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8.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5.xml" ContentType="application/vnd.openxmlformats-officedocument.drawingml.chart+xml"/>
  <Override PartName="/ppt/drawings/drawing1.xml" ContentType="application/vnd.openxmlformats-officedocument.drawingml.chartshapes+xml"/>
  <Override PartName="/ppt/notesSlides/notesSlide16.xml" ContentType="application/vnd.openxmlformats-officedocument.presentationml.notesSlide+xml"/>
  <Override PartName="/ppt/charts/chart6.xml" ContentType="application/vnd.openxmlformats-officedocument.drawingml.chart+xml"/>
  <Override PartName="/ppt/drawings/drawing2.xml" ContentType="application/vnd.openxmlformats-officedocument.drawingml.chartshapes+xml"/>
  <Override PartName="/ppt/notesSlides/notesSlide17.xml" ContentType="application/vnd.openxmlformats-officedocument.presentationml.notesSlide+xml"/>
  <Override PartName="/ppt/charts/chart7.xml" ContentType="application/vnd.openxmlformats-officedocument.drawingml.chart+xml"/>
  <Override PartName="/ppt/drawings/drawing3.xml" ContentType="application/vnd.openxmlformats-officedocument.drawingml.chartshapes+xml"/>
  <Override PartName="/ppt/charts/chart8.xml" ContentType="application/vnd.openxmlformats-officedocument.drawingml.chart+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9.xml" ContentType="application/vnd.openxmlformats-officedocument.drawingml.chart+xml"/>
  <Override PartName="/ppt/drawings/drawing4.xml" ContentType="application/vnd.openxmlformats-officedocument.drawingml.chartshapes+xml"/>
  <Override PartName="/ppt/notesSlides/notesSlide20.xml" ContentType="application/vnd.openxmlformats-officedocument.presentationml.notesSlide+xml"/>
  <Override PartName="/ppt/charts/chart10.xml" ContentType="application/vnd.openxmlformats-officedocument.drawingml.chart+xml"/>
  <Override PartName="/ppt/charts/chart11.xml" ContentType="application/vnd.openxmlformats-officedocument.drawingml.chart+xml"/>
  <Override PartName="/ppt/theme/themeOverride1.xml" ContentType="application/vnd.openxmlformats-officedocument.themeOverr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12.xml" ContentType="application/vnd.openxmlformats-officedocument.drawingml.chart+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ppt/notesSlides/notesSlide27.xml" ContentType="application/vnd.openxmlformats-officedocument.presentationml.notesSlide+xml"/>
  <Override PartName="/ppt/charts/chart16.xml" ContentType="application/vnd.openxmlformats-officedocument.drawingml.chart+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charts/chart17.xml" ContentType="application/vnd.openxmlformats-officedocument.drawingml.chart+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charts/chart18.xml" ContentType="application/vnd.openxmlformats-officedocument.drawingml.chart+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charts/chart19.xml" ContentType="application/vnd.openxmlformats-officedocument.drawingml.chart+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2" r:id="rId8"/>
    <p:sldMasterId id="2147483888" r:id="rId9"/>
    <p:sldMasterId id="2147483903" r:id="rId10"/>
    <p:sldMasterId id="2147483936" r:id="rId11"/>
  </p:sldMasterIdLst>
  <p:notesMasterIdLst>
    <p:notesMasterId r:id="rId57"/>
  </p:notesMasterIdLst>
  <p:handoutMasterIdLst>
    <p:handoutMasterId r:id="rId58"/>
  </p:handoutMasterIdLst>
  <p:sldIdLst>
    <p:sldId id="264" r:id="rId12"/>
    <p:sldId id="557" r:id="rId13"/>
    <p:sldId id="558" r:id="rId14"/>
    <p:sldId id="559" r:id="rId15"/>
    <p:sldId id="560" r:id="rId16"/>
    <p:sldId id="561" r:id="rId17"/>
    <p:sldId id="2145707413" r:id="rId18"/>
    <p:sldId id="2145707406" r:id="rId19"/>
    <p:sldId id="564" r:id="rId20"/>
    <p:sldId id="779" r:id="rId21"/>
    <p:sldId id="566" r:id="rId22"/>
    <p:sldId id="4837" r:id="rId23"/>
    <p:sldId id="577" r:id="rId24"/>
    <p:sldId id="569" r:id="rId25"/>
    <p:sldId id="572" r:id="rId26"/>
    <p:sldId id="570" r:id="rId27"/>
    <p:sldId id="4838" r:id="rId28"/>
    <p:sldId id="573" r:id="rId29"/>
    <p:sldId id="574" r:id="rId30"/>
    <p:sldId id="575" r:id="rId31"/>
    <p:sldId id="567" r:id="rId32"/>
    <p:sldId id="296" r:id="rId33"/>
    <p:sldId id="2147478758" r:id="rId34"/>
    <p:sldId id="2147478759" r:id="rId35"/>
    <p:sldId id="571" r:id="rId36"/>
    <p:sldId id="4825" r:id="rId37"/>
    <p:sldId id="2145707395" r:id="rId38"/>
    <p:sldId id="784" r:id="rId39"/>
    <p:sldId id="785" r:id="rId40"/>
    <p:sldId id="4839" r:id="rId41"/>
    <p:sldId id="4840" r:id="rId42"/>
    <p:sldId id="2145707415" r:id="rId43"/>
    <p:sldId id="2147478757" r:id="rId44"/>
    <p:sldId id="410" r:id="rId45"/>
    <p:sldId id="2145707410" r:id="rId46"/>
    <p:sldId id="411" r:id="rId47"/>
    <p:sldId id="2145707412" r:id="rId48"/>
    <p:sldId id="2147478760" r:id="rId49"/>
    <p:sldId id="381" r:id="rId50"/>
    <p:sldId id="583" r:id="rId51"/>
    <p:sldId id="508" r:id="rId52"/>
    <p:sldId id="2145707398" r:id="rId53"/>
    <p:sldId id="586" r:id="rId54"/>
    <p:sldId id="587" r:id="rId55"/>
    <p:sldId id="590" r:id="rId56"/>
  </p:sldIdLst>
  <p:sldSz cx="9144000" cy="6858000" type="screen4x3"/>
  <p:notesSz cx="6985000" cy="9283700"/>
  <p:custDataLst>
    <p:custData r:id="rId2"/>
    <p:custData r:id="rId4"/>
    <p:custData r:id="rId3"/>
    <p:custData r:id="rId7"/>
    <p:custData r:id="rId1"/>
    <p:custData r:id="rId5"/>
    <p:custData r:id="rId6"/>
    <p:tags r:id="rId59"/>
  </p:custDataLst>
  <p:defaultTextStyle>
    <a:defPPr>
      <a:defRPr lang="en-US"/>
    </a:defPPr>
    <a:lvl1pPr algn="l" rtl="0" fontAlgn="base">
      <a:spcBef>
        <a:spcPct val="0"/>
      </a:spcBef>
      <a:spcAft>
        <a:spcPct val="0"/>
      </a:spcAft>
      <a:defRPr sz="1200" kern="1200">
        <a:solidFill>
          <a:schemeClr val="tx1"/>
        </a:solidFill>
        <a:latin typeface="Arial" pitchFamily="34" charset="0"/>
        <a:ea typeface="ＭＳ Ｐゴシック"/>
        <a:cs typeface="ＭＳ Ｐゴシック"/>
      </a:defRPr>
    </a:lvl1pPr>
    <a:lvl2pPr marL="457200" algn="l" rtl="0" fontAlgn="base">
      <a:spcBef>
        <a:spcPct val="0"/>
      </a:spcBef>
      <a:spcAft>
        <a:spcPct val="0"/>
      </a:spcAft>
      <a:defRPr sz="1200" kern="1200">
        <a:solidFill>
          <a:schemeClr val="tx1"/>
        </a:solidFill>
        <a:latin typeface="Arial" pitchFamily="34" charset="0"/>
        <a:ea typeface="ＭＳ Ｐゴシック"/>
        <a:cs typeface="ＭＳ Ｐゴシック"/>
      </a:defRPr>
    </a:lvl2pPr>
    <a:lvl3pPr marL="914400" algn="l" rtl="0" fontAlgn="base">
      <a:spcBef>
        <a:spcPct val="0"/>
      </a:spcBef>
      <a:spcAft>
        <a:spcPct val="0"/>
      </a:spcAft>
      <a:defRPr sz="1200" kern="1200">
        <a:solidFill>
          <a:schemeClr val="tx1"/>
        </a:solidFill>
        <a:latin typeface="Arial" pitchFamily="34" charset="0"/>
        <a:ea typeface="ＭＳ Ｐゴシック"/>
        <a:cs typeface="ＭＳ Ｐゴシック"/>
      </a:defRPr>
    </a:lvl3pPr>
    <a:lvl4pPr marL="1371600" algn="l" rtl="0" fontAlgn="base">
      <a:spcBef>
        <a:spcPct val="0"/>
      </a:spcBef>
      <a:spcAft>
        <a:spcPct val="0"/>
      </a:spcAft>
      <a:defRPr sz="1200" kern="1200">
        <a:solidFill>
          <a:schemeClr val="tx1"/>
        </a:solidFill>
        <a:latin typeface="Arial" pitchFamily="34" charset="0"/>
        <a:ea typeface="ＭＳ Ｐゴシック"/>
        <a:cs typeface="ＭＳ Ｐゴシック"/>
      </a:defRPr>
    </a:lvl4pPr>
    <a:lvl5pPr marL="1828800" algn="l" rtl="0" fontAlgn="base">
      <a:spcBef>
        <a:spcPct val="0"/>
      </a:spcBef>
      <a:spcAft>
        <a:spcPct val="0"/>
      </a:spcAft>
      <a:defRPr sz="1200" kern="1200">
        <a:solidFill>
          <a:schemeClr val="tx1"/>
        </a:solidFill>
        <a:latin typeface="Arial" pitchFamily="34" charset="0"/>
        <a:ea typeface="ＭＳ Ｐゴシック"/>
        <a:cs typeface="ＭＳ Ｐゴシック"/>
      </a:defRPr>
    </a:lvl5pPr>
    <a:lvl6pPr marL="2286000" algn="l" defTabSz="914400" rtl="0" eaLnBrk="1" latinLnBrk="0" hangingPunct="1">
      <a:defRPr sz="1200" kern="1200">
        <a:solidFill>
          <a:schemeClr val="tx1"/>
        </a:solidFill>
        <a:latin typeface="Arial" pitchFamily="34" charset="0"/>
        <a:ea typeface="ＭＳ Ｐゴシック"/>
        <a:cs typeface="ＭＳ Ｐゴシック"/>
      </a:defRPr>
    </a:lvl6pPr>
    <a:lvl7pPr marL="2743200" algn="l" defTabSz="914400" rtl="0" eaLnBrk="1" latinLnBrk="0" hangingPunct="1">
      <a:defRPr sz="1200" kern="1200">
        <a:solidFill>
          <a:schemeClr val="tx1"/>
        </a:solidFill>
        <a:latin typeface="Arial" pitchFamily="34" charset="0"/>
        <a:ea typeface="ＭＳ Ｐゴシック"/>
        <a:cs typeface="ＭＳ Ｐゴシック"/>
      </a:defRPr>
    </a:lvl7pPr>
    <a:lvl8pPr marL="3200400" algn="l" defTabSz="914400" rtl="0" eaLnBrk="1" latinLnBrk="0" hangingPunct="1">
      <a:defRPr sz="1200" kern="1200">
        <a:solidFill>
          <a:schemeClr val="tx1"/>
        </a:solidFill>
        <a:latin typeface="Arial" pitchFamily="34" charset="0"/>
        <a:ea typeface="ＭＳ Ｐゴシック"/>
        <a:cs typeface="ＭＳ Ｐゴシック"/>
      </a:defRPr>
    </a:lvl8pPr>
    <a:lvl9pPr marL="3657600" algn="l" defTabSz="914400" rtl="0" eaLnBrk="1" latinLnBrk="0" hangingPunct="1">
      <a:defRPr sz="1200" kern="1200">
        <a:solidFill>
          <a:schemeClr val="tx1"/>
        </a:solidFill>
        <a:latin typeface="Arial" pitchFamily="34" charset="0"/>
        <a:ea typeface="ＭＳ Ｐゴシック"/>
        <a:cs typeface="ＭＳ Ｐゴシック"/>
      </a:defRPr>
    </a:lvl9pPr>
  </p:defaultTextStyle>
  <p:extLst>
    <p:ext uri="{EFAFB233-063F-42B5-8137-9DF3F51BA10A}">
      <p15:sldGuideLst xmlns:p15="http://schemas.microsoft.com/office/powerpoint/2012/main">
        <p15:guide id="1" orient="horz" pos="4200" userDrawn="1">
          <p15:clr>
            <a:srgbClr val="A4A3A4"/>
          </p15:clr>
        </p15:guide>
        <p15:guide id="2" orient="horz" pos="432" userDrawn="1">
          <p15:clr>
            <a:srgbClr val="A4A3A4"/>
          </p15:clr>
        </p15:guide>
        <p15:guide id="3" orient="horz" pos="2520" userDrawn="1">
          <p15:clr>
            <a:srgbClr val="A4A3A4"/>
          </p15:clr>
        </p15:guide>
        <p15:guide id="4" orient="horz" pos="678">
          <p15:clr>
            <a:srgbClr val="A4A3A4"/>
          </p15:clr>
        </p15:guide>
        <p15:guide id="5" orient="horz" pos="4261">
          <p15:clr>
            <a:srgbClr val="A4A3A4"/>
          </p15:clr>
        </p15:guide>
        <p15:guide id="6" orient="horz" pos="531">
          <p15:clr>
            <a:srgbClr val="A4A3A4"/>
          </p15:clr>
        </p15:guide>
        <p15:guide id="7" orient="horz" pos="2328" userDrawn="1">
          <p15:clr>
            <a:srgbClr val="A4A3A4"/>
          </p15:clr>
        </p15:guide>
        <p15:guide id="8" orient="horz" pos="3929">
          <p15:clr>
            <a:srgbClr val="A4A3A4"/>
          </p15:clr>
        </p15:guide>
        <p15:guide id="9" orient="horz" pos="3974">
          <p15:clr>
            <a:srgbClr val="A4A3A4"/>
          </p15:clr>
        </p15:guide>
        <p15:guide id="10" orient="horz" pos="3605">
          <p15:clr>
            <a:srgbClr val="A4A3A4"/>
          </p15:clr>
        </p15:guide>
        <p15:guide id="11" orient="horz" pos="4220">
          <p15:clr>
            <a:srgbClr val="A4A3A4"/>
          </p15:clr>
        </p15:guide>
        <p15:guide id="12" orient="horz" pos="4104" userDrawn="1">
          <p15:clr>
            <a:srgbClr val="A4A3A4"/>
          </p15:clr>
        </p15:guide>
        <p15:guide id="13" pos="5505">
          <p15:clr>
            <a:srgbClr val="A4A3A4"/>
          </p15:clr>
        </p15:guide>
        <p15:guide id="14" pos="5358">
          <p15:clr>
            <a:srgbClr val="A4A3A4"/>
          </p15:clr>
        </p15:guide>
        <p15:guide id="15" pos="264" userDrawn="1">
          <p15:clr>
            <a:srgbClr val="A4A3A4"/>
          </p15:clr>
        </p15:guide>
        <p15:guide id="16" pos="224">
          <p15:clr>
            <a:srgbClr val="A4A3A4"/>
          </p15:clr>
        </p15:guide>
        <p15:guide id="17" pos="201">
          <p15:clr>
            <a:srgbClr val="A4A3A4"/>
          </p15:clr>
        </p15:guide>
        <p15:guide id="18" pos="3019">
          <p15:clr>
            <a:srgbClr val="A4A3A4"/>
          </p15:clr>
        </p15:guide>
        <p15:guide id="19" pos="3266">
          <p15:clr>
            <a:srgbClr val="A4A3A4"/>
          </p15:clr>
        </p15:guide>
        <p15:guide id="20" pos="5556">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66"/>
    <a:srgbClr val="E2E2E2"/>
    <a:srgbClr val="BF3B34"/>
    <a:srgbClr val="000000"/>
    <a:srgbClr val="EAEAEA"/>
    <a:srgbClr val="858C91"/>
    <a:srgbClr val="7A9B3D"/>
    <a:srgbClr val="343E48"/>
    <a:srgbClr val="F6F7DD"/>
    <a:srgbClr val="E4E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494" autoAdjust="0"/>
    <p:restoredTop sz="95256" autoAdjust="0"/>
  </p:normalViewPr>
  <p:slideViewPr>
    <p:cSldViewPr snapToGrid="0" showGuides="1">
      <p:cViewPr varScale="1">
        <p:scale>
          <a:sx n="102" d="100"/>
          <a:sy n="102" d="100"/>
        </p:scale>
        <p:origin x="1926" y="108"/>
      </p:cViewPr>
      <p:guideLst>
        <p:guide orient="horz" pos="4200"/>
        <p:guide orient="horz" pos="432"/>
        <p:guide orient="horz" pos="2520"/>
        <p:guide orient="horz" pos="678"/>
        <p:guide orient="horz" pos="4261"/>
        <p:guide orient="horz" pos="531"/>
        <p:guide orient="horz" pos="2328"/>
        <p:guide orient="horz" pos="3929"/>
        <p:guide orient="horz" pos="3974"/>
        <p:guide orient="horz" pos="3605"/>
        <p:guide orient="horz" pos="4220"/>
        <p:guide orient="horz" pos="4104"/>
        <p:guide pos="5505"/>
        <p:guide pos="5358"/>
        <p:guide pos="264"/>
        <p:guide pos="224"/>
        <p:guide pos="201"/>
        <p:guide pos="3019"/>
        <p:guide pos="3266"/>
        <p:guide pos="5556"/>
      </p:guideLst>
    </p:cSldViewPr>
  </p:slideViewPr>
  <p:outlineViewPr>
    <p:cViewPr>
      <p:scale>
        <a:sx n="33" d="100"/>
        <a:sy n="33" d="100"/>
      </p:scale>
      <p:origin x="0" y="5964"/>
    </p:cViewPr>
  </p:outlineViewPr>
  <p:notesTextViewPr>
    <p:cViewPr>
      <p:scale>
        <a:sx n="3" d="2"/>
        <a:sy n="3" d="2"/>
      </p:scale>
      <p:origin x="0" y="0"/>
    </p:cViewPr>
  </p:notesTextViewPr>
  <p:sorterViewPr>
    <p:cViewPr>
      <p:scale>
        <a:sx n="87" d="100"/>
        <a:sy n="87" d="100"/>
      </p:scale>
      <p:origin x="0" y="0"/>
    </p:cViewPr>
  </p:sorterViewPr>
  <p:notesViewPr>
    <p:cSldViewPr snapToGrid="0"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slide" Target="slides/slide28.xml"/><Relationship Id="rId21" Type="http://schemas.openxmlformats.org/officeDocument/2006/relationships/slide" Target="slides/slide10.xml"/><Relationship Id="rId34" Type="http://schemas.openxmlformats.org/officeDocument/2006/relationships/slide" Target="slides/slide23.xml"/><Relationship Id="rId42" Type="http://schemas.openxmlformats.org/officeDocument/2006/relationships/slide" Target="slides/slide31.xml"/><Relationship Id="rId47" Type="http://schemas.openxmlformats.org/officeDocument/2006/relationships/slide" Target="slides/slide36.xml"/><Relationship Id="rId50" Type="http://schemas.openxmlformats.org/officeDocument/2006/relationships/slide" Target="slides/slide39.xml"/><Relationship Id="rId55" Type="http://schemas.openxmlformats.org/officeDocument/2006/relationships/slide" Target="slides/slide44.xml"/><Relationship Id="rId63" Type="http://schemas.openxmlformats.org/officeDocument/2006/relationships/tableStyles" Target="tableStyles.xml"/><Relationship Id="rId7" Type="http://schemas.openxmlformats.org/officeDocument/2006/relationships/customXml" Target="../customXml/item7.xml"/><Relationship Id="rId2" Type="http://schemas.openxmlformats.org/officeDocument/2006/relationships/customXml" Target="../customXml/item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slide" Target="slides/slide18.xml"/><Relationship Id="rId41" Type="http://schemas.openxmlformats.org/officeDocument/2006/relationships/slide" Target="slides/slide30.xml"/><Relationship Id="rId54" Type="http://schemas.openxmlformats.org/officeDocument/2006/relationships/slide" Target="slides/slide43.xml"/><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slideMaster" Target="slideMasters/slideMaster4.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slide" Target="slides/slide34.xml"/><Relationship Id="rId53" Type="http://schemas.openxmlformats.org/officeDocument/2006/relationships/slide" Target="slides/slide42.xml"/><Relationship Id="rId58" Type="http://schemas.openxmlformats.org/officeDocument/2006/relationships/handoutMaster" Target="handoutMasters/handoutMaster1.xml"/><Relationship Id="rId5" Type="http://schemas.openxmlformats.org/officeDocument/2006/relationships/customXml" Target="../customXml/item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slide" Target="slides/slide38.xml"/><Relationship Id="rId57" Type="http://schemas.openxmlformats.org/officeDocument/2006/relationships/notesMaster" Target="notesMasters/notesMaster1.xml"/><Relationship Id="rId61" Type="http://schemas.openxmlformats.org/officeDocument/2006/relationships/viewProps" Target="viewProps.xml"/><Relationship Id="rId10" Type="http://schemas.openxmlformats.org/officeDocument/2006/relationships/slideMaster" Target="slideMasters/slideMaster3.xml"/><Relationship Id="rId19" Type="http://schemas.openxmlformats.org/officeDocument/2006/relationships/slide" Target="slides/slide8.xml"/><Relationship Id="rId31" Type="http://schemas.openxmlformats.org/officeDocument/2006/relationships/slide" Target="slides/slide20.xml"/><Relationship Id="rId44" Type="http://schemas.openxmlformats.org/officeDocument/2006/relationships/slide" Target="slides/slide33.xml"/><Relationship Id="rId52" Type="http://schemas.openxmlformats.org/officeDocument/2006/relationships/slide" Target="slides/slide41.xml"/><Relationship Id="rId60"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Master" Target="slideMasters/slideMaster2.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slide" Target="slides/slide32.xml"/><Relationship Id="rId48" Type="http://schemas.openxmlformats.org/officeDocument/2006/relationships/slide" Target="slides/slide37.xml"/><Relationship Id="rId56" Type="http://schemas.openxmlformats.org/officeDocument/2006/relationships/slide" Target="slides/slide45.xml"/><Relationship Id="rId8" Type="http://schemas.openxmlformats.org/officeDocument/2006/relationships/slideMaster" Target="slideMasters/slideMaster1.xml"/><Relationship Id="rId51" Type="http://schemas.openxmlformats.org/officeDocument/2006/relationships/slide" Target="slides/slide40.xml"/><Relationship Id="rId3" Type="http://schemas.openxmlformats.org/officeDocument/2006/relationships/customXml" Target="../customXml/item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slide" Target="slides/slide35.xml"/><Relationship Id="rId59" Type="http://schemas.openxmlformats.org/officeDocument/2006/relationships/tags" Target="tags/tag1.xml"/></Relationships>
</file>

<file path=ppt/charts/_rels/chart1.xml.rels><?xml version="1.0" encoding="UTF-8" standalone="yes"?>
<Relationships xmlns="http://schemas.openxmlformats.org/package/2006/relationships"><Relationship Id="rId1" Type="http://schemas.openxmlformats.org/officeDocument/2006/relationships/oleObject" Target="file:///\\im.fmrco.com\dfsroot-us\FMRQuantShared\Operations\Team\Daisy\Year%20End%20Update\D_3_Mth_SUE_Matrix_2023.xlsm"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C:\Users\A614538\OneDrive%20-%20Fidelity%20Technology%20Group,%20LLC\A614538_FMRCo_PersonalDrive\MF%20US%20Electricity%20Overview.xlsx" TargetMode="External"/></Relationships>
</file>

<file path=ppt/charts/_rels/chart11.xml.rels><?xml version="1.0" encoding="UTF-8" standalone="yes"?>
<Relationships xmlns="http://schemas.openxmlformats.org/package/2006/relationships"><Relationship Id="rId2" Type="http://schemas.openxmlformats.org/officeDocument/2006/relationships/oleObject" Target="file:///C:\Users\A614538\OneDrive%20-%20Fidelity%20Technology%20Group,%20LLC\A614538_FMRCo_PersonalDrive\MF%20US%20Electricity%20Overview.xlsx" TargetMode="External"/><Relationship Id="rId1" Type="http://schemas.openxmlformats.org/officeDocument/2006/relationships/themeOverride" Target="../theme/themeOverride1.xml"/></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2.xml.rels><?xml version="1.0" encoding="UTF-8" standalone="yes"?>
<Relationships xmlns="http://schemas.openxmlformats.org/package/2006/relationships"><Relationship Id="rId1" Type="http://schemas.openxmlformats.org/officeDocument/2006/relationships/oleObject" Target="file:///\\im.fmrco.com\dfsroot-us\FMRQuantShared\Operations\Team\Daisy\Year%20End%20Update\D_3_Mth_SUE_Matrix_2023.xlsm"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im.fmrco.com\dfsroot-us\FMRQuantShared\Operations\Team\Daisy\Year%20End%20Update\2026\D_3_Mth_SUE_Matrix_2025.xlsm"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im.fmrco.com\dfsroot-us\FMRQuantShared\Operations\Team\Daisy\Year%20End%20Update\2026\D_3_18_Mth_SUE_Matrix_2025.xlsm" TargetMode="External"/></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a336376\AppData\Local\Microsoft\Windows\INetCache\Content.Outlook\PG1X6OS6\GE%20Energy%20History.xlsx" TargetMode="External"/></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C:\Users\a336376\AppData\Local\Microsoft\Windows\INetCache\Content.Outlook\PG1X6OS6\GE%20Energy%20History.xlsx" TargetMode="External"/></Relationships>
</file>

<file path=ppt/charts/_rels/chart7.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C:\Users\A614538\OneDrive%20-%20Fidelity%20Technology%20Group,%20LLC\A614538_FMRCo_PersonalDrive\GE%20Energy%20History.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Users\A614538\OneDrive%20-%20Fidelity%20Technology%20Group,%20LLC\A614538_FMRCo_PersonalDrive\GE%20Energy%20History.xlsx" TargetMode="External"/></Relationships>
</file>

<file path=ppt/charts/_rels/chart9.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file:///C:\Users\A614538\OneDrive%20-%20Fidelity%20Technology%20Group,%20LLC\Desktop\andrew.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0202624671916012E-2"/>
          <c:y val="0.17723237720284971"/>
          <c:w val="0.91896404199475057"/>
          <c:h val="0.6144864683790916"/>
        </c:manualLayout>
      </c:layout>
      <c:barChart>
        <c:barDir val="col"/>
        <c:grouping val="clustered"/>
        <c:varyColors val="0"/>
        <c:ser>
          <c:idx val="0"/>
          <c:order val="0"/>
          <c:tx>
            <c:v>3-Month</c:v>
          </c:tx>
          <c:spPr>
            <a:solidFill>
              <a:srgbClr val="298FC2"/>
            </a:solidFill>
          </c:spPr>
          <c:invertIfNegative val="0"/>
          <c:cat>
            <c:strRef>
              <c:f>'3Mth Charts'!$Q$6:$Q$13</c:f>
              <c:strCache>
                <c:ptCount val="8"/>
                <c:pt idx="0">
                  <c:v>&lt;-3σ</c:v>
                </c:pt>
                <c:pt idx="1">
                  <c:v>-3 to -2σ</c:v>
                </c:pt>
                <c:pt idx="2">
                  <c:v>-2 to -1σ</c:v>
                </c:pt>
                <c:pt idx="3">
                  <c:v>-1 to 0σ</c:v>
                </c:pt>
                <c:pt idx="4">
                  <c:v>0 to +1σ</c:v>
                </c:pt>
                <c:pt idx="5">
                  <c:v>+1 to +2σ</c:v>
                </c:pt>
                <c:pt idx="6">
                  <c:v>+2 to +3σ</c:v>
                </c:pt>
                <c:pt idx="7">
                  <c:v>&gt;+3σ</c:v>
                </c:pt>
              </c:strCache>
            </c:strRef>
          </c:cat>
          <c:val>
            <c:numRef>
              <c:f>'3Mth Charts'!$R$6:$R$13</c:f>
              <c:numCache>
                <c:formatCode>0.00%</c:formatCode>
                <c:ptCount val="8"/>
                <c:pt idx="0">
                  <c:v>-9.6920240000000005E-2</c:v>
                </c:pt>
                <c:pt idx="1">
                  <c:v>-7.7205780000000002E-2</c:v>
                </c:pt>
                <c:pt idx="2">
                  <c:v>-5.856542E-2</c:v>
                </c:pt>
                <c:pt idx="3">
                  <c:v>7.5413200000000007E-3</c:v>
                </c:pt>
                <c:pt idx="4">
                  <c:v>-2.2308150000000002E-2</c:v>
                </c:pt>
                <c:pt idx="5">
                  <c:v>-1.302991E-2</c:v>
                </c:pt>
                <c:pt idx="6">
                  <c:v>-4.4692600000000001E-3</c:v>
                </c:pt>
                <c:pt idx="7">
                  <c:v>2.9132580000000002E-3</c:v>
                </c:pt>
              </c:numCache>
            </c:numRef>
          </c:val>
          <c:extLst>
            <c:ext xmlns:c16="http://schemas.microsoft.com/office/drawing/2014/chart" uri="{C3380CC4-5D6E-409C-BE32-E72D297353CC}">
              <c16:uniqueId val="{00000000-D6F3-4A01-B6B0-E7F2F3A7BA69}"/>
            </c:ext>
          </c:extLst>
        </c:ser>
        <c:dLbls>
          <c:showLegendKey val="0"/>
          <c:showVal val="0"/>
          <c:showCatName val="0"/>
          <c:showSerName val="0"/>
          <c:showPercent val="0"/>
          <c:showBubbleSize val="0"/>
        </c:dLbls>
        <c:gapWidth val="50"/>
        <c:overlap val="-40"/>
        <c:axId val="437217536"/>
        <c:axId val="437224960"/>
      </c:barChart>
      <c:catAx>
        <c:axId val="437217536"/>
        <c:scaling>
          <c:orientation val="minMax"/>
        </c:scaling>
        <c:delete val="0"/>
        <c:axPos val="b"/>
        <c:numFmt formatCode="General" sourceLinked="1"/>
        <c:majorTickMark val="out"/>
        <c:minorTickMark val="none"/>
        <c:tickLblPos val="low"/>
        <c:crossAx val="437224960"/>
        <c:crosses val="autoZero"/>
        <c:auto val="1"/>
        <c:lblAlgn val="ctr"/>
        <c:lblOffset val="100"/>
        <c:noMultiLvlLbl val="0"/>
      </c:catAx>
      <c:valAx>
        <c:axId val="437224960"/>
        <c:scaling>
          <c:orientation val="minMax"/>
        </c:scaling>
        <c:delete val="0"/>
        <c:axPos val="l"/>
        <c:numFmt formatCode="0%" sourceLinked="0"/>
        <c:majorTickMark val="out"/>
        <c:minorTickMark val="none"/>
        <c:tickLblPos val="nextTo"/>
        <c:crossAx val="437217536"/>
        <c:crosses val="autoZero"/>
        <c:crossBetween val="between"/>
        <c:majorUnit val="0.2"/>
      </c:valAx>
    </c:plotArea>
    <c:legend>
      <c:legendPos val="r"/>
      <c:layout>
        <c:manualLayout>
          <c:xMode val="edge"/>
          <c:yMode val="edge"/>
          <c:x val="0.41391417322834645"/>
          <c:y val="0.18100633818448858"/>
          <c:w val="0.21985800524934387"/>
          <c:h val="0.1181449835500767"/>
        </c:manualLayout>
      </c:layout>
      <c:overlay val="0"/>
    </c:legend>
    <c:plotVisOnly val="1"/>
    <c:dispBlanksAs val="gap"/>
    <c:showDLblsOverMax val="0"/>
  </c:chart>
  <c:txPr>
    <a:bodyPr/>
    <a:lstStyle/>
    <a:p>
      <a:pPr>
        <a:defRPr sz="800"/>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a:pPr>
            <a:r>
              <a:rPr lang="en-US"/>
              <a:t>PJM Capacity Available to Meet Peak Demand (GW)</a:t>
            </a:r>
          </a:p>
        </c:rich>
      </c:tx>
      <c:overlay val="1"/>
    </c:title>
    <c:autoTitleDeleted val="0"/>
    <c:plotArea>
      <c:layout/>
      <c:barChart>
        <c:barDir val="col"/>
        <c:grouping val="stacked"/>
        <c:varyColors val="0"/>
        <c:ser>
          <c:idx val="0"/>
          <c:order val="0"/>
          <c:tx>
            <c:v>PJM Coal + Gas + Nuclear</c:v>
          </c:tx>
          <c:spPr>
            <a:solidFill>
              <a:srgbClr val="298FC2"/>
            </a:solidFill>
            <a:ln>
              <a:solidFill>
                <a:srgbClr val="298FC2"/>
              </a:solidFill>
            </a:ln>
          </c:spPr>
          <c:invertIfNegative val="0"/>
          <c:cat>
            <c:numRef>
              <c:f>'PJM Overview'!$C$45:$C$60</c:f>
              <c:numCache>
                <c:formatCode>General</c:formatCode>
                <c:ptCount val="16"/>
                <c:pt idx="0">
                  <c:v>2015</c:v>
                </c:pt>
                <c:pt idx="1">
                  <c:v>2016</c:v>
                </c:pt>
                <c:pt idx="2">
                  <c:v>2017</c:v>
                </c:pt>
                <c:pt idx="3">
                  <c:v>2018</c:v>
                </c:pt>
                <c:pt idx="4">
                  <c:v>2019</c:v>
                </c:pt>
                <c:pt idx="5">
                  <c:v>2020</c:v>
                </c:pt>
                <c:pt idx="6">
                  <c:v>2021</c:v>
                </c:pt>
                <c:pt idx="7">
                  <c:v>2022</c:v>
                </c:pt>
                <c:pt idx="8">
                  <c:v>2023</c:v>
                </c:pt>
                <c:pt idx="9">
                  <c:v>2024</c:v>
                </c:pt>
                <c:pt idx="10">
                  <c:v>2025</c:v>
                </c:pt>
                <c:pt idx="11">
                  <c:v>2026</c:v>
                </c:pt>
                <c:pt idx="12">
                  <c:v>2027</c:v>
                </c:pt>
                <c:pt idx="13">
                  <c:v>2028</c:v>
                </c:pt>
                <c:pt idx="14">
                  <c:v>2029</c:v>
                </c:pt>
                <c:pt idx="15">
                  <c:v>2030</c:v>
                </c:pt>
              </c:numCache>
            </c:numRef>
          </c:cat>
          <c:val>
            <c:numRef>
              <c:f>'PJM Overview'!$J$45:$J$60</c:f>
              <c:numCache>
                <c:formatCode>_(* #,##0.00_);_(* \(#,##0.00\);_(* "-"??_);_(@_)</c:formatCode>
                <c:ptCount val="16"/>
                <c:pt idx="0">
                  <c:v>157.23910720883887</c:v>
                </c:pt>
                <c:pt idx="1">
                  <c:v>159.07666601751291</c:v>
                </c:pt>
                <c:pt idx="2">
                  <c:v>161.2292232994578</c:v>
                </c:pt>
                <c:pt idx="3">
                  <c:v>163.66917049507691</c:v>
                </c:pt>
                <c:pt idx="4">
                  <c:v>165.79500207899778</c:v>
                </c:pt>
                <c:pt idx="5">
                  <c:v>163.99107236186424</c:v>
                </c:pt>
                <c:pt idx="6">
                  <c:v>161.85261136272851</c:v>
                </c:pt>
                <c:pt idx="7">
                  <c:v>159.91112966153045</c:v>
                </c:pt>
                <c:pt idx="8" formatCode="_(* #,##0.0_);_(* \(#,##0.0\);_(* &quot;-&quot;??_);_(@_)">
                  <c:v>159.75899999999999</c:v>
                </c:pt>
                <c:pt idx="9" formatCode="_(* #,##0.0_);_(* \(#,##0.0\);_(* &quot;-&quot;??_);_(@_)">
                  <c:v>157.99799999999999</c:v>
                </c:pt>
                <c:pt idx="10" formatCode="_(* #,##0.0_);_(* \(#,##0.0\);_(* &quot;-&quot;??_);_(@_)">
                  <c:v>157.90700000000001</c:v>
                </c:pt>
                <c:pt idx="11" formatCode="_(* #,##0.0_);_(* \(#,##0.0\);_(* &quot;-&quot;??_);_(@_)">
                  <c:v>157.65429999999998</c:v>
                </c:pt>
                <c:pt idx="12" formatCode="_(* #,##0.0_);_(* \(#,##0.0\);_(* &quot;-&quot;??_);_(@_)">
                  <c:v>155.90279999999998</c:v>
                </c:pt>
                <c:pt idx="13" formatCode="_(* #,##0.0_);_(* \(#,##0.0\);_(* &quot;-&quot;??_);_(@_)">
                  <c:v>147.4238</c:v>
                </c:pt>
                <c:pt idx="14" formatCode="_(* #,##0.0_);_(* \(#,##0.0\);_(* &quot;-&quot;??_);_(@_)">
                  <c:v>147.90029999999999</c:v>
                </c:pt>
                <c:pt idx="15" formatCode="_(* #,##0.0_);_(* \(#,##0.0\);_(* &quot;-&quot;??_);_(@_)">
                  <c:v>147.10829999999999</c:v>
                </c:pt>
              </c:numCache>
            </c:numRef>
          </c:val>
          <c:extLst>
            <c:ext xmlns:c16="http://schemas.microsoft.com/office/drawing/2014/chart" uri="{C3380CC4-5D6E-409C-BE32-E72D297353CC}">
              <c16:uniqueId val="{00000000-36DF-47B7-AD31-097D440A2E87}"/>
            </c:ext>
          </c:extLst>
        </c:ser>
        <c:ser>
          <c:idx val="1"/>
          <c:order val="1"/>
          <c:tx>
            <c:strRef>
              <c:f>'PJM Overview'!$L$44</c:f>
              <c:strCache>
                <c:ptCount val="1"/>
                <c:pt idx="0">
                  <c:v>PJM Renewables</c:v>
                </c:pt>
              </c:strCache>
            </c:strRef>
          </c:tx>
          <c:spPr>
            <a:solidFill>
              <a:srgbClr val="ADAEB0"/>
            </a:solidFill>
            <a:ln>
              <a:solidFill>
                <a:srgbClr val="ADAEB0"/>
              </a:solidFill>
              <a:prstDash val="solid"/>
            </a:ln>
          </c:spPr>
          <c:invertIfNegative val="0"/>
          <c:val>
            <c:numRef>
              <c:f>'PJM Overview'!$L$45:$L$60</c:f>
              <c:numCache>
                <c:formatCode>0.00</c:formatCode>
                <c:ptCount val="16"/>
                <c:pt idx="0">
                  <c:v>10.531038225</c:v>
                </c:pt>
                <c:pt idx="1">
                  <c:v>10.911191049999999</c:v>
                </c:pt>
                <c:pt idx="2">
                  <c:v>11.188233074999999</c:v>
                </c:pt>
                <c:pt idx="3">
                  <c:v>11.499047000000001</c:v>
                </c:pt>
                <c:pt idx="4">
                  <c:v>11.81602825</c:v>
                </c:pt>
                <c:pt idx="5">
                  <c:v>12.185551750000002</c:v>
                </c:pt>
                <c:pt idx="6">
                  <c:v>12.988840000000001</c:v>
                </c:pt>
                <c:pt idx="7">
                  <c:v>13.6531725</c:v>
                </c:pt>
                <c:pt idx="8">
                  <c:v>14.495865000000002</c:v>
                </c:pt>
                <c:pt idx="9">
                  <c:v>15.836840500000001</c:v>
                </c:pt>
                <c:pt idx="10">
                  <c:v>17.5064815</c:v>
                </c:pt>
                <c:pt idx="11">
                  <c:v>20.071127999999998</c:v>
                </c:pt>
                <c:pt idx="12">
                  <c:v>23.132838</c:v>
                </c:pt>
                <c:pt idx="13">
                  <c:v>26.886455999999999</c:v>
                </c:pt>
                <c:pt idx="14">
                  <c:v>30.872104</c:v>
                </c:pt>
                <c:pt idx="15">
                  <c:v>34.183026000000005</c:v>
                </c:pt>
              </c:numCache>
            </c:numRef>
          </c:val>
          <c:extLst>
            <c:ext xmlns:c16="http://schemas.microsoft.com/office/drawing/2014/chart" uri="{C3380CC4-5D6E-409C-BE32-E72D297353CC}">
              <c16:uniqueId val="{00000001-36DF-47B7-AD31-097D440A2E87}"/>
            </c:ext>
          </c:extLst>
        </c:ser>
        <c:dLbls>
          <c:showLegendKey val="0"/>
          <c:showVal val="0"/>
          <c:showCatName val="0"/>
          <c:showSerName val="0"/>
          <c:showPercent val="0"/>
          <c:showBubbleSize val="0"/>
        </c:dLbls>
        <c:gapWidth val="150"/>
        <c:overlap val="100"/>
        <c:axId val="976379487"/>
        <c:axId val="976371207"/>
      </c:barChart>
      <c:lineChart>
        <c:grouping val="standard"/>
        <c:varyColors val="0"/>
        <c:ser>
          <c:idx val="5"/>
          <c:order val="2"/>
          <c:tx>
            <c:v>Peak Demand (RHS)</c:v>
          </c:tx>
          <c:spPr>
            <a:ln>
              <a:solidFill>
                <a:srgbClr val="333F48"/>
              </a:solidFill>
            </a:ln>
          </c:spPr>
          <c:marker>
            <c:symbol val="none"/>
          </c:marker>
          <c:cat>
            <c:numRef>
              <c:f>'PJM Overview'!$C$45:$C$60</c:f>
              <c:numCache>
                <c:formatCode>General</c:formatCode>
                <c:ptCount val="16"/>
                <c:pt idx="0">
                  <c:v>2015</c:v>
                </c:pt>
                <c:pt idx="1">
                  <c:v>2016</c:v>
                </c:pt>
                <c:pt idx="2">
                  <c:v>2017</c:v>
                </c:pt>
                <c:pt idx="3">
                  <c:v>2018</c:v>
                </c:pt>
                <c:pt idx="4">
                  <c:v>2019</c:v>
                </c:pt>
                <c:pt idx="5">
                  <c:v>2020</c:v>
                </c:pt>
                <c:pt idx="6">
                  <c:v>2021</c:v>
                </c:pt>
                <c:pt idx="7">
                  <c:v>2022</c:v>
                </c:pt>
                <c:pt idx="8">
                  <c:v>2023</c:v>
                </c:pt>
                <c:pt idx="9">
                  <c:v>2024</c:v>
                </c:pt>
                <c:pt idx="10">
                  <c:v>2025</c:v>
                </c:pt>
                <c:pt idx="11">
                  <c:v>2026</c:v>
                </c:pt>
                <c:pt idx="12">
                  <c:v>2027</c:v>
                </c:pt>
                <c:pt idx="13">
                  <c:v>2028</c:v>
                </c:pt>
                <c:pt idx="14">
                  <c:v>2029</c:v>
                </c:pt>
                <c:pt idx="15">
                  <c:v>2030</c:v>
                </c:pt>
              </c:numCache>
            </c:numRef>
          </c:cat>
          <c:val>
            <c:numRef>
              <c:f>'PJM Overview'!$I$45:$I$60</c:f>
              <c:numCache>
                <c:formatCode>0.00</c:formatCode>
                <c:ptCount val="16"/>
                <c:pt idx="0">
                  <c:v>135.08939999999996</c:v>
                </c:pt>
                <c:pt idx="1">
                  <c:v>158.71703199999999</c:v>
                </c:pt>
                <c:pt idx="2">
                  <c:v>140.60501799999997</c:v>
                </c:pt>
                <c:pt idx="3">
                  <c:v>149.76977900000003</c:v>
                </c:pt>
                <c:pt idx="4">
                  <c:v>158.55210199999999</c:v>
                </c:pt>
                <c:pt idx="5">
                  <c:v>140.40561299999999</c:v>
                </c:pt>
                <c:pt idx="6">
                  <c:v>149.82503900000003</c:v>
                </c:pt>
                <c:pt idx="7">
                  <c:v>139.717021318359</c:v>
                </c:pt>
                <c:pt idx="8">
                  <c:v>146.80000000000001</c:v>
                </c:pt>
                <c:pt idx="9">
                  <c:v>151.99700000000001</c:v>
                </c:pt>
                <c:pt idx="10">
                  <c:v>154.49299999999999</c:v>
                </c:pt>
                <c:pt idx="11">
                  <c:v>158.053</c:v>
                </c:pt>
                <c:pt idx="12">
                  <c:v>161.35900000000001</c:v>
                </c:pt>
                <c:pt idx="13">
                  <c:v>164.47200000000001</c:v>
                </c:pt>
                <c:pt idx="14">
                  <c:v>167.18100000000001</c:v>
                </c:pt>
                <c:pt idx="15">
                  <c:v>169.37299999999999</c:v>
                </c:pt>
              </c:numCache>
            </c:numRef>
          </c:val>
          <c:smooth val="0"/>
          <c:extLst>
            <c:ext xmlns:c16="http://schemas.microsoft.com/office/drawing/2014/chart" uri="{C3380CC4-5D6E-409C-BE32-E72D297353CC}">
              <c16:uniqueId val="{00000002-36DF-47B7-AD31-097D440A2E87}"/>
            </c:ext>
          </c:extLst>
        </c:ser>
        <c:dLbls>
          <c:showLegendKey val="0"/>
          <c:showVal val="0"/>
          <c:showCatName val="0"/>
          <c:showSerName val="0"/>
          <c:showPercent val="0"/>
          <c:showBubbleSize val="0"/>
        </c:dLbls>
        <c:marker val="1"/>
        <c:smooth val="0"/>
        <c:axId val="976379487"/>
        <c:axId val="976371207"/>
      </c:lineChart>
      <c:catAx>
        <c:axId val="976379487"/>
        <c:scaling>
          <c:orientation val="minMax"/>
        </c:scaling>
        <c:delete val="0"/>
        <c:axPos val="b"/>
        <c:numFmt formatCode="General" sourceLinked="1"/>
        <c:majorTickMark val="out"/>
        <c:minorTickMark val="none"/>
        <c:tickLblPos val="low"/>
        <c:crossAx val="976371207"/>
        <c:crosses val="autoZero"/>
        <c:auto val="1"/>
        <c:lblAlgn val="ctr"/>
        <c:lblOffset val="100"/>
        <c:noMultiLvlLbl val="0"/>
      </c:catAx>
      <c:valAx>
        <c:axId val="976371207"/>
        <c:scaling>
          <c:orientation val="minMax"/>
          <c:min val="100"/>
        </c:scaling>
        <c:delete val="0"/>
        <c:axPos val="l"/>
        <c:numFmt formatCode="0" sourceLinked="0"/>
        <c:majorTickMark val="out"/>
        <c:minorTickMark val="none"/>
        <c:tickLblPos val="nextTo"/>
        <c:crossAx val="976379487"/>
        <c:crosses val="autoZero"/>
        <c:crossBetween val="between"/>
      </c:valAx>
    </c:plotArea>
    <c:legend>
      <c:legendPos val="b"/>
      <c:overlay val="0"/>
      <c:txPr>
        <a:bodyPr/>
        <a:lstStyle/>
        <a:p>
          <a:pPr>
            <a:defRPr sz="800"/>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ln w="6350">
      <a:noFill/>
    </a:ln>
  </c:spPr>
  <c:txPr>
    <a:bodyPr/>
    <a:lstStyle/>
    <a:p>
      <a:pPr>
        <a:defRPr sz="800">
          <a:latin typeface="Arial" panose="020B0604020202020204" pitchFamily="34" charset="0"/>
        </a:defRPr>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1000"/>
            </a:pPr>
            <a:r>
              <a:rPr lang="en-US"/>
              <a:t>PJM Reserve Margin % (For Diversified PMs, read: Spare Capacity)</a:t>
            </a:r>
          </a:p>
        </c:rich>
      </c:tx>
      <c:layout>
        <c:manualLayout>
          <c:xMode val="edge"/>
          <c:yMode val="edge"/>
          <c:x val="0.40509803921568627"/>
          <c:y val="4.6692840342918408E-2"/>
        </c:manualLayout>
      </c:layout>
      <c:overlay val="1"/>
    </c:title>
    <c:autoTitleDeleted val="0"/>
    <c:plotArea>
      <c:layout/>
      <c:lineChart>
        <c:grouping val="standard"/>
        <c:varyColors val="0"/>
        <c:ser>
          <c:idx val="0"/>
          <c:order val="0"/>
          <c:tx>
            <c:strRef>
              <c:f>'PJM Overview'!$N$44</c:f>
              <c:strCache>
                <c:ptCount val="1"/>
                <c:pt idx="0">
                  <c:v>Reserve Margin</c:v>
                </c:pt>
              </c:strCache>
            </c:strRef>
          </c:tx>
          <c:spPr>
            <a:ln>
              <a:solidFill>
                <a:srgbClr val="298FC2"/>
              </a:solidFill>
            </a:ln>
          </c:spPr>
          <c:marker>
            <c:symbol val="none"/>
          </c:marker>
          <c:cat>
            <c:numRef>
              <c:f>'PJM Overview'!$C$45:$C$60</c:f>
              <c:numCache>
                <c:formatCode>General</c:formatCode>
                <c:ptCount val="16"/>
                <c:pt idx="0">
                  <c:v>2015</c:v>
                </c:pt>
                <c:pt idx="1">
                  <c:v>2016</c:v>
                </c:pt>
                <c:pt idx="2">
                  <c:v>2017</c:v>
                </c:pt>
                <c:pt idx="3">
                  <c:v>2018</c:v>
                </c:pt>
                <c:pt idx="4">
                  <c:v>2019</c:v>
                </c:pt>
                <c:pt idx="5">
                  <c:v>2020</c:v>
                </c:pt>
                <c:pt idx="6">
                  <c:v>2021</c:v>
                </c:pt>
                <c:pt idx="7">
                  <c:v>2022</c:v>
                </c:pt>
                <c:pt idx="8">
                  <c:v>2023</c:v>
                </c:pt>
                <c:pt idx="9">
                  <c:v>2024</c:v>
                </c:pt>
                <c:pt idx="10">
                  <c:v>2025</c:v>
                </c:pt>
                <c:pt idx="11">
                  <c:v>2026</c:v>
                </c:pt>
                <c:pt idx="12">
                  <c:v>2027</c:v>
                </c:pt>
                <c:pt idx="13">
                  <c:v>2028</c:v>
                </c:pt>
                <c:pt idx="14">
                  <c:v>2029</c:v>
                </c:pt>
                <c:pt idx="15">
                  <c:v>2030</c:v>
                </c:pt>
              </c:numCache>
            </c:numRef>
          </c:cat>
          <c:val>
            <c:numRef>
              <c:f>'PJM Overview'!$N$45:$N$60</c:f>
              <c:numCache>
                <c:formatCode>0.0%</c:formatCode>
                <c:ptCount val="16"/>
                <c:pt idx="0">
                  <c:v>0.32598816364451194</c:v>
                </c:pt>
                <c:pt idx="1">
                  <c:v>0.14145945639604005</c:v>
                </c:pt>
                <c:pt idx="2">
                  <c:v>0.30542891701388514</c:v>
                </c:pt>
                <c:pt idx="3">
                  <c:v>0.2424022972957505</c:v>
                </c:pt>
                <c:pt idx="4">
                  <c:v>0.1887810249844418</c:v>
                </c:pt>
                <c:pt idx="5">
                  <c:v>0.33166701898067458</c:v>
                </c:pt>
                <c:pt idx="6">
                  <c:v>0.23377876352649227</c:v>
                </c:pt>
                <c:pt idx="7">
                  <c:v>0.31226603910885525</c:v>
                </c:pt>
                <c:pt idx="8">
                  <c:v>0.25251951634877357</c:v>
                </c:pt>
                <c:pt idx="9">
                  <c:v>0.20693066639473112</c:v>
                </c:pt>
                <c:pt idx="10">
                  <c:v>0.19652787828574772</c:v>
                </c:pt>
                <c:pt idx="11">
                  <c:v>0.18419788298861747</c:v>
                </c:pt>
                <c:pt idx="12">
                  <c:v>0.16772623776795814</c:v>
                </c:pt>
                <c:pt idx="13">
                  <c:v>0.11680259253854761</c:v>
                </c:pt>
                <c:pt idx="14">
                  <c:v>0.12522298586561861</c:v>
                </c:pt>
                <c:pt idx="15">
                  <c:v>0.12359187119552713</c:v>
                </c:pt>
              </c:numCache>
            </c:numRef>
          </c:val>
          <c:smooth val="0"/>
          <c:extLst>
            <c:ext xmlns:c16="http://schemas.microsoft.com/office/drawing/2014/chart" uri="{C3380CC4-5D6E-409C-BE32-E72D297353CC}">
              <c16:uniqueId val="{00000000-5FF9-4271-82DD-608746343E59}"/>
            </c:ext>
          </c:extLst>
        </c:ser>
        <c:dLbls>
          <c:showLegendKey val="0"/>
          <c:showVal val="0"/>
          <c:showCatName val="0"/>
          <c:showSerName val="0"/>
          <c:showPercent val="0"/>
          <c:showBubbleSize val="0"/>
        </c:dLbls>
        <c:smooth val="0"/>
        <c:axId val="443742047"/>
        <c:axId val="443743847"/>
      </c:lineChart>
      <c:catAx>
        <c:axId val="443742047"/>
        <c:scaling>
          <c:orientation val="minMax"/>
        </c:scaling>
        <c:delete val="0"/>
        <c:axPos val="b"/>
        <c:numFmt formatCode="General" sourceLinked="1"/>
        <c:majorTickMark val="out"/>
        <c:minorTickMark val="none"/>
        <c:tickLblPos val="low"/>
        <c:crossAx val="443743847"/>
        <c:crosses val="autoZero"/>
        <c:auto val="1"/>
        <c:lblAlgn val="ctr"/>
        <c:lblOffset val="100"/>
        <c:noMultiLvlLbl val="0"/>
      </c:catAx>
      <c:valAx>
        <c:axId val="443743847"/>
        <c:scaling>
          <c:orientation val="minMax"/>
        </c:scaling>
        <c:delete val="0"/>
        <c:axPos val="l"/>
        <c:numFmt formatCode="0%" sourceLinked="0"/>
        <c:majorTickMark val="out"/>
        <c:minorTickMark val="none"/>
        <c:tickLblPos val="nextTo"/>
        <c:crossAx val="443742047"/>
        <c:crosses val="autoZero"/>
        <c:crossBetween val="midCat"/>
      </c:valAx>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ln w="6350">
      <a:noFill/>
    </a:ln>
  </c:spPr>
  <c:txPr>
    <a:bodyPr/>
    <a:lstStyle/>
    <a:p>
      <a:pPr>
        <a:defRPr sz="800">
          <a:latin typeface="Arial" panose="020B0604020202020204" pitchFamily="34" charset="0"/>
        </a:defRPr>
      </a:pPr>
      <a:endParaRPr lang="en-US"/>
    </a:p>
  </c:txPr>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8851794905467776"/>
          <c:y val="0.21550414084040218"/>
          <c:w val="0.71148208376123501"/>
          <c:h val="0.78444125795210062"/>
        </c:manualLayout>
      </c:layout>
      <c:barChart>
        <c:barDir val="bar"/>
        <c:grouping val="clustered"/>
        <c:varyColors val="0"/>
        <c:ser>
          <c:idx val="0"/>
          <c:order val="0"/>
          <c:tx>
            <c:strRef>
              <c:f>Sheet1!$A$2</c:f>
              <c:strCache>
                <c:ptCount val="1"/>
                <c:pt idx="0">
                  <c:v>Fidelity Large Cap Stock Fund</c:v>
                </c:pt>
              </c:strCache>
            </c:strRef>
          </c:tx>
          <c:spPr>
            <a:solidFill>
              <a:srgbClr val="7A9B3D"/>
            </a:solidFill>
            <a:ln w="12684">
              <a:noFill/>
              <a:prstDash val="solid"/>
            </a:ln>
          </c:spPr>
          <c:invertIfNegative val="0"/>
          <c:dLbls>
            <c:numFmt formatCode="#,##0.0&quot;%&quot;" sourceLinked="0"/>
            <c:spPr>
              <a:noFill/>
              <a:ln w="25370">
                <a:noFill/>
              </a:ln>
            </c:spPr>
            <c:txPr>
              <a:bodyPr/>
              <a:lstStyle/>
              <a:p>
                <a:pPr>
                  <a:defRPr b="1">
                    <a:solidFill>
                      <a:srgbClr val="7A9B3D"/>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Sheet1!$B$1:$L$1</c:f>
              <c:strCache>
                <c:ptCount val="11"/>
                <c:pt idx="0">
                  <c:v>Industrials</c:v>
                </c:pt>
                <c:pt idx="1">
                  <c:v>Energy</c:v>
                </c:pt>
                <c:pt idx="2">
                  <c:v>Health Care</c:v>
                </c:pt>
                <c:pt idx="3">
                  <c:v>Consumer Staples</c:v>
                </c:pt>
                <c:pt idx="4">
                  <c:v>Financials</c:v>
                </c:pt>
                <c:pt idx="5">
                  <c:v>Communication Services</c:v>
                </c:pt>
                <c:pt idx="6">
                  <c:v>Materials</c:v>
                </c:pt>
                <c:pt idx="7">
                  <c:v>Real Estate</c:v>
                </c:pt>
                <c:pt idx="8">
                  <c:v>Utilities</c:v>
                </c:pt>
                <c:pt idx="9">
                  <c:v>Consumer Discretionary</c:v>
                </c:pt>
                <c:pt idx="10">
                  <c:v>Information Technology</c:v>
                </c:pt>
              </c:strCache>
            </c:strRef>
          </c:cat>
          <c:val>
            <c:numRef>
              <c:f>Sheet1!$B$2:$L$2</c:f>
              <c:numCache>
                <c:formatCode>General</c:formatCode>
                <c:ptCount val="11"/>
                <c:pt idx="0">
                  <c:v>17.600000381469702</c:v>
                </c:pt>
                <c:pt idx="1">
                  <c:v>10</c:v>
                </c:pt>
                <c:pt idx="2">
                  <c:v>9.8000001907348597</c:v>
                </c:pt>
                <c:pt idx="3">
                  <c:v>5.3000001907348597</c:v>
                </c:pt>
                <c:pt idx="4">
                  <c:v>12.300000190734901</c:v>
                </c:pt>
                <c:pt idx="5">
                  <c:v>9.6000003814697301</c:v>
                </c:pt>
                <c:pt idx="6">
                  <c:v>1.3999999761581401</c:v>
                </c:pt>
                <c:pt idx="7">
                  <c:v>0.60000002384185802</c:v>
                </c:pt>
                <c:pt idx="8">
                  <c:v>0.80000001192092896</c:v>
                </c:pt>
                <c:pt idx="9">
                  <c:v>5.5999999046325701</c:v>
                </c:pt>
                <c:pt idx="10">
                  <c:v>23</c:v>
                </c:pt>
              </c:numCache>
            </c:numRef>
          </c:val>
          <c:extLst>
            <c:ext xmlns:c16="http://schemas.microsoft.com/office/drawing/2014/chart" uri="{C3380CC4-5D6E-409C-BE32-E72D297353CC}">
              <c16:uniqueId val="{00000000-3C74-4576-91B6-10BA308BA6FC}"/>
            </c:ext>
          </c:extLst>
        </c:ser>
        <c:ser>
          <c:idx val="1"/>
          <c:order val="1"/>
          <c:tx>
            <c:strRef>
              <c:f>Sheet1!$A$3</c:f>
              <c:strCache>
                <c:ptCount val="1"/>
                <c:pt idx="0">
                  <c:v>S&amp;P 500 Index</c:v>
                </c:pt>
              </c:strCache>
            </c:strRef>
          </c:tx>
          <c:spPr>
            <a:solidFill>
              <a:srgbClr val="298FC2"/>
            </a:solidFill>
            <a:ln w="12684">
              <a:noFill/>
              <a:prstDash val="solid"/>
            </a:ln>
          </c:spPr>
          <c:invertIfNegative val="0"/>
          <c:dLbls>
            <c:dLbl>
              <c:idx val="10"/>
              <c:layout>
                <c:manualLayout>
                  <c:x val="-7.1779701570587911E-5"/>
                  <c:y val="2.1670280797373851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4675-4646-B105-A04D006CAD56}"/>
                </c:ext>
              </c:extLst>
            </c:dLbl>
            <c:numFmt formatCode="#,##0.0&quot;%&quot;" sourceLinked="0"/>
            <c:spPr>
              <a:noFill/>
              <a:ln w="25370">
                <a:noFill/>
              </a:ln>
            </c:spPr>
            <c:txPr>
              <a:bodyPr/>
              <a:lstStyle/>
              <a:p>
                <a:pPr>
                  <a:defRPr b="1">
                    <a:solidFill>
                      <a:srgbClr val="298FC2"/>
                    </a:solidFill>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Sheet1!$B$1:$L$1</c:f>
              <c:strCache>
                <c:ptCount val="11"/>
                <c:pt idx="0">
                  <c:v>Industrials</c:v>
                </c:pt>
                <c:pt idx="1">
                  <c:v>Energy</c:v>
                </c:pt>
                <c:pt idx="2">
                  <c:v>Health Care</c:v>
                </c:pt>
                <c:pt idx="3">
                  <c:v>Consumer Staples</c:v>
                </c:pt>
                <c:pt idx="4">
                  <c:v>Financials</c:v>
                </c:pt>
                <c:pt idx="5">
                  <c:v>Communication Services</c:v>
                </c:pt>
                <c:pt idx="6">
                  <c:v>Materials</c:v>
                </c:pt>
                <c:pt idx="7">
                  <c:v>Real Estate</c:v>
                </c:pt>
                <c:pt idx="8">
                  <c:v>Utilities</c:v>
                </c:pt>
                <c:pt idx="9">
                  <c:v>Consumer Discretionary</c:v>
                </c:pt>
                <c:pt idx="10">
                  <c:v>Information Technology</c:v>
                </c:pt>
              </c:strCache>
            </c:strRef>
          </c:cat>
          <c:val>
            <c:numRef>
              <c:f>Sheet1!$B$3:$L$3</c:f>
              <c:numCache>
                <c:formatCode>General</c:formatCode>
                <c:ptCount val="11"/>
                <c:pt idx="0">
                  <c:v>9</c:v>
                </c:pt>
                <c:pt idx="1">
                  <c:v>4</c:v>
                </c:pt>
                <c:pt idx="2">
                  <c:v>9.5</c:v>
                </c:pt>
                <c:pt idx="3">
                  <c:v>5.3000001907348597</c:v>
                </c:pt>
                <c:pt idx="4">
                  <c:v>12.6000003814697</c:v>
                </c:pt>
                <c:pt idx="5">
                  <c:v>10.300000190734901</c:v>
                </c:pt>
                <c:pt idx="6">
                  <c:v>2.0999999046325701</c:v>
                </c:pt>
                <c:pt idx="7">
                  <c:v>2</c:v>
                </c:pt>
                <c:pt idx="8">
                  <c:v>2.5</c:v>
                </c:pt>
                <c:pt idx="9">
                  <c:v>9.8999996185302699</c:v>
                </c:pt>
                <c:pt idx="10">
                  <c:v>32.900001525878899</c:v>
                </c:pt>
              </c:numCache>
            </c:numRef>
          </c:val>
          <c:extLst>
            <c:ext xmlns:c16="http://schemas.microsoft.com/office/drawing/2014/chart" uri="{C3380CC4-5D6E-409C-BE32-E72D297353CC}">
              <c16:uniqueId val="{00000001-3C74-4576-91B6-10BA308BA6FC}"/>
            </c:ext>
          </c:extLst>
        </c:ser>
        <c:dLbls>
          <c:showLegendKey val="0"/>
          <c:showVal val="0"/>
          <c:showCatName val="0"/>
          <c:showSerName val="0"/>
          <c:showPercent val="0"/>
          <c:showBubbleSize val="0"/>
        </c:dLbls>
        <c:gapWidth val="91"/>
        <c:overlap val="-40"/>
        <c:axId val="92315008"/>
        <c:axId val="92708224"/>
      </c:barChart>
      <c:catAx>
        <c:axId val="92315008"/>
        <c:scaling>
          <c:orientation val="maxMin"/>
        </c:scaling>
        <c:delete val="0"/>
        <c:axPos val="l"/>
        <c:numFmt formatCode="General" sourceLinked="1"/>
        <c:majorTickMark val="out"/>
        <c:minorTickMark val="none"/>
        <c:tickLblPos val="nextTo"/>
        <c:spPr>
          <a:ln w="3172">
            <a:solidFill>
              <a:srgbClr val="999999"/>
            </a:solidFill>
            <a:prstDash val="solid"/>
          </a:ln>
        </c:spPr>
        <c:txPr>
          <a:bodyPr rot="0" vert="horz"/>
          <a:lstStyle/>
          <a:p>
            <a:pPr>
              <a:defRPr>
                <a:solidFill>
                  <a:schemeClr val="tx1"/>
                </a:solidFill>
              </a:defRPr>
            </a:pPr>
            <a:endParaRPr lang="en-US"/>
          </a:p>
        </c:txPr>
        <c:crossAx val="92708224"/>
        <c:crosses val="autoZero"/>
        <c:auto val="1"/>
        <c:lblAlgn val="ctr"/>
        <c:lblOffset val="100"/>
        <c:tickLblSkip val="1"/>
        <c:tickMarkSkip val="1"/>
        <c:noMultiLvlLbl val="0"/>
      </c:catAx>
      <c:valAx>
        <c:axId val="92708224"/>
        <c:scaling>
          <c:orientation val="minMax"/>
        </c:scaling>
        <c:delete val="1"/>
        <c:axPos val="t"/>
        <c:numFmt formatCode="General" sourceLinked="1"/>
        <c:majorTickMark val="out"/>
        <c:minorTickMark val="none"/>
        <c:tickLblPos val="nextTo"/>
        <c:crossAx val="92315008"/>
        <c:crosses val="autoZero"/>
        <c:crossBetween val="between"/>
      </c:valAx>
      <c:spPr>
        <a:noFill/>
        <a:ln w="25391">
          <a:noFill/>
        </a:ln>
      </c:spPr>
    </c:plotArea>
    <c:legend>
      <c:legendPos val="b"/>
      <c:layout>
        <c:manualLayout>
          <c:xMode val="edge"/>
          <c:yMode val="edge"/>
          <c:x val="0.24118683707100902"/>
          <c:y val="0.12297855558904146"/>
          <c:w val="0.29342850969060491"/>
          <c:h val="7.2179810307726855E-2"/>
        </c:manualLayout>
      </c:layout>
      <c:overlay val="0"/>
      <c:spPr>
        <a:noFill/>
        <a:ln w="25370">
          <a:noFill/>
        </a:ln>
      </c:spPr>
      <c:txPr>
        <a:bodyPr/>
        <a:lstStyle/>
        <a:p>
          <a:pPr>
            <a:defRPr>
              <a:solidFill>
                <a:schemeClr val="tx1"/>
              </a:solidFill>
            </a:defRPr>
          </a:pPr>
          <a:endParaRPr lang="en-US"/>
        </a:p>
      </c:txPr>
    </c:legend>
    <c:plotVisOnly val="1"/>
    <c:dispBlanksAs val="gap"/>
    <c:showDLblsOverMax val="0"/>
  </c:chart>
  <c:spPr>
    <a:noFill/>
    <a:ln>
      <a:noFill/>
    </a:ln>
  </c:spPr>
  <c:txPr>
    <a:bodyPr/>
    <a:lstStyle/>
    <a:p>
      <a:pPr>
        <a:defRPr sz="800" b="0" i="0" u="none" strike="noStrike" baseline="0">
          <a:solidFill>
            <a:schemeClr val="tx1"/>
          </a:solidFill>
          <a:latin typeface="+mj-lt"/>
          <a:ea typeface="Verdana"/>
          <a:cs typeface="Verdana"/>
        </a:defRPr>
      </a:pPr>
      <a:endParaRPr lang="en-US"/>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tx1"/>
            </a:solidFill>
            <a:ln>
              <a:solidFill>
                <a:srgbClr val="DDDDDD"/>
              </a:solidFill>
            </a:ln>
          </c:spPr>
          <c:dPt>
            <c:idx val="0"/>
            <c:bubble3D val="0"/>
            <c:spPr>
              <a:solidFill>
                <a:srgbClr val="298FC2"/>
              </a:solidFill>
              <a:ln>
                <a:solidFill>
                  <a:srgbClr val="DDDDDD"/>
                </a:solidFill>
              </a:ln>
            </c:spPr>
            <c:extLst>
              <c:ext xmlns:c16="http://schemas.microsoft.com/office/drawing/2014/chart" uri="{C3380CC4-5D6E-409C-BE32-E72D297353CC}">
                <c16:uniqueId val="{00000001-77D2-4442-999D-5203DBA13C25}"/>
              </c:ext>
            </c:extLst>
          </c:dPt>
          <c:dPt>
            <c:idx val="1"/>
            <c:bubble3D val="0"/>
            <c:spPr>
              <a:noFill/>
              <a:ln>
                <a:solidFill>
                  <a:srgbClr val="DDDDDD"/>
                </a:solidFill>
              </a:ln>
            </c:spPr>
            <c:extLst>
              <c:ext xmlns:c16="http://schemas.microsoft.com/office/drawing/2014/chart" uri="{C3380CC4-5D6E-409C-BE32-E72D297353CC}">
                <c16:uniqueId val="{00000003-77D2-4442-999D-5203DBA13C25}"/>
              </c:ext>
            </c:extLst>
          </c:dPt>
          <c:cat>
            <c:strRef>
              <c:f>Sheet1!$A$2:$A$3</c:f>
              <c:strCache>
                <c:ptCount val="2"/>
                <c:pt idx="0">
                  <c:v>1st Qtr</c:v>
                </c:pt>
                <c:pt idx="1">
                  <c:v>2nd Qtr</c:v>
                </c:pt>
              </c:strCache>
            </c:strRef>
          </c:cat>
          <c:val>
            <c:numRef>
              <c:f>Sheet1!$B$2:$B$3</c:f>
              <c:numCache>
                <c:formatCode>General</c:formatCode>
                <c:ptCount val="2"/>
                <c:pt idx="0">
                  <c:v>16.3</c:v>
                </c:pt>
                <c:pt idx="1">
                  <c:v>83.7</c:v>
                </c:pt>
              </c:numCache>
            </c:numRef>
          </c:val>
          <c:extLst>
            <c:ext xmlns:c16="http://schemas.microsoft.com/office/drawing/2014/chart" uri="{C3380CC4-5D6E-409C-BE32-E72D297353CC}">
              <c16:uniqueId val="{00000004-77D2-4442-999D-5203DBA13C25}"/>
            </c:ext>
          </c:extLst>
        </c:ser>
        <c:dLbls>
          <c:showLegendKey val="0"/>
          <c:showVal val="0"/>
          <c:showCatName val="0"/>
          <c:showSerName val="0"/>
          <c:showPercent val="0"/>
          <c:showBubbleSize val="0"/>
          <c:showLeaderLines val="1"/>
        </c:dLbls>
        <c:firstSliceAng val="0"/>
        <c:holeSize val="50"/>
      </c:doughnutChart>
      <c:spPr>
        <a:ln>
          <a:noFill/>
        </a:ln>
      </c:spPr>
    </c:plotArea>
    <c:plotVisOnly val="1"/>
    <c:dispBlanksAs val="gap"/>
    <c:showDLblsOverMax val="0"/>
  </c:chart>
  <c:spPr>
    <a:ln>
      <a:noFill/>
    </a:ln>
  </c:spPr>
  <c:txPr>
    <a:bodyPr/>
    <a:lstStyle/>
    <a:p>
      <a:pPr>
        <a:defRPr sz="1800"/>
      </a:pPr>
      <a:endParaRPr lang="en-US"/>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tx1"/>
            </a:solidFill>
            <a:ln>
              <a:solidFill>
                <a:srgbClr val="DDDDDD"/>
              </a:solidFill>
            </a:ln>
          </c:spPr>
          <c:dPt>
            <c:idx val="0"/>
            <c:bubble3D val="0"/>
            <c:spPr>
              <a:solidFill>
                <a:srgbClr val="7A9B3D"/>
              </a:solidFill>
              <a:ln>
                <a:solidFill>
                  <a:srgbClr val="DDDDDD"/>
                </a:solidFill>
              </a:ln>
            </c:spPr>
            <c:extLst>
              <c:ext xmlns:c16="http://schemas.microsoft.com/office/drawing/2014/chart" uri="{C3380CC4-5D6E-409C-BE32-E72D297353CC}">
                <c16:uniqueId val="{00000001-7908-4507-A129-EE55C6A835A0}"/>
              </c:ext>
            </c:extLst>
          </c:dPt>
          <c:dPt>
            <c:idx val="1"/>
            <c:bubble3D val="0"/>
            <c:spPr>
              <a:noFill/>
              <a:ln>
                <a:solidFill>
                  <a:srgbClr val="DDDDDD"/>
                </a:solidFill>
              </a:ln>
            </c:spPr>
            <c:extLst>
              <c:ext xmlns:c16="http://schemas.microsoft.com/office/drawing/2014/chart" uri="{C3380CC4-5D6E-409C-BE32-E72D297353CC}">
                <c16:uniqueId val="{00000003-7908-4507-A129-EE55C6A835A0}"/>
              </c:ext>
            </c:extLst>
          </c:dPt>
          <c:cat>
            <c:strRef>
              <c:f>Sheet1!$A$2:$A$3</c:f>
              <c:strCache>
                <c:ptCount val="2"/>
                <c:pt idx="0">
                  <c:v>1st Qtr</c:v>
                </c:pt>
                <c:pt idx="1">
                  <c:v>2nd Qtr</c:v>
                </c:pt>
              </c:strCache>
            </c:strRef>
          </c:cat>
          <c:val>
            <c:numRef>
              <c:f>Sheet1!$B$2:$B$3</c:f>
              <c:numCache>
                <c:formatCode>0.0</c:formatCode>
                <c:ptCount val="2"/>
                <c:pt idx="0">
                  <c:v>53.8</c:v>
                </c:pt>
                <c:pt idx="1">
                  <c:v>46.2</c:v>
                </c:pt>
              </c:numCache>
            </c:numRef>
          </c:val>
          <c:extLst>
            <c:ext xmlns:c16="http://schemas.microsoft.com/office/drawing/2014/chart" uri="{C3380CC4-5D6E-409C-BE32-E72D297353CC}">
              <c16:uniqueId val="{00000004-7908-4507-A129-EE55C6A835A0}"/>
            </c:ext>
          </c:extLst>
        </c:ser>
        <c:dLbls>
          <c:showLegendKey val="0"/>
          <c:showVal val="0"/>
          <c:showCatName val="0"/>
          <c:showSerName val="0"/>
          <c:showPercent val="0"/>
          <c:showBubbleSize val="0"/>
          <c:showLeaderLines val="1"/>
        </c:dLbls>
        <c:firstSliceAng val="0"/>
        <c:holeSize val="50"/>
      </c:doughnutChart>
      <c:spPr>
        <a:ln>
          <a:noFill/>
        </a:ln>
      </c:spPr>
    </c:plotArea>
    <c:plotVisOnly val="1"/>
    <c:dispBlanksAs val="gap"/>
    <c:showDLblsOverMax val="0"/>
  </c:chart>
  <c:txPr>
    <a:bodyPr/>
    <a:lstStyle/>
    <a:p>
      <a:pPr>
        <a:defRPr sz="1800"/>
      </a:pPr>
      <a:endParaRPr lang="en-US"/>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tx1"/>
            </a:solidFill>
            <a:ln>
              <a:solidFill>
                <a:srgbClr val="DDDDDD"/>
              </a:solidFill>
            </a:ln>
          </c:spPr>
          <c:dPt>
            <c:idx val="0"/>
            <c:bubble3D val="0"/>
            <c:spPr>
              <a:solidFill>
                <a:schemeClr val="accent6">
                  <a:lumMod val="75000"/>
                </a:schemeClr>
              </a:solidFill>
              <a:ln>
                <a:solidFill>
                  <a:srgbClr val="DDDDDD"/>
                </a:solidFill>
              </a:ln>
            </c:spPr>
            <c:extLst>
              <c:ext xmlns:c16="http://schemas.microsoft.com/office/drawing/2014/chart" uri="{C3380CC4-5D6E-409C-BE32-E72D297353CC}">
                <c16:uniqueId val="{00000001-8582-43C9-BC9C-3EE9090FD7DC}"/>
              </c:ext>
            </c:extLst>
          </c:dPt>
          <c:dPt>
            <c:idx val="1"/>
            <c:bubble3D val="0"/>
            <c:spPr>
              <a:noFill/>
              <a:ln>
                <a:solidFill>
                  <a:srgbClr val="DDDDDD"/>
                </a:solidFill>
              </a:ln>
            </c:spPr>
            <c:extLst>
              <c:ext xmlns:c16="http://schemas.microsoft.com/office/drawing/2014/chart" uri="{C3380CC4-5D6E-409C-BE32-E72D297353CC}">
                <c16:uniqueId val="{00000003-8582-43C9-BC9C-3EE9090FD7DC}"/>
              </c:ext>
            </c:extLst>
          </c:dPt>
          <c:cat>
            <c:strRef>
              <c:f>Sheet1!$A$2:$A$3</c:f>
              <c:strCache>
                <c:ptCount val="2"/>
                <c:pt idx="0">
                  <c:v>1st Qtr</c:v>
                </c:pt>
                <c:pt idx="1">
                  <c:v>2nd Qtr</c:v>
                </c:pt>
              </c:strCache>
            </c:strRef>
          </c:cat>
          <c:val>
            <c:numRef>
              <c:f>Sheet1!$B$2:$B$3</c:f>
              <c:numCache>
                <c:formatCode>General</c:formatCode>
                <c:ptCount val="2"/>
                <c:pt idx="0">
                  <c:v>14.9</c:v>
                </c:pt>
                <c:pt idx="1">
                  <c:v>85.1</c:v>
                </c:pt>
              </c:numCache>
            </c:numRef>
          </c:val>
          <c:extLst>
            <c:ext xmlns:c16="http://schemas.microsoft.com/office/drawing/2014/chart" uri="{C3380CC4-5D6E-409C-BE32-E72D297353CC}">
              <c16:uniqueId val="{00000004-8582-43C9-BC9C-3EE9090FD7DC}"/>
            </c:ext>
          </c:extLst>
        </c:ser>
        <c:dLbls>
          <c:showLegendKey val="0"/>
          <c:showVal val="0"/>
          <c:showCatName val="0"/>
          <c:showSerName val="0"/>
          <c:showPercent val="0"/>
          <c:showBubbleSize val="0"/>
          <c:showLeaderLines val="1"/>
        </c:dLbls>
        <c:firstSliceAng val="0"/>
        <c:holeSize val="50"/>
      </c:doughnutChart>
      <c:spPr>
        <a:ln>
          <a:noFill/>
        </a:ln>
      </c:spPr>
    </c:plotArea>
    <c:plotVisOnly val="1"/>
    <c:dispBlanksAs val="gap"/>
    <c:showDLblsOverMax val="0"/>
  </c:chart>
  <c:spPr>
    <a:ln>
      <a:noFill/>
    </a:ln>
  </c:spPr>
  <c:txPr>
    <a:bodyPr/>
    <a:lstStyle/>
    <a:p>
      <a:pPr>
        <a:defRPr sz="1800"/>
      </a:pPr>
      <a:endParaRPr lang="en-US"/>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768862792019856"/>
          <c:y val="0.1129096546186715"/>
          <c:w val="0.86679917846400067"/>
          <c:h val="0.83012424030015664"/>
        </c:manualLayout>
      </c:layout>
      <c:barChart>
        <c:barDir val="col"/>
        <c:grouping val="clustered"/>
        <c:varyColors val="0"/>
        <c:ser>
          <c:idx val="0"/>
          <c:order val="0"/>
          <c:tx>
            <c:strRef>
              <c:f>Sheet1!$A$2</c:f>
              <c:strCache>
                <c:ptCount val="1"/>
                <c:pt idx="0">
                  <c:v>Fidelity Large Cap Stock Fund</c:v>
                </c:pt>
              </c:strCache>
            </c:strRef>
          </c:tx>
          <c:spPr>
            <a:solidFill>
              <a:srgbClr val="7A9B3D"/>
            </a:solidFill>
            <a:ln w="10631">
              <a:noFill/>
              <a:prstDash val="solid"/>
            </a:ln>
          </c:spPr>
          <c:invertIfNegative val="0"/>
          <c:cat>
            <c:strRef>
              <c:f>Sheet1!$B$1:$F$1</c:f>
              <c:strCache>
                <c:ptCount val="5"/>
                <c:pt idx="0">
                  <c:v>&gt; $500B</c:v>
                </c:pt>
                <c:pt idx="1">
                  <c:v>$100B–$500B</c:v>
                </c:pt>
                <c:pt idx="2">
                  <c:v>$10B–$100B</c:v>
                </c:pt>
                <c:pt idx="3">
                  <c:v>$2B–$10B</c:v>
                </c:pt>
                <c:pt idx="4">
                  <c:v>$0B–$2B</c:v>
                </c:pt>
              </c:strCache>
            </c:strRef>
          </c:cat>
          <c:val>
            <c:numRef>
              <c:f>Sheet1!$B$2:$F$2</c:f>
              <c:numCache>
                <c:formatCode>General</c:formatCode>
                <c:ptCount val="5"/>
                <c:pt idx="0">
                  <c:v>37.6</c:v>
                </c:pt>
                <c:pt idx="1">
                  <c:v>35.6</c:v>
                </c:pt>
                <c:pt idx="2">
                  <c:v>22.6</c:v>
                </c:pt>
                <c:pt idx="3">
                  <c:v>4.0999999999999996</c:v>
                </c:pt>
                <c:pt idx="4">
                  <c:v>0</c:v>
                </c:pt>
              </c:numCache>
            </c:numRef>
          </c:val>
          <c:extLst>
            <c:ext xmlns:c16="http://schemas.microsoft.com/office/drawing/2014/chart" uri="{C3380CC4-5D6E-409C-BE32-E72D297353CC}">
              <c16:uniqueId val="{00000000-1906-4DA3-AEE9-2F7DDB858A56}"/>
            </c:ext>
          </c:extLst>
        </c:ser>
        <c:ser>
          <c:idx val="1"/>
          <c:order val="1"/>
          <c:tx>
            <c:strRef>
              <c:f>Sheet1!$A$3</c:f>
              <c:strCache>
                <c:ptCount val="1"/>
                <c:pt idx="0">
                  <c:v>S&amp;P 500 Index</c:v>
                </c:pt>
              </c:strCache>
            </c:strRef>
          </c:tx>
          <c:spPr>
            <a:solidFill>
              <a:srgbClr val="298FC2"/>
            </a:solidFill>
            <a:ln w="10631">
              <a:noFill/>
              <a:prstDash val="solid"/>
            </a:ln>
          </c:spPr>
          <c:invertIfNegative val="0"/>
          <c:cat>
            <c:strRef>
              <c:f>Sheet1!$B$1:$F$1</c:f>
              <c:strCache>
                <c:ptCount val="5"/>
                <c:pt idx="0">
                  <c:v>&gt; $500B</c:v>
                </c:pt>
                <c:pt idx="1">
                  <c:v>$100B–$500B</c:v>
                </c:pt>
                <c:pt idx="2">
                  <c:v>$10B–$100B</c:v>
                </c:pt>
                <c:pt idx="3">
                  <c:v>$2B–$10B</c:v>
                </c:pt>
                <c:pt idx="4">
                  <c:v>$0B–$2B</c:v>
                </c:pt>
              </c:strCache>
            </c:strRef>
          </c:cat>
          <c:val>
            <c:numRef>
              <c:f>Sheet1!$B$3:$F$3</c:f>
              <c:numCache>
                <c:formatCode>General</c:formatCode>
                <c:ptCount val="5"/>
                <c:pt idx="0">
                  <c:v>43.4</c:v>
                </c:pt>
                <c:pt idx="1">
                  <c:v>31.4</c:v>
                </c:pt>
                <c:pt idx="2">
                  <c:v>24.8</c:v>
                </c:pt>
                <c:pt idx="3">
                  <c:v>0.3</c:v>
                </c:pt>
                <c:pt idx="4">
                  <c:v>0</c:v>
                </c:pt>
              </c:numCache>
            </c:numRef>
          </c:val>
          <c:extLst>
            <c:ext xmlns:c16="http://schemas.microsoft.com/office/drawing/2014/chart" uri="{C3380CC4-5D6E-409C-BE32-E72D297353CC}">
              <c16:uniqueId val="{00000001-1906-4DA3-AEE9-2F7DDB858A56}"/>
            </c:ext>
          </c:extLst>
        </c:ser>
        <c:dLbls>
          <c:showLegendKey val="0"/>
          <c:showVal val="0"/>
          <c:showCatName val="0"/>
          <c:showSerName val="0"/>
          <c:showPercent val="0"/>
          <c:showBubbleSize val="0"/>
        </c:dLbls>
        <c:gapWidth val="150"/>
        <c:overlap val="-35"/>
        <c:axId val="374733056"/>
        <c:axId val="374931456"/>
      </c:barChart>
      <c:catAx>
        <c:axId val="374733056"/>
        <c:scaling>
          <c:orientation val="minMax"/>
        </c:scaling>
        <c:delete val="0"/>
        <c:axPos val="b"/>
        <c:numFmt formatCode="General" sourceLinked="1"/>
        <c:majorTickMark val="out"/>
        <c:minorTickMark val="none"/>
        <c:tickLblPos val="nextTo"/>
        <c:spPr>
          <a:ln w="2657">
            <a:solidFill>
              <a:srgbClr val="999999"/>
            </a:solidFill>
            <a:prstDash val="solid"/>
          </a:ln>
        </c:spPr>
        <c:txPr>
          <a:bodyPr rot="0" vert="horz"/>
          <a:lstStyle/>
          <a:p>
            <a:pPr>
              <a:defRPr>
                <a:solidFill>
                  <a:schemeClr val="tx1"/>
                </a:solidFill>
              </a:defRPr>
            </a:pPr>
            <a:endParaRPr lang="en-US"/>
          </a:p>
        </c:txPr>
        <c:crossAx val="374931456"/>
        <c:crosses val="autoZero"/>
        <c:auto val="1"/>
        <c:lblAlgn val="ctr"/>
        <c:lblOffset val="100"/>
        <c:tickLblSkip val="1"/>
        <c:tickMarkSkip val="1"/>
        <c:noMultiLvlLbl val="0"/>
      </c:catAx>
      <c:valAx>
        <c:axId val="374931456"/>
        <c:scaling>
          <c:orientation val="minMax"/>
        </c:scaling>
        <c:delete val="0"/>
        <c:axPos val="l"/>
        <c:numFmt formatCode="0&quot;%&quot;" sourceLinked="0"/>
        <c:majorTickMark val="out"/>
        <c:minorTickMark val="none"/>
        <c:tickLblPos val="nextTo"/>
        <c:spPr>
          <a:ln w="2657">
            <a:solidFill>
              <a:srgbClr val="999999"/>
            </a:solidFill>
            <a:prstDash val="solid"/>
          </a:ln>
        </c:spPr>
        <c:txPr>
          <a:bodyPr rot="0" vert="horz"/>
          <a:lstStyle/>
          <a:p>
            <a:pPr>
              <a:defRPr>
                <a:solidFill>
                  <a:schemeClr val="tx1"/>
                </a:solidFill>
              </a:defRPr>
            </a:pPr>
            <a:endParaRPr lang="en-US"/>
          </a:p>
        </c:txPr>
        <c:crossAx val="374733056"/>
        <c:crosses val="autoZero"/>
        <c:crossBetween val="between"/>
      </c:valAx>
      <c:spPr>
        <a:noFill/>
        <a:ln w="25375">
          <a:noFill/>
        </a:ln>
      </c:spPr>
    </c:plotArea>
    <c:legend>
      <c:legendPos val="r"/>
      <c:layout>
        <c:manualLayout>
          <c:xMode val="edge"/>
          <c:yMode val="edge"/>
          <c:x val="1.6283909317858062E-2"/>
          <c:y val="2.0277588373024562E-2"/>
          <c:w val="0.40874108917361435"/>
          <c:h val="6.0813806272776792E-2"/>
        </c:manualLayout>
      </c:layout>
      <c:overlay val="0"/>
      <c:spPr>
        <a:noFill/>
        <a:ln w="21261">
          <a:noFill/>
        </a:ln>
      </c:spPr>
      <c:txPr>
        <a:bodyPr/>
        <a:lstStyle/>
        <a:p>
          <a:pPr>
            <a:defRPr>
              <a:solidFill>
                <a:schemeClr val="tx1"/>
              </a:solidFill>
            </a:defRPr>
          </a:pPr>
          <a:endParaRPr lang="en-US"/>
        </a:p>
      </c:txPr>
    </c:legend>
    <c:plotVisOnly val="1"/>
    <c:dispBlanksAs val="gap"/>
    <c:showDLblsOverMax val="0"/>
  </c:chart>
  <c:spPr>
    <a:noFill/>
    <a:ln>
      <a:noFill/>
    </a:ln>
  </c:spPr>
  <c:txPr>
    <a:bodyPr/>
    <a:lstStyle/>
    <a:p>
      <a:pPr>
        <a:defRPr sz="800" b="0" i="0" u="none" strike="noStrike" baseline="0">
          <a:solidFill>
            <a:schemeClr val="tx1"/>
          </a:solidFill>
          <a:latin typeface="+mj-lt"/>
          <a:ea typeface="Veranda"/>
          <a:cs typeface="Veranda"/>
        </a:defRPr>
      </a:pPr>
      <a:endParaRPr lang="en-US"/>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2420589188260304E-2"/>
          <c:y val="0.33523677691605902"/>
          <c:w val="0.91570548327261569"/>
          <c:h val="0.55338835907572137"/>
        </c:manualLayout>
      </c:layout>
      <c:barChart>
        <c:barDir val="col"/>
        <c:grouping val="stacked"/>
        <c:varyColors val="0"/>
        <c:ser>
          <c:idx val="0"/>
          <c:order val="0"/>
          <c:tx>
            <c:strRef>
              <c:f>Sheet1!$A$2</c:f>
              <c:strCache>
                <c:ptCount val="1"/>
                <c:pt idx="0">
                  <c:v>Stock Selection</c:v>
                </c:pt>
              </c:strCache>
            </c:strRef>
          </c:tx>
          <c:spPr>
            <a:solidFill>
              <a:srgbClr val="298FC2"/>
            </a:solidFill>
            <a:ln w="25385">
              <a:noFill/>
            </a:ln>
          </c:spPr>
          <c:invertIfNegative val="0"/>
          <c:dLbls>
            <c:delete val="1"/>
          </c:dLbls>
          <c:cat>
            <c:strRef>
              <c:f>Sheet1!$B$1:$M$1</c:f>
              <c:strCache>
                <c:ptCount val="12"/>
                <c:pt idx="0">
                  <c:v>Total Primary Assets</c:v>
                </c:pt>
                <c:pt idx="1">
                  <c:v>Industrials</c:v>
                </c:pt>
                <c:pt idx="2">
                  <c:v>Energy</c:v>
                </c:pt>
                <c:pt idx="3">
                  <c:v>Financials</c:v>
                </c:pt>
                <c:pt idx="4">
                  <c:v>Information Technology</c:v>
                </c:pt>
                <c:pt idx="5">
                  <c:v>Materials</c:v>
                </c:pt>
                <c:pt idx="6">
                  <c:v>Consumer Discretionary</c:v>
                </c:pt>
                <c:pt idx="7">
                  <c:v>Health Care</c:v>
                </c:pt>
                <c:pt idx="8">
                  <c:v>Comm. Services</c:v>
                </c:pt>
                <c:pt idx="9">
                  <c:v>Consumer Staples</c:v>
                </c:pt>
                <c:pt idx="10">
                  <c:v>Real Estate</c:v>
                </c:pt>
                <c:pt idx="11">
                  <c:v>Utilities</c:v>
                </c:pt>
              </c:strCache>
            </c:strRef>
          </c:cat>
          <c:val>
            <c:numRef>
              <c:f>Sheet1!$B$2:$M$2</c:f>
              <c:numCache>
                <c:formatCode>General</c:formatCode>
                <c:ptCount val="12"/>
                <c:pt idx="0" formatCode="#,##0">
                  <c:v>1042</c:v>
                </c:pt>
                <c:pt idx="1">
                  <c:v>544</c:v>
                </c:pt>
                <c:pt idx="2">
                  <c:v>96</c:v>
                </c:pt>
                <c:pt idx="3">
                  <c:v>143</c:v>
                </c:pt>
                <c:pt idx="4">
                  <c:v>189</c:v>
                </c:pt>
                <c:pt idx="5">
                  <c:v>70</c:v>
                </c:pt>
                <c:pt idx="6">
                  <c:v>-13</c:v>
                </c:pt>
                <c:pt idx="7">
                  <c:v>19</c:v>
                </c:pt>
                <c:pt idx="8">
                  <c:v>10</c:v>
                </c:pt>
                <c:pt idx="9">
                  <c:v>-24</c:v>
                </c:pt>
                <c:pt idx="10">
                  <c:v>-20</c:v>
                </c:pt>
                <c:pt idx="11">
                  <c:v>-5</c:v>
                </c:pt>
              </c:numCache>
            </c:numRef>
          </c:val>
          <c:extLst>
            <c:ext xmlns:c16="http://schemas.microsoft.com/office/drawing/2014/chart" uri="{C3380CC4-5D6E-409C-BE32-E72D297353CC}">
              <c16:uniqueId val="{00000000-10BF-4D31-82B0-F6E226EEDF6D}"/>
            </c:ext>
          </c:extLst>
        </c:ser>
        <c:ser>
          <c:idx val="1"/>
          <c:order val="1"/>
          <c:tx>
            <c:strRef>
              <c:f>Sheet1!$A$3</c:f>
              <c:strCache>
                <c:ptCount val="1"/>
                <c:pt idx="0">
                  <c:v>Sector Allocation</c:v>
                </c:pt>
              </c:strCache>
            </c:strRef>
          </c:tx>
          <c:spPr>
            <a:solidFill>
              <a:srgbClr val="7A9B3D"/>
            </a:solidFill>
            <a:ln w="25385">
              <a:noFill/>
            </a:ln>
          </c:spPr>
          <c:invertIfNegative val="0"/>
          <c:dLbls>
            <c:delete val="1"/>
          </c:dLbls>
          <c:cat>
            <c:strRef>
              <c:f>Sheet1!$B$1:$M$1</c:f>
              <c:strCache>
                <c:ptCount val="12"/>
                <c:pt idx="0">
                  <c:v>Total Primary Assets</c:v>
                </c:pt>
                <c:pt idx="1">
                  <c:v>Industrials</c:v>
                </c:pt>
                <c:pt idx="2">
                  <c:v>Energy</c:v>
                </c:pt>
                <c:pt idx="3">
                  <c:v>Financials</c:v>
                </c:pt>
                <c:pt idx="4">
                  <c:v>Information Technology</c:v>
                </c:pt>
                <c:pt idx="5">
                  <c:v>Materials</c:v>
                </c:pt>
                <c:pt idx="6">
                  <c:v>Consumer Discretionary</c:v>
                </c:pt>
                <c:pt idx="7">
                  <c:v>Health Care</c:v>
                </c:pt>
                <c:pt idx="8">
                  <c:v>Comm. Services</c:v>
                </c:pt>
                <c:pt idx="9">
                  <c:v>Consumer Staples</c:v>
                </c:pt>
                <c:pt idx="10">
                  <c:v>Real Estate</c:v>
                </c:pt>
                <c:pt idx="11">
                  <c:v>Utilities</c:v>
                </c:pt>
              </c:strCache>
            </c:strRef>
          </c:cat>
          <c:val>
            <c:numRef>
              <c:f>Sheet1!$B$3:$M$3</c:f>
              <c:numCache>
                <c:formatCode>General</c:formatCode>
                <c:ptCount val="12"/>
                <c:pt idx="0">
                  <c:v>135</c:v>
                </c:pt>
                <c:pt idx="1">
                  <c:v>80</c:v>
                </c:pt>
                <c:pt idx="2">
                  <c:v>113</c:v>
                </c:pt>
                <c:pt idx="3">
                  <c:v>-30</c:v>
                </c:pt>
                <c:pt idx="4">
                  <c:v>-107</c:v>
                </c:pt>
                <c:pt idx="5">
                  <c:v>0</c:v>
                </c:pt>
                <c:pt idx="6">
                  <c:v>35</c:v>
                </c:pt>
                <c:pt idx="7">
                  <c:v>-5</c:v>
                </c:pt>
                <c:pt idx="8">
                  <c:v>-1</c:v>
                </c:pt>
                <c:pt idx="9">
                  <c:v>31</c:v>
                </c:pt>
                <c:pt idx="10">
                  <c:v>23</c:v>
                </c:pt>
                <c:pt idx="11">
                  <c:v>-5</c:v>
                </c:pt>
              </c:numCache>
            </c:numRef>
          </c:val>
          <c:extLst>
            <c:ext xmlns:c16="http://schemas.microsoft.com/office/drawing/2014/chart" uri="{C3380CC4-5D6E-409C-BE32-E72D297353CC}">
              <c16:uniqueId val="{00000001-10BF-4D31-82B0-F6E226EEDF6D}"/>
            </c:ext>
          </c:extLst>
        </c:ser>
        <c:ser>
          <c:idx val="2"/>
          <c:order val="2"/>
          <c:tx>
            <c:strRef>
              <c:f>Sheet1!$A$4</c:f>
              <c:strCache>
                <c:ptCount val="1"/>
                <c:pt idx="0">
                  <c:v>Total</c:v>
                </c:pt>
              </c:strCache>
            </c:strRef>
          </c:tx>
          <c:spPr>
            <a:noFill/>
          </c:spPr>
          <c:invertIfNegative val="0"/>
          <c:dLbls>
            <c:numFmt formatCode="#,##0" sourceLinked="0"/>
            <c:spPr>
              <a:noFill/>
              <a:ln>
                <a:noFill/>
              </a:ln>
              <a:effectLst/>
            </c:spPr>
            <c:txPr>
              <a:bodyPr/>
              <a:lstStyle/>
              <a:p>
                <a:pPr>
                  <a:defRPr sz="800" b="1"/>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Sheet1!$B$1:$M$1</c:f>
              <c:strCache>
                <c:ptCount val="12"/>
                <c:pt idx="0">
                  <c:v>Total Primary Assets</c:v>
                </c:pt>
                <c:pt idx="1">
                  <c:v>Industrials</c:v>
                </c:pt>
                <c:pt idx="2">
                  <c:v>Energy</c:v>
                </c:pt>
                <c:pt idx="3">
                  <c:v>Financials</c:v>
                </c:pt>
                <c:pt idx="4">
                  <c:v>Information Technology</c:v>
                </c:pt>
                <c:pt idx="5">
                  <c:v>Materials</c:v>
                </c:pt>
                <c:pt idx="6">
                  <c:v>Consumer Discretionary</c:v>
                </c:pt>
                <c:pt idx="7">
                  <c:v>Health Care</c:v>
                </c:pt>
                <c:pt idx="8">
                  <c:v>Comm. Services</c:v>
                </c:pt>
                <c:pt idx="9">
                  <c:v>Consumer Staples</c:v>
                </c:pt>
                <c:pt idx="10">
                  <c:v>Real Estate</c:v>
                </c:pt>
                <c:pt idx="11">
                  <c:v>Utilities</c:v>
                </c:pt>
              </c:strCache>
            </c:strRef>
          </c:cat>
          <c:val>
            <c:numRef>
              <c:f>Sheet1!$B$4:$M$4</c:f>
              <c:numCache>
                <c:formatCode>General</c:formatCode>
                <c:ptCount val="12"/>
                <c:pt idx="0" formatCode="#,##0">
                  <c:v>1177</c:v>
                </c:pt>
                <c:pt idx="1">
                  <c:v>624</c:v>
                </c:pt>
                <c:pt idx="2">
                  <c:v>209</c:v>
                </c:pt>
                <c:pt idx="3">
                  <c:v>113</c:v>
                </c:pt>
                <c:pt idx="4">
                  <c:v>82</c:v>
                </c:pt>
                <c:pt idx="5">
                  <c:v>70</c:v>
                </c:pt>
                <c:pt idx="6">
                  <c:v>23</c:v>
                </c:pt>
                <c:pt idx="7">
                  <c:v>14</c:v>
                </c:pt>
                <c:pt idx="8">
                  <c:v>10</c:v>
                </c:pt>
                <c:pt idx="9">
                  <c:v>7</c:v>
                </c:pt>
                <c:pt idx="10">
                  <c:v>3</c:v>
                </c:pt>
                <c:pt idx="11">
                  <c:v>-10</c:v>
                </c:pt>
              </c:numCache>
            </c:numRef>
          </c:val>
          <c:extLst>
            <c:ext xmlns:c16="http://schemas.microsoft.com/office/drawing/2014/chart" uri="{C3380CC4-5D6E-409C-BE32-E72D297353CC}">
              <c16:uniqueId val="{00000002-10BF-4D31-82B0-F6E226EEDF6D}"/>
            </c:ext>
          </c:extLst>
        </c:ser>
        <c:dLbls>
          <c:showLegendKey val="0"/>
          <c:showVal val="1"/>
          <c:showCatName val="0"/>
          <c:showSerName val="0"/>
          <c:showPercent val="0"/>
          <c:showBubbleSize val="0"/>
        </c:dLbls>
        <c:gapWidth val="150"/>
        <c:overlap val="100"/>
        <c:axId val="378791424"/>
        <c:axId val="378792960"/>
      </c:barChart>
      <c:catAx>
        <c:axId val="378791424"/>
        <c:scaling>
          <c:orientation val="minMax"/>
        </c:scaling>
        <c:delete val="0"/>
        <c:axPos val="b"/>
        <c:numFmt formatCode="General" sourceLinked="0"/>
        <c:majorTickMark val="out"/>
        <c:minorTickMark val="none"/>
        <c:tickLblPos val="low"/>
        <c:spPr>
          <a:ln w="3173">
            <a:solidFill>
              <a:srgbClr val="999999"/>
            </a:solidFill>
            <a:prstDash val="solid"/>
          </a:ln>
        </c:spPr>
        <c:txPr>
          <a:bodyPr rot="0" vert="horz"/>
          <a:lstStyle/>
          <a:p>
            <a:pPr>
              <a:defRPr/>
            </a:pPr>
            <a:endParaRPr lang="en-US"/>
          </a:p>
        </c:txPr>
        <c:crossAx val="378792960"/>
        <c:crosses val="autoZero"/>
        <c:auto val="1"/>
        <c:lblAlgn val="ctr"/>
        <c:lblOffset val="100"/>
        <c:tickLblSkip val="1"/>
        <c:tickMarkSkip val="1"/>
        <c:noMultiLvlLbl val="0"/>
      </c:catAx>
      <c:valAx>
        <c:axId val="378792960"/>
        <c:scaling>
          <c:orientation val="minMax"/>
          <c:max val="2000"/>
        </c:scaling>
        <c:delete val="0"/>
        <c:axPos val="l"/>
        <c:title>
          <c:tx>
            <c:rich>
              <a:bodyPr/>
              <a:lstStyle/>
              <a:p>
                <a:pPr>
                  <a:defRPr/>
                </a:pPr>
                <a:r>
                  <a:rPr lang="en-US" dirty="0"/>
                  <a:t>Total Actual Value Added (bps)</a:t>
                </a:r>
              </a:p>
            </c:rich>
          </c:tx>
          <c:layout>
            <c:manualLayout>
              <c:xMode val="edge"/>
              <c:yMode val="edge"/>
              <c:x val="1.2993075928901731E-2"/>
              <c:y val="0.38402127590185231"/>
            </c:manualLayout>
          </c:layout>
          <c:overlay val="0"/>
          <c:spPr>
            <a:noFill/>
            <a:ln w="25385">
              <a:noFill/>
            </a:ln>
          </c:spPr>
        </c:title>
        <c:numFmt formatCode="#,##0" sourceLinked="1"/>
        <c:majorTickMark val="out"/>
        <c:minorTickMark val="none"/>
        <c:tickLblPos val="nextTo"/>
        <c:spPr>
          <a:ln w="3173">
            <a:solidFill>
              <a:srgbClr val="999999"/>
            </a:solidFill>
            <a:prstDash val="solid"/>
          </a:ln>
        </c:spPr>
        <c:txPr>
          <a:bodyPr rot="0" vert="horz"/>
          <a:lstStyle/>
          <a:p>
            <a:pPr>
              <a:defRPr/>
            </a:pPr>
            <a:endParaRPr lang="en-US"/>
          </a:p>
        </c:txPr>
        <c:crossAx val="378791424"/>
        <c:crosses val="autoZero"/>
        <c:crossBetween val="between"/>
      </c:valAx>
      <c:spPr>
        <a:noFill/>
        <a:ln w="25385">
          <a:noFill/>
        </a:ln>
      </c:spPr>
    </c:plotArea>
    <c:legend>
      <c:legendPos val="r"/>
      <c:legendEntry>
        <c:idx val="0"/>
        <c:delete val="1"/>
      </c:legendEntry>
      <c:layout>
        <c:manualLayout>
          <c:xMode val="edge"/>
          <c:yMode val="edge"/>
          <c:x val="2.4428358715041794E-2"/>
          <c:y val="0.24706588064834523"/>
          <c:w val="0.19215377785942866"/>
          <c:h val="8.3867660590160431E-2"/>
        </c:manualLayout>
      </c:layout>
      <c:overlay val="0"/>
      <c:spPr>
        <a:noFill/>
        <a:ln w="25385">
          <a:noFill/>
        </a:ln>
      </c:spPr>
    </c:legend>
    <c:plotVisOnly val="1"/>
    <c:dispBlanksAs val="gap"/>
    <c:showDLblsOverMax val="0"/>
  </c:chart>
  <c:spPr>
    <a:noFill/>
    <a:ln>
      <a:noFill/>
    </a:ln>
  </c:spPr>
  <c:txPr>
    <a:bodyPr/>
    <a:lstStyle/>
    <a:p>
      <a:pPr>
        <a:defRPr sz="800" b="0" i="0" u="none" strike="noStrike" baseline="0">
          <a:solidFill>
            <a:schemeClr val="tx1"/>
          </a:solidFill>
          <a:latin typeface="+mn-lt"/>
          <a:ea typeface="Verdana"/>
          <a:cs typeface="Verdana"/>
        </a:defRPr>
      </a:pPr>
      <a:endParaRPr lang="en-US"/>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2420589188260304E-2"/>
          <c:y val="0.33523677691605902"/>
          <c:w val="0.91570548327261569"/>
          <c:h val="0.55338835907572137"/>
        </c:manualLayout>
      </c:layout>
      <c:barChart>
        <c:barDir val="col"/>
        <c:grouping val="stacked"/>
        <c:varyColors val="0"/>
        <c:ser>
          <c:idx val="0"/>
          <c:order val="0"/>
          <c:tx>
            <c:strRef>
              <c:f>Sheet1!$A$2</c:f>
              <c:strCache>
                <c:ptCount val="1"/>
                <c:pt idx="0">
                  <c:v>Stock Selection</c:v>
                </c:pt>
              </c:strCache>
            </c:strRef>
          </c:tx>
          <c:spPr>
            <a:solidFill>
              <a:srgbClr val="298FC2"/>
            </a:solidFill>
            <a:ln w="25385">
              <a:noFill/>
            </a:ln>
          </c:spPr>
          <c:invertIfNegative val="0"/>
          <c:dLbls>
            <c:delete val="1"/>
          </c:dLbls>
          <c:cat>
            <c:strRef>
              <c:f>Sheet1!$B$1:$M$1</c:f>
              <c:strCache>
                <c:ptCount val="12"/>
                <c:pt idx="0">
                  <c:v>Total Primary Assets</c:v>
                </c:pt>
                <c:pt idx="1">
                  <c:v>Industrials</c:v>
                </c:pt>
                <c:pt idx="2">
                  <c:v>Financials</c:v>
                </c:pt>
                <c:pt idx="3">
                  <c:v>Health Care</c:v>
                </c:pt>
                <c:pt idx="4">
                  <c:v>Energy</c:v>
                </c:pt>
                <c:pt idx="5">
                  <c:v>Utilities</c:v>
                </c:pt>
                <c:pt idx="6">
                  <c:v>Real Estate</c:v>
                </c:pt>
                <c:pt idx="7">
                  <c:v>Materials</c:v>
                </c:pt>
                <c:pt idx="8">
                  <c:v>Consumer Discretionary</c:v>
                </c:pt>
                <c:pt idx="9">
                  <c:v>Consumer Staples</c:v>
                </c:pt>
                <c:pt idx="10">
                  <c:v>Information Technology</c:v>
                </c:pt>
                <c:pt idx="11">
                  <c:v>Comm. Services</c:v>
                </c:pt>
              </c:strCache>
            </c:strRef>
          </c:cat>
          <c:val>
            <c:numRef>
              <c:f>Sheet1!$B$2:$M$2</c:f>
              <c:numCache>
                <c:formatCode>General</c:formatCode>
                <c:ptCount val="12"/>
                <c:pt idx="0">
                  <c:v>536</c:v>
                </c:pt>
                <c:pt idx="1">
                  <c:v>357</c:v>
                </c:pt>
                <c:pt idx="2">
                  <c:v>86</c:v>
                </c:pt>
                <c:pt idx="3">
                  <c:v>80</c:v>
                </c:pt>
                <c:pt idx="4">
                  <c:v>28</c:v>
                </c:pt>
                <c:pt idx="5">
                  <c:v>3</c:v>
                </c:pt>
                <c:pt idx="6">
                  <c:v>-5</c:v>
                </c:pt>
                <c:pt idx="7">
                  <c:v>12</c:v>
                </c:pt>
                <c:pt idx="8">
                  <c:v>-11</c:v>
                </c:pt>
                <c:pt idx="9">
                  <c:v>-20</c:v>
                </c:pt>
                <c:pt idx="10">
                  <c:v>50</c:v>
                </c:pt>
                <c:pt idx="11">
                  <c:v>-62</c:v>
                </c:pt>
              </c:numCache>
            </c:numRef>
          </c:val>
          <c:extLst>
            <c:ext xmlns:c16="http://schemas.microsoft.com/office/drawing/2014/chart" uri="{C3380CC4-5D6E-409C-BE32-E72D297353CC}">
              <c16:uniqueId val="{00000000-4622-432D-A991-7BB5F6A50337}"/>
            </c:ext>
          </c:extLst>
        </c:ser>
        <c:ser>
          <c:idx val="1"/>
          <c:order val="1"/>
          <c:tx>
            <c:strRef>
              <c:f>Sheet1!$A$3</c:f>
              <c:strCache>
                <c:ptCount val="1"/>
                <c:pt idx="0">
                  <c:v>Sector Allocation</c:v>
                </c:pt>
              </c:strCache>
            </c:strRef>
          </c:tx>
          <c:spPr>
            <a:solidFill>
              <a:srgbClr val="7A9B3D"/>
            </a:solidFill>
            <a:ln w="25385">
              <a:noFill/>
            </a:ln>
          </c:spPr>
          <c:invertIfNegative val="0"/>
          <c:dLbls>
            <c:delete val="1"/>
          </c:dLbls>
          <c:cat>
            <c:strRef>
              <c:f>Sheet1!$B$1:$M$1</c:f>
              <c:strCache>
                <c:ptCount val="12"/>
                <c:pt idx="0">
                  <c:v>Total Primary Assets</c:v>
                </c:pt>
                <c:pt idx="1">
                  <c:v>Industrials</c:v>
                </c:pt>
                <c:pt idx="2">
                  <c:v>Financials</c:v>
                </c:pt>
                <c:pt idx="3">
                  <c:v>Health Care</c:v>
                </c:pt>
                <c:pt idx="4">
                  <c:v>Energy</c:v>
                </c:pt>
                <c:pt idx="5">
                  <c:v>Utilities</c:v>
                </c:pt>
                <c:pt idx="6">
                  <c:v>Real Estate</c:v>
                </c:pt>
                <c:pt idx="7">
                  <c:v>Materials</c:v>
                </c:pt>
                <c:pt idx="8">
                  <c:v>Consumer Discretionary</c:v>
                </c:pt>
                <c:pt idx="9">
                  <c:v>Consumer Staples</c:v>
                </c:pt>
                <c:pt idx="10">
                  <c:v>Information Technology</c:v>
                </c:pt>
                <c:pt idx="11">
                  <c:v>Comm. Services</c:v>
                </c:pt>
              </c:strCache>
            </c:strRef>
          </c:cat>
          <c:val>
            <c:numRef>
              <c:f>Sheet1!$B$3:$M$3</c:f>
              <c:numCache>
                <c:formatCode>General</c:formatCode>
                <c:ptCount val="12"/>
                <c:pt idx="0">
                  <c:v>16</c:v>
                </c:pt>
                <c:pt idx="1">
                  <c:v>14</c:v>
                </c:pt>
                <c:pt idx="2">
                  <c:v>7</c:v>
                </c:pt>
                <c:pt idx="3">
                  <c:v>-2</c:v>
                </c:pt>
                <c:pt idx="4">
                  <c:v>-3</c:v>
                </c:pt>
                <c:pt idx="5">
                  <c:v>10</c:v>
                </c:pt>
                <c:pt idx="6">
                  <c:v>17</c:v>
                </c:pt>
                <c:pt idx="7">
                  <c:v>-1</c:v>
                </c:pt>
                <c:pt idx="8">
                  <c:v>20</c:v>
                </c:pt>
                <c:pt idx="9">
                  <c:v>24</c:v>
                </c:pt>
                <c:pt idx="10">
                  <c:v>-76</c:v>
                </c:pt>
                <c:pt idx="11">
                  <c:v>7</c:v>
                </c:pt>
              </c:numCache>
            </c:numRef>
          </c:val>
          <c:extLst>
            <c:ext xmlns:c16="http://schemas.microsoft.com/office/drawing/2014/chart" uri="{C3380CC4-5D6E-409C-BE32-E72D297353CC}">
              <c16:uniqueId val="{00000001-4622-432D-A991-7BB5F6A50337}"/>
            </c:ext>
          </c:extLst>
        </c:ser>
        <c:ser>
          <c:idx val="2"/>
          <c:order val="2"/>
          <c:tx>
            <c:strRef>
              <c:f>Sheet1!$A$4</c:f>
              <c:strCache>
                <c:ptCount val="1"/>
                <c:pt idx="0">
                  <c:v>Total</c:v>
                </c:pt>
              </c:strCache>
            </c:strRef>
          </c:tx>
          <c:spPr>
            <a:noFill/>
          </c:spPr>
          <c:invertIfNegative val="0"/>
          <c:dLbls>
            <c:numFmt formatCode="#,##0" sourceLinked="0"/>
            <c:spPr>
              <a:noFill/>
              <a:ln>
                <a:noFill/>
              </a:ln>
              <a:effectLst/>
            </c:spPr>
            <c:txPr>
              <a:bodyPr/>
              <a:lstStyle/>
              <a:p>
                <a:pPr>
                  <a:defRPr sz="800" b="1"/>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Sheet1!$B$1:$M$1</c:f>
              <c:strCache>
                <c:ptCount val="12"/>
                <c:pt idx="0">
                  <c:v>Total Primary Assets</c:v>
                </c:pt>
                <c:pt idx="1">
                  <c:v>Industrials</c:v>
                </c:pt>
                <c:pt idx="2">
                  <c:v>Financials</c:v>
                </c:pt>
                <c:pt idx="3">
                  <c:v>Health Care</c:v>
                </c:pt>
                <c:pt idx="4">
                  <c:v>Energy</c:v>
                </c:pt>
                <c:pt idx="5">
                  <c:v>Utilities</c:v>
                </c:pt>
                <c:pt idx="6">
                  <c:v>Real Estate</c:v>
                </c:pt>
                <c:pt idx="7">
                  <c:v>Materials</c:v>
                </c:pt>
                <c:pt idx="8">
                  <c:v>Consumer Discretionary</c:v>
                </c:pt>
                <c:pt idx="9">
                  <c:v>Consumer Staples</c:v>
                </c:pt>
                <c:pt idx="10">
                  <c:v>Information Technology</c:v>
                </c:pt>
                <c:pt idx="11">
                  <c:v>Comm. Services</c:v>
                </c:pt>
              </c:strCache>
            </c:strRef>
          </c:cat>
          <c:val>
            <c:numRef>
              <c:f>Sheet1!$B$4:$M$4</c:f>
              <c:numCache>
                <c:formatCode>General</c:formatCode>
                <c:ptCount val="12"/>
                <c:pt idx="0">
                  <c:v>551</c:v>
                </c:pt>
                <c:pt idx="1">
                  <c:v>370</c:v>
                </c:pt>
                <c:pt idx="2">
                  <c:v>93</c:v>
                </c:pt>
                <c:pt idx="3">
                  <c:v>78</c:v>
                </c:pt>
                <c:pt idx="4">
                  <c:v>25</c:v>
                </c:pt>
                <c:pt idx="5">
                  <c:v>13</c:v>
                </c:pt>
                <c:pt idx="6">
                  <c:v>12</c:v>
                </c:pt>
                <c:pt idx="7">
                  <c:v>11</c:v>
                </c:pt>
                <c:pt idx="8">
                  <c:v>9</c:v>
                </c:pt>
                <c:pt idx="9">
                  <c:v>4</c:v>
                </c:pt>
                <c:pt idx="10">
                  <c:v>-26</c:v>
                </c:pt>
                <c:pt idx="11">
                  <c:v>-55</c:v>
                </c:pt>
              </c:numCache>
            </c:numRef>
          </c:val>
          <c:extLst>
            <c:ext xmlns:c16="http://schemas.microsoft.com/office/drawing/2014/chart" uri="{C3380CC4-5D6E-409C-BE32-E72D297353CC}">
              <c16:uniqueId val="{00000002-4622-432D-A991-7BB5F6A50337}"/>
            </c:ext>
          </c:extLst>
        </c:ser>
        <c:dLbls>
          <c:showLegendKey val="0"/>
          <c:showVal val="1"/>
          <c:showCatName val="0"/>
          <c:showSerName val="0"/>
          <c:showPercent val="0"/>
          <c:showBubbleSize val="0"/>
        </c:dLbls>
        <c:gapWidth val="150"/>
        <c:overlap val="100"/>
        <c:axId val="367114880"/>
        <c:axId val="367180800"/>
      </c:barChart>
      <c:catAx>
        <c:axId val="367114880"/>
        <c:scaling>
          <c:orientation val="minMax"/>
        </c:scaling>
        <c:delete val="0"/>
        <c:axPos val="b"/>
        <c:numFmt formatCode="General" sourceLinked="0"/>
        <c:majorTickMark val="out"/>
        <c:minorTickMark val="none"/>
        <c:tickLblPos val="low"/>
        <c:spPr>
          <a:ln w="3173">
            <a:solidFill>
              <a:srgbClr val="999999"/>
            </a:solidFill>
            <a:prstDash val="solid"/>
          </a:ln>
        </c:spPr>
        <c:txPr>
          <a:bodyPr rot="0" vert="horz"/>
          <a:lstStyle/>
          <a:p>
            <a:pPr>
              <a:defRPr/>
            </a:pPr>
            <a:endParaRPr lang="en-US"/>
          </a:p>
        </c:txPr>
        <c:crossAx val="367180800"/>
        <c:crosses val="autoZero"/>
        <c:auto val="1"/>
        <c:lblAlgn val="ctr"/>
        <c:lblOffset val="100"/>
        <c:tickLblSkip val="1"/>
        <c:tickMarkSkip val="1"/>
        <c:noMultiLvlLbl val="0"/>
      </c:catAx>
      <c:valAx>
        <c:axId val="367180800"/>
        <c:scaling>
          <c:orientation val="minMax"/>
          <c:max val="1000"/>
        </c:scaling>
        <c:delete val="0"/>
        <c:axPos val="l"/>
        <c:title>
          <c:tx>
            <c:rich>
              <a:bodyPr/>
              <a:lstStyle/>
              <a:p>
                <a:pPr>
                  <a:defRPr/>
                </a:pPr>
                <a:r>
                  <a:rPr lang="en-US" dirty="0"/>
                  <a:t>Total Actual Value Added (bps)</a:t>
                </a:r>
              </a:p>
            </c:rich>
          </c:tx>
          <c:layout>
            <c:manualLayout>
              <c:xMode val="edge"/>
              <c:yMode val="edge"/>
              <c:x val="1.2993075928901731E-2"/>
              <c:y val="0.38402127590185231"/>
            </c:manualLayout>
          </c:layout>
          <c:overlay val="0"/>
          <c:spPr>
            <a:noFill/>
            <a:ln w="25385">
              <a:noFill/>
            </a:ln>
          </c:spPr>
        </c:title>
        <c:numFmt formatCode="General" sourceLinked="1"/>
        <c:majorTickMark val="out"/>
        <c:minorTickMark val="none"/>
        <c:tickLblPos val="nextTo"/>
        <c:spPr>
          <a:ln w="3173">
            <a:solidFill>
              <a:srgbClr val="999999"/>
            </a:solidFill>
            <a:prstDash val="solid"/>
          </a:ln>
        </c:spPr>
        <c:txPr>
          <a:bodyPr rot="0" vert="horz"/>
          <a:lstStyle/>
          <a:p>
            <a:pPr>
              <a:defRPr/>
            </a:pPr>
            <a:endParaRPr lang="en-US"/>
          </a:p>
        </c:txPr>
        <c:crossAx val="367114880"/>
        <c:crosses val="autoZero"/>
        <c:crossBetween val="between"/>
      </c:valAx>
      <c:spPr>
        <a:noFill/>
        <a:ln w="25385">
          <a:noFill/>
        </a:ln>
      </c:spPr>
    </c:plotArea>
    <c:legend>
      <c:legendPos val="r"/>
      <c:legendEntry>
        <c:idx val="0"/>
        <c:delete val="1"/>
      </c:legendEntry>
      <c:layout>
        <c:manualLayout>
          <c:xMode val="edge"/>
          <c:yMode val="edge"/>
          <c:x val="2.4428358715041794E-2"/>
          <c:y val="0.24706588064834523"/>
          <c:w val="0.19215377785942866"/>
          <c:h val="8.3867660590160431E-2"/>
        </c:manualLayout>
      </c:layout>
      <c:overlay val="0"/>
      <c:spPr>
        <a:noFill/>
        <a:ln w="25385">
          <a:noFill/>
        </a:ln>
      </c:spPr>
    </c:legend>
    <c:plotVisOnly val="1"/>
    <c:dispBlanksAs val="gap"/>
    <c:showDLblsOverMax val="0"/>
  </c:chart>
  <c:spPr>
    <a:noFill/>
    <a:ln>
      <a:noFill/>
    </a:ln>
  </c:spPr>
  <c:txPr>
    <a:bodyPr/>
    <a:lstStyle/>
    <a:p>
      <a:pPr>
        <a:defRPr sz="800" b="0" i="0" u="none" strike="noStrike" baseline="0">
          <a:solidFill>
            <a:schemeClr val="tx1"/>
          </a:solidFill>
          <a:latin typeface="+mn-lt"/>
          <a:ea typeface="Verdana"/>
          <a:cs typeface="Verdana"/>
        </a:defRPr>
      </a:pPr>
      <a:endParaRPr lang="en-US"/>
    </a:p>
  </c:tx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2420589188260304E-2"/>
          <c:y val="0.33523677691605902"/>
          <c:w val="0.91570548327261569"/>
          <c:h val="0.55338835907572137"/>
        </c:manualLayout>
      </c:layout>
      <c:barChart>
        <c:barDir val="col"/>
        <c:grouping val="stacked"/>
        <c:varyColors val="0"/>
        <c:ser>
          <c:idx val="0"/>
          <c:order val="0"/>
          <c:tx>
            <c:strRef>
              <c:f>Sheet1!$A$2</c:f>
              <c:strCache>
                <c:ptCount val="1"/>
                <c:pt idx="0">
                  <c:v>Stock Selection</c:v>
                </c:pt>
              </c:strCache>
            </c:strRef>
          </c:tx>
          <c:spPr>
            <a:solidFill>
              <a:srgbClr val="298FC2"/>
            </a:solidFill>
            <a:ln w="25385">
              <a:noFill/>
            </a:ln>
          </c:spPr>
          <c:invertIfNegative val="0"/>
          <c:dLbls>
            <c:delete val="1"/>
          </c:dLbls>
          <c:cat>
            <c:strRef>
              <c:f>Sheet1!$B$1:$M$1</c:f>
              <c:strCache>
                <c:ptCount val="12"/>
                <c:pt idx="0">
                  <c:v>Total Primary Assets</c:v>
                </c:pt>
                <c:pt idx="1">
                  <c:v>Industrials</c:v>
                </c:pt>
                <c:pt idx="2">
                  <c:v>Energy</c:v>
                </c:pt>
                <c:pt idx="3">
                  <c:v>Health Care</c:v>
                </c:pt>
                <c:pt idx="4">
                  <c:v>Consumer Discretionary</c:v>
                </c:pt>
                <c:pt idx="5">
                  <c:v>Financials</c:v>
                </c:pt>
                <c:pt idx="6">
                  <c:v>Real Estate</c:v>
                </c:pt>
                <c:pt idx="7">
                  <c:v>Materials</c:v>
                </c:pt>
                <c:pt idx="8">
                  <c:v>Utilities</c:v>
                </c:pt>
                <c:pt idx="9">
                  <c:v>Consumer Staples</c:v>
                </c:pt>
                <c:pt idx="10">
                  <c:v>Comm. Services</c:v>
                </c:pt>
                <c:pt idx="11">
                  <c:v>Information Technology</c:v>
                </c:pt>
              </c:strCache>
            </c:strRef>
          </c:cat>
          <c:val>
            <c:numRef>
              <c:f>Sheet1!$B$2:$M$2</c:f>
              <c:numCache>
                <c:formatCode>General</c:formatCode>
                <c:ptCount val="12"/>
                <c:pt idx="0">
                  <c:v>306</c:v>
                </c:pt>
                <c:pt idx="1">
                  <c:v>213</c:v>
                </c:pt>
                <c:pt idx="2">
                  <c:v>43</c:v>
                </c:pt>
                <c:pt idx="3">
                  <c:v>59</c:v>
                </c:pt>
                <c:pt idx="4">
                  <c:v>-6</c:v>
                </c:pt>
                <c:pt idx="5">
                  <c:v>41</c:v>
                </c:pt>
                <c:pt idx="6">
                  <c:v>-2</c:v>
                </c:pt>
                <c:pt idx="7">
                  <c:v>9</c:v>
                </c:pt>
                <c:pt idx="8">
                  <c:v>3</c:v>
                </c:pt>
                <c:pt idx="9">
                  <c:v>-18</c:v>
                </c:pt>
                <c:pt idx="10">
                  <c:v>-41</c:v>
                </c:pt>
                <c:pt idx="11">
                  <c:v>-4</c:v>
                </c:pt>
              </c:numCache>
            </c:numRef>
          </c:val>
          <c:extLst>
            <c:ext xmlns:c16="http://schemas.microsoft.com/office/drawing/2014/chart" uri="{C3380CC4-5D6E-409C-BE32-E72D297353CC}">
              <c16:uniqueId val="{00000000-5D31-48D2-BE88-371116154909}"/>
            </c:ext>
          </c:extLst>
        </c:ser>
        <c:ser>
          <c:idx val="1"/>
          <c:order val="1"/>
          <c:tx>
            <c:strRef>
              <c:f>Sheet1!$A$3</c:f>
              <c:strCache>
                <c:ptCount val="1"/>
                <c:pt idx="0">
                  <c:v>Sector Allocation</c:v>
                </c:pt>
              </c:strCache>
            </c:strRef>
          </c:tx>
          <c:spPr>
            <a:solidFill>
              <a:srgbClr val="7A9B3D"/>
            </a:solidFill>
            <a:ln w="25385">
              <a:noFill/>
            </a:ln>
          </c:spPr>
          <c:invertIfNegative val="0"/>
          <c:dLbls>
            <c:delete val="1"/>
          </c:dLbls>
          <c:cat>
            <c:strRef>
              <c:f>Sheet1!$B$1:$M$1</c:f>
              <c:strCache>
                <c:ptCount val="12"/>
                <c:pt idx="0">
                  <c:v>Total Primary Assets</c:v>
                </c:pt>
                <c:pt idx="1">
                  <c:v>Industrials</c:v>
                </c:pt>
                <c:pt idx="2">
                  <c:v>Energy</c:v>
                </c:pt>
                <c:pt idx="3">
                  <c:v>Health Care</c:v>
                </c:pt>
                <c:pt idx="4">
                  <c:v>Consumer Discretionary</c:v>
                </c:pt>
                <c:pt idx="5">
                  <c:v>Financials</c:v>
                </c:pt>
                <c:pt idx="6">
                  <c:v>Real Estate</c:v>
                </c:pt>
                <c:pt idx="7">
                  <c:v>Materials</c:v>
                </c:pt>
                <c:pt idx="8">
                  <c:v>Utilities</c:v>
                </c:pt>
                <c:pt idx="9">
                  <c:v>Consumer Staples</c:v>
                </c:pt>
                <c:pt idx="10">
                  <c:v>Comm. Services</c:v>
                </c:pt>
                <c:pt idx="11">
                  <c:v>Information Technology</c:v>
                </c:pt>
              </c:strCache>
            </c:strRef>
          </c:cat>
          <c:val>
            <c:numRef>
              <c:f>Sheet1!$B$3:$M$3</c:f>
              <c:numCache>
                <c:formatCode>General</c:formatCode>
                <c:ptCount val="12"/>
                <c:pt idx="0">
                  <c:v>101</c:v>
                </c:pt>
                <c:pt idx="1">
                  <c:v>3</c:v>
                </c:pt>
                <c:pt idx="2">
                  <c:v>93</c:v>
                </c:pt>
                <c:pt idx="3">
                  <c:v>2</c:v>
                </c:pt>
                <c:pt idx="4">
                  <c:v>41</c:v>
                </c:pt>
                <c:pt idx="5">
                  <c:v>-9</c:v>
                </c:pt>
                <c:pt idx="6">
                  <c:v>13</c:v>
                </c:pt>
                <c:pt idx="7">
                  <c:v>0</c:v>
                </c:pt>
                <c:pt idx="8">
                  <c:v>3</c:v>
                </c:pt>
                <c:pt idx="9">
                  <c:v>13</c:v>
                </c:pt>
                <c:pt idx="10">
                  <c:v>12</c:v>
                </c:pt>
                <c:pt idx="11">
                  <c:v>-70</c:v>
                </c:pt>
              </c:numCache>
            </c:numRef>
          </c:val>
          <c:extLst>
            <c:ext xmlns:c16="http://schemas.microsoft.com/office/drawing/2014/chart" uri="{C3380CC4-5D6E-409C-BE32-E72D297353CC}">
              <c16:uniqueId val="{00000001-5D31-48D2-BE88-371116154909}"/>
            </c:ext>
          </c:extLst>
        </c:ser>
        <c:ser>
          <c:idx val="2"/>
          <c:order val="2"/>
          <c:tx>
            <c:strRef>
              <c:f>Sheet1!$A$4</c:f>
              <c:strCache>
                <c:ptCount val="1"/>
                <c:pt idx="0">
                  <c:v>Total</c:v>
                </c:pt>
              </c:strCache>
            </c:strRef>
          </c:tx>
          <c:spPr>
            <a:noFill/>
          </c:spPr>
          <c:invertIfNegative val="0"/>
          <c:dLbls>
            <c:numFmt formatCode="#,##0" sourceLinked="0"/>
            <c:spPr>
              <a:noFill/>
              <a:ln>
                <a:noFill/>
              </a:ln>
              <a:effectLst/>
            </c:spPr>
            <c:txPr>
              <a:bodyPr/>
              <a:lstStyle/>
              <a:p>
                <a:pPr>
                  <a:defRPr sz="800" b="1"/>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Sheet1!$B$1:$M$1</c:f>
              <c:strCache>
                <c:ptCount val="12"/>
                <c:pt idx="0">
                  <c:v>Total Primary Assets</c:v>
                </c:pt>
                <c:pt idx="1">
                  <c:v>Industrials</c:v>
                </c:pt>
                <c:pt idx="2">
                  <c:v>Energy</c:v>
                </c:pt>
                <c:pt idx="3">
                  <c:v>Health Care</c:v>
                </c:pt>
                <c:pt idx="4">
                  <c:v>Consumer Discretionary</c:v>
                </c:pt>
                <c:pt idx="5">
                  <c:v>Financials</c:v>
                </c:pt>
                <c:pt idx="6">
                  <c:v>Real Estate</c:v>
                </c:pt>
                <c:pt idx="7">
                  <c:v>Materials</c:v>
                </c:pt>
                <c:pt idx="8">
                  <c:v>Utilities</c:v>
                </c:pt>
                <c:pt idx="9">
                  <c:v>Consumer Staples</c:v>
                </c:pt>
                <c:pt idx="10">
                  <c:v>Comm. Services</c:v>
                </c:pt>
                <c:pt idx="11">
                  <c:v>Information Technology</c:v>
                </c:pt>
              </c:strCache>
            </c:strRef>
          </c:cat>
          <c:val>
            <c:numRef>
              <c:f>Sheet1!$B$4:$M$4</c:f>
              <c:numCache>
                <c:formatCode>General</c:formatCode>
                <c:ptCount val="12"/>
                <c:pt idx="0">
                  <c:v>407</c:v>
                </c:pt>
                <c:pt idx="1">
                  <c:v>216</c:v>
                </c:pt>
                <c:pt idx="2">
                  <c:v>136</c:v>
                </c:pt>
                <c:pt idx="3">
                  <c:v>61</c:v>
                </c:pt>
                <c:pt idx="4">
                  <c:v>35</c:v>
                </c:pt>
                <c:pt idx="5">
                  <c:v>32</c:v>
                </c:pt>
                <c:pt idx="6">
                  <c:v>10</c:v>
                </c:pt>
                <c:pt idx="7">
                  <c:v>9</c:v>
                </c:pt>
                <c:pt idx="8">
                  <c:v>6</c:v>
                </c:pt>
                <c:pt idx="9">
                  <c:v>-6</c:v>
                </c:pt>
                <c:pt idx="10">
                  <c:v>-29</c:v>
                </c:pt>
                <c:pt idx="11">
                  <c:v>-73</c:v>
                </c:pt>
              </c:numCache>
            </c:numRef>
          </c:val>
          <c:extLst>
            <c:ext xmlns:c16="http://schemas.microsoft.com/office/drawing/2014/chart" uri="{C3380CC4-5D6E-409C-BE32-E72D297353CC}">
              <c16:uniqueId val="{00000002-5D31-48D2-BE88-371116154909}"/>
            </c:ext>
          </c:extLst>
        </c:ser>
        <c:dLbls>
          <c:showLegendKey val="0"/>
          <c:showVal val="1"/>
          <c:showCatName val="0"/>
          <c:showSerName val="0"/>
          <c:showPercent val="0"/>
          <c:showBubbleSize val="0"/>
        </c:dLbls>
        <c:gapWidth val="150"/>
        <c:overlap val="100"/>
        <c:axId val="367048576"/>
        <c:axId val="383920384"/>
      </c:barChart>
      <c:catAx>
        <c:axId val="367048576"/>
        <c:scaling>
          <c:orientation val="minMax"/>
        </c:scaling>
        <c:delete val="0"/>
        <c:axPos val="b"/>
        <c:numFmt formatCode="General" sourceLinked="0"/>
        <c:majorTickMark val="out"/>
        <c:minorTickMark val="none"/>
        <c:tickLblPos val="low"/>
        <c:spPr>
          <a:ln w="3173">
            <a:solidFill>
              <a:srgbClr val="999999"/>
            </a:solidFill>
            <a:prstDash val="solid"/>
          </a:ln>
        </c:spPr>
        <c:txPr>
          <a:bodyPr rot="0" vert="horz"/>
          <a:lstStyle/>
          <a:p>
            <a:pPr>
              <a:defRPr/>
            </a:pPr>
            <a:endParaRPr lang="en-US"/>
          </a:p>
        </c:txPr>
        <c:crossAx val="383920384"/>
        <c:crosses val="autoZero"/>
        <c:auto val="1"/>
        <c:lblAlgn val="ctr"/>
        <c:lblOffset val="100"/>
        <c:tickLblSkip val="1"/>
        <c:tickMarkSkip val="1"/>
        <c:noMultiLvlLbl val="0"/>
      </c:catAx>
      <c:valAx>
        <c:axId val="383920384"/>
        <c:scaling>
          <c:orientation val="minMax"/>
          <c:max val="800"/>
        </c:scaling>
        <c:delete val="0"/>
        <c:axPos val="l"/>
        <c:title>
          <c:tx>
            <c:rich>
              <a:bodyPr/>
              <a:lstStyle/>
              <a:p>
                <a:pPr>
                  <a:defRPr/>
                </a:pPr>
                <a:r>
                  <a:rPr lang="en-US" dirty="0"/>
                  <a:t>Total Actual Value Added (bps)</a:t>
                </a:r>
              </a:p>
            </c:rich>
          </c:tx>
          <c:layout>
            <c:manualLayout>
              <c:xMode val="edge"/>
              <c:yMode val="edge"/>
              <c:x val="1.2993075928901731E-2"/>
              <c:y val="0.38402127590185231"/>
            </c:manualLayout>
          </c:layout>
          <c:overlay val="0"/>
          <c:spPr>
            <a:noFill/>
            <a:ln w="25385">
              <a:noFill/>
            </a:ln>
          </c:spPr>
        </c:title>
        <c:numFmt formatCode="General" sourceLinked="1"/>
        <c:majorTickMark val="out"/>
        <c:minorTickMark val="none"/>
        <c:tickLblPos val="nextTo"/>
        <c:spPr>
          <a:ln w="3173">
            <a:solidFill>
              <a:srgbClr val="999999"/>
            </a:solidFill>
            <a:prstDash val="solid"/>
          </a:ln>
        </c:spPr>
        <c:txPr>
          <a:bodyPr rot="0" vert="horz"/>
          <a:lstStyle/>
          <a:p>
            <a:pPr>
              <a:defRPr/>
            </a:pPr>
            <a:endParaRPr lang="en-US"/>
          </a:p>
        </c:txPr>
        <c:crossAx val="367048576"/>
        <c:crosses val="autoZero"/>
        <c:crossBetween val="between"/>
      </c:valAx>
      <c:spPr>
        <a:noFill/>
        <a:ln w="25385">
          <a:noFill/>
        </a:ln>
      </c:spPr>
    </c:plotArea>
    <c:legend>
      <c:legendPos val="r"/>
      <c:legendEntry>
        <c:idx val="0"/>
        <c:delete val="1"/>
      </c:legendEntry>
      <c:layout>
        <c:manualLayout>
          <c:xMode val="edge"/>
          <c:yMode val="edge"/>
          <c:x val="2.4428358715041794E-2"/>
          <c:y val="0.24706588064834523"/>
          <c:w val="0.19215377785942866"/>
          <c:h val="8.3867660590160431E-2"/>
        </c:manualLayout>
      </c:layout>
      <c:overlay val="0"/>
      <c:spPr>
        <a:noFill/>
        <a:ln w="25385">
          <a:noFill/>
        </a:ln>
      </c:spPr>
    </c:legend>
    <c:plotVisOnly val="1"/>
    <c:dispBlanksAs val="gap"/>
    <c:showDLblsOverMax val="0"/>
  </c:chart>
  <c:spPr>
    <a:noFill/>
    <a:ln>
      <a:noFill/>
    </a:ln>
  </c:spPr>
  <c:txPr>
    <a:bodyPr/>
    <a:lstStyle/>
    <a:p>
      <a:pPr>
        <a:defRPr sz="800" b="0" i="0" u="none" strike="noStrike" baseline="0">
          <a:solidFill>
            <a:schemeClr val="tx1"/>
          </a:solidFill>
          <a:latin typeface="+mn-lt"/>
          <a:ea typeface="Verdana"/>
          <a:cs typeface="Verdana"/>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020584232526489"/>
          <c:y val="0.15037502717434978"/>
          <c:w val="0.85979737532809775"/>
          <c:h val="0.64668775778027765"/>
        </c:manualLayout>
      </c:layout>
      <c:barChart>
        <c:barDir val="col"/>
        <c:grouping val="clustered"/>
        <c:varyColors val="0"/>
        <c:ser>
          <c:idx val="0"/>
          <c:order val="0"/>
          <c:tx>
            <c:v>3-Month</c:v>
          </c:tx>
          <c:spPr>
            <a:solidFill>
              <a:srgbClr val="298FC2"/>
            </a:solidFill>
          </c:spPr>
          <c:invertIfNegative val="0"/>
          <c:cat>
            <c:strRef>
              <c:f>'3Mth Charts'!$N$10:$N$13</c:f>
              <c:strCache>
                <c:ptCount val="4"/>
                <c:pt idx="0">
                  <c:v>0 to 1σ</c:v>
                </c:pt>
                <c:pt idx="1">
                  <c:v>1 to 2σ</c:v>
                </c:pt>
                <c:pt idx="2">
                  <c:v>2 to 3σ</c:v>
                </c:pt>
                <c:pt idx="3">
                  <c:v>&gt;3σ</c:v>
                </c:pt>
              </c:strCache>
            </c:strRef>
          </c:cat>
          <c:val>
            <c:numRef>
              <c:f>'3Mth Charts'!$O$10:$O$13</c:f>
              <c:numCache>
                <c:formatCode>0.00%</c:formatCode>
                <c:ptCount val="4"/>
                <c:pt idx="0">
                  <c:v>0.45495790000000003</c:v>
                </c:pt>
                <c:pt idx="1">
                  <c:v>0.23914453000000002</c:v>
                </c:pt>
                <c:pt idx="2">
                  <c:v>0.12054439</c:v>
                </c:pt>
                <c:pt idx="3">
                  <c:v>0.18276085</c:v>
                </c:pt>
              </c:numCache>
            </c:numRef>
          </c:val>
          <c:extLst>
            <c:ext xmlns:c16="http://schemas.microsoft.com/office/drawing/2014/chart" uri="{C3380CC4-5D6E-409C-BE32-E72D297353CC}">
              <c16:uniqueId val="{00000000-1FDF-4EE8-B54A-A56F25399F61}"/>
            </c:ext>
          </c:extLst>
        </c:ser>
        <c:dLbls>
          <c:showLegendKey val="0"/>
          <c:showVal val="0"/>
          <c:showCatName val="0"/>
          <c:showSerName val="0"/>
          <c:showPercent val="0"/>
          <c:showBubbleSize val="0"/>
        </c:dLbls>
        <c:gapWidth val="150"/>
        <c:overlap val="-40"/>
        <c:axId val="437138944"/>
        <c:axId val="437142272"/>
      </c:barChart>
      <c:catAx>
        <c:axId val="437138944"/>
        <c:scaling>
          <c:orientation val="minMax"/>
        </c:scaling>
        <c:delete val="0"/>
        <c:axPos val="b"/>
        <c:numFmt formatCode="General" sourceLinked="1"/>
        <c:majorTickMark val="out"/>
        <c:minorTickMark val="none"/>
        <c:tickLblPos val="low"/>
        <c:crossAx val="437142272"/>
        <c:crosses val="autoZero"/>
        <c:auto val="1"/>
        <c:lblAlgn val="ctr"/>
        <c:lblOffset val="100"/>
        <c:noMultiLvlLbl val="0"/>
      </c:catAx>
      <c:valAx>
        <c:axId val="437142272"/>
        <c:scaling>
          <c:orientation val="minMax"/>
          <c:max val="0.60000000000000009"/>
        </c:scaling>
        <c:delete val="0"/>
        <c:axPos val="l"/>
        <c:numFmt formatCode="0%" sourceLinked="0"/>
        <c:majorTickMark val="out"/>
        <c:minorTickMark val="none"/>
        <c:tickLblPos val="nextTo"/>
        <c:crossAx val="437138944"/>
        <c:crosses val="autoZero"/>
        <c:crossBetween val="between"/>
        <c:majorUnit val="0.2"/>
      </c:valAx>
    </c:plotArea>
    <c:legend>
      <c:legendPos val="r"/>
      <c:layout>
        <c:manualLayout>
          <c:xMode val="edge"/>
          <c:yMode val="edge"/>
          <c:x val="0.36724750656167982"/>
          <c:y val="0.1491643232095988"/>
          <c:w val="0.33652467191601049"/>
          <c:h val="0.16646653543307086"/>
        </c:manualLayout>
      </c:layout>
      <c:overlay val="0"/>
    </c:legend>
    <c:plotVisOnly val="1"/>
    <c:dispBlanksAs val="gap"/>
    <c:showDLblsOverMax val="0"/>
  </c:chart>
  <c:txPr>
    <a:bodyPr/>
    <a:lstStyle/>
    <a:p>
      <a:pPr>
        <a:defRPr sz="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0202624671916012E-2"/>
          <c:y val="0.17156653681639003"/>
          <c:w val="0.91896404199475057"/>
          <c:h val="0.66547790909528914"/>
        </c:manualLayout>
      </c:layout>
      <c:barChart>
        <c:barDir val="col"/>
        <c:grouping val="clustered"/>
        <c:varyColors val="0"/>
        <c:ser>
          <c:idx val="0"/>
          <c:order val="0"/>
          <c:tx>
            <c:v>3-Month</c:v>
          </c:tx>
          <c:spPr>
            <a:solidFill>
              <a:srgbClr val="298FC2"/>
            </a:solidFill>
          </c:spPr>
          <c:invertIfNegative val="0"/>
          <c:cat>
            <c:strRef>
              <c:f>'3Mth Charts'!$Q$6:$Q$13</c:f>
              <c:strCache>
                <c:ptCount val="8"/>
                <c:pt idx="0">
                  <c:v>&lt;-3σ</c:v>
                </c:pt>
                <c:pt idx="1">
                  <c:v>-3 to -2σ</c:v>
                </c:pt>
                <c:pt idx="2">
                  <c:v>-2 to -1σ</c:v>
                </c:pt>
                <c:pt idx="3">
                  <c:v>-1 to 0σ</c:v>
                </c:pt>
                <c:pt idx="4">
                  <c:v>0 to +1σ</c:v>
                </c:pt>
                <c:pt idx="5">
                  <c:v>+1 to +2σ</c:v>
                </c:pt>
                <c:pt idx="6">
                  <c:v>+2 to +3σ</c:v>
                </c:pt>
                <c:pt idx="7">
                  <c:v>&gt;+3σ</c:v>
                </c:pt>
              </c:strCache>
            </c:strRef>
          </c:cat>
          <c:val>
            <c:numRef>
              <c:f>'3Mth Charts'!$R$6:$R$13</c:f>
              <c:numCache>
                <c:formatCode>0.00%</c:formatCode>
                <c:ptCount val="8"/>
                <c:pt idx="0">
                  <c:v>-9.8095344000000001E-2</c:v>
                </c:pt>
                <c:pt idx="1">
                  <c:v>-6.0238335428571439E-2</c:v>
                </c:pt>
                <c:pt idx="2">
                  <c:v>-4.2695188865714294E-2</c:v>
                </c:pt>
                <c:pt idx="3">
                  <c:v>-1.5843472714285722E-2</c:v>
                </c:pt>
                <c:pt idx="4">
                  <c:v>4.4925386857142772E-4</c:v>
                </c:pt>
                <c:pt idx="5">
                  <c:v>1.646196740571429E-2</c:v>
                </c:pt>
                <c:pt idx="6">
                  <c:v>3.1898780914285704E-2</c:v>
                </c:pt>
                <c:pt idx="7">
                  <c:v>4.5274208142857139E-2</c:v>
                </c:pt>
              </c:numCache>
            </c:numRef>
          </c:val>
          <c:extLst>
            <c:ext xmlns:c16="http://schemas.microsoft.com/office/drawing/2014/chart" uri="{C3380CC4-5D6E-409C-BE32-E72D297353CC}">
              <c16:uniqueId val="{00000000-00AC-4CA0-B91A-5B3E3C235CFC}"/>
            </c:ext>
          </c:extLst>
        </c:ser>
        <c:ser>
          <c:idx val="1"/>
          <c:order val="1"/>
          <c:tx>
            <c:v>18-Month</c:v>
          </c:tx>
          <c:spPr>
            <a:solidFill>
              <a:srgbClr val="7A9B3D"/>
            </a:solidFill>
          </c:spPr>
          <c:invertIfNegative val="0"/>
          <c:cat>
            <c:strRef>
              <c:f>'3Mth Charts'!$Q$6:$Q$13</c:f>
              <c:strCache>
                <c:ptCount val="8"/>
                <c:pt idx="0">
                  <c:v>&lt;-3σ</c:v>
                </c:pt>
                <c:pt idx="1">
                  <c:v>-3 to -2σ</c:v>
                </c:pt>
                <c:pt idx="2">
                  <c:v>-2 to -1σ</c:v>
                </c:pt>
                <c:pt idx="3">
                  <c:v>-1 to 0σ</c:v>
                </c:pt>
                <c:pt idx="4">
                  <c:v>0 to +1σ</c:v>
                </c:pt>
                <c:pt idx="5">
                  <c:v>+1 to +2σ</c:v>
                </c:pt>
                <c:pt idx="6">
                  <c:v>+2 to +3σ</c:v>
                </c:pt>
                <c:pt idx="7">
                  <c:v>&gt;+3σ</c:v>
                </c:pt>
              </c:strCache>
            </c:strRef>
          </c:cat>
          <c:val>
            <c:numRef>
              <c:f>'3Mth Charts'!$S$6:$S$13</c:f>
              <c:numCache>
                <c:formatCode>0.00%</c:formatCode>
                <c:ptCount val="8"/>
                <c:pt idx="0">
                  <c:v>-0.3032436</c:v>
                </c:pt>
                <c:pt idx="1">
                  <c:v>-0.122842375</c:v>
                </c:pt>
                <c:pt idx="2">
                  <c:v>2.1348349999999999E-2</c:v>
                </c:pt>
                <c:pt idx="3">
                  <c:v>0.11813527</c:v>
                </c:pt>
                <c:pt idx="4">
                  <c:v>0.18405464999999999</c:v>
                </c:pt>
                <c:pt idx="5">
                  <c:v>0.33847250000000001</c:v>
                </c:pt>
                <c:pt idx="6">
                  <c:v>0.30732730000000003</c:v>
                </c:pt>
                <c:pt idx="7">
                  <c:v>0.51716814999999994</c:v>
                </c:pt>
              </c:numCache>
            </c:numRef>
          </c:val>
          <c:extLst>
            <c:ext xmlns:c16="http://schemas.microsoft.com/office/drawing/2014/chart" uri="{C3380CC4-5D6E-409C-BE32-E72D297353CC}">
              <c16:uniqueId val="{00000001-00AC-4CA0-B91A-5B3E3C235CFC}"/>
            </c:ext>
          </c:extLst>
        </c:ser>
        <c:dLbls>
          <c:showLegendKey val="0"/>
          <c:showVal val="0"/>
          <c:showCatName val="0"/>
          <c:showSerName val="0"/>
          <c:showPercent val="0"/>
          <c:showBubbleSize val="0"/>
        </c:dLbls>
        <c:gapWidth val="50"/>
        <c:overlap val="-40"/>
        <c:axId val="477724032"/>
        <c:axId val="477935104"/>
      </c:barChart>
      <c:catAx>
        <c:axId val="477724032"/>
        <c:scaling>
          <c:orientation val="minMax"/>
        </c:scaling>
        <c:delete val="0"/>
        <c:axPos val="b"/>
        <c:numFmt formatCode="General" sourceLinked="1"/>
        <c:majorTickMark val="out"/>
        <c:minorTickMark val="none"/>
        <c:tickLblPos val="low"/>
        <c:crossAx val="477935104"/>
        <c:crosses val="autoZero"/>
        <c:auto val="1"/>
        <c:lblAlgn val="ctr"/>
        <c:lblOffset val="100"/>
        <c:noMultiLvlLbl val="0"/>
      </c:catAx>
      <c:valAx>
        <c:axId val="477935104"/>
        <c:scaling>
          <c:orientation val="minMax"/>
          <c:max val="0.4"/>
          <c:min val="-0.4"/>
        </c:scaling>
        <c:delete val="0"/>
        <c:axPos val="l"/>
        <c:numFmt formatCode="0%" sourceLinked="0"/>
        <c:majorTickMark val="out"/>
        <c:minorTickMark val="none"/>
        <c:tickLblPos val="nextTo"/>
        <c:crossAx val="477724032"/>
        <c:crosses val="autoZero"/>
        <c:crossBetween val="between"/>
        <c:majorUnit val="0.2"/>
      </c:valAx>
    </c:plotArea>
    <c:legend>
      <c:legendPos val="r"/>
      <c:layout>
        <c:manualLayout>
          <c:xMode val="edge"/>
          <c:yMode val="edge"/>
          <c:x val="0.32724750656167978"/>
          <c:y val="0.17528814943653329"/>
          <c:w val="0.39652467191601048"/>
          <c:h val="0.1181449835500767"/>
        </c:manualLayout>
      </c:layout>
      <c:overlay val="0"/>
    </c:legend>
    <c:plotVisOnly val="1"/>
    <c:dispBlanksAs val="gap"/>
    <c:showDLblsOverMax val="0"/>
  </c:chart>
  <c:txPr>
    <a:bodyPr/>
    <a:lstStyle/>
    <a:p>
      <a:pPr>
        <a:defRPr sz="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3946509186351724"/>
          <c:y val="0.17723237720284971"/>
          <c:w val="0.85979737532809775"/>
          <c:h val="0.64668775778027765"/>
        </c:manualLayout>
      </c:layout>
      <c:barChart>
        <c:barDir val="col"/>
        <c:grouping val="clustered"/>
        <c:varyColors val="0"/>
        <c:ser>
          <c:idx val="0"/>
          <c:order val="0"/>
          <c:tx>
            <c:v>3-Month</c:v>
          </c:tx>
          <c:spPr>
            <a:solidFill>
              <a:srgbClr val="298FC2"/>
            </a:solidFill>
          </c:spPr>
          <c:invertIfNegative val="0"/>
          <c:cat>
            <c:strRef>
              <c:f>'3Mth Charts'!$N$10:$N$13</c:f>
              <c:strCache>
                <c:ptCount val="4"/>
                <c:pt idx="0">
                  <c:v>0 to 1σ</c:v>
                </c:pt>
                <c:pt idx="1">
                  <c:v>1 to 2σ</c:v>
                </c:pt>
                <c:pt idx="2">
                  <c:v>2 to 3σ</c:v>
                </c:pt>
                <c:pt idx="3">
                  <c:v>&gt;3σ</c:v>
                </c:pt>
              </c:strCache>
            </c:strRef>
          </c:cat>
          <c:val>
            <c:numRef>
              <c:f>'3Mth Charts'!$O$10:$O$13</c:f>
              <c:numCache>
                <c:formatCode>0.00%</c:formatCode>
                <c:ptCount val="4"/>
                <c:pt idx="0">
                  <c:v>0.33540990857142855</c:v>
                </c:pt>
                <c:pt idx="1">
                  <c:v>0.22453076399999999</c:v>
                </c:pt>
                <c:pt idx="2">
                  <c:v>0.13688686028571426</c:v>
                </c:pt>
                <c:pt idx="3">
                  <c:v>0.30178808771428567</c:v>
                </c:pt>
              </c:numCache>
            </c:numRef>
          </c:val>
          <c:extLst>
            <c:ext xmlns:c16="http://schemas.microsoft.com/office/drawing/2014/chart" uri="{C3380CC4-5D6E-409C-BE32-E72D297353CC}">
              <c16:uniqueId val="{00000000-1615-4FCB-B217-6EAA8EA7177D}"/>
            </c:ext>
          </c:extLst>
        </c:ser>
        <c:ser>
          <c:idx val="1"/>
          <c:order val="1"/>
          <c:tx>
            <c:v>18-Month</c:v>
          </c:tx>
          <c:spPr>
            <a:solidFill>
              <a:srgbClr val="7A9B3D"/>
            </a:solidFill>
          </c:spPr>
          <c:invertIfNegative val="0"/>
          <c:cat>
            <c:strRef>
              <c:f>'3Mth Charts'!$N$10:$N$13</c:f>
              <c:strCache>
                <c:ptCount val="4"/>
                <c:pt idx="0">
                  <c:v>0 to 1σ</c:v>
                </c:pt>
                <c:pt idx="1">
                  <c:v>1 to 2σ</c:v>
                </c:pt>
                <c:pt idx="2">
                  <c:v>2 to 3σ</c:v>
                </c:pt>
                <c:pt idx="3">
                  <c:v>&gt;3σ</c:v>
                </c:pt>
              </c:strCache>
            </c:strRef>
          </c:cat>
          <c:val>
            <c:numRef>
              <c:f>'3Mth Charts'!$P$10:$P$13</c:f>
              <c:numCache>
                <c:formatCode>0.00%</c:formatCode>
                <c:ptCount val="4"/>
                <c:pt idx="0">
                  <c:v>0.20317103171428569</c:v>
                </c:pt>
                <c:pt idx="1">
                  <c:v>0.16891214199999999</c:v>
                </c:pt>
                <c:pt idx="2">
                  <c:v>0.13312755885714284</c:v>
                </c:pt>
                <c:pt idx="3">
                  <c:v>0.49439783114285718</c:v>
                </c:pt>
              </c:numCache>
            </c:numRef>
          </c:val>
          <c:extLst>
            <c:ext xmlns:c16="http://schemas.microsoft.com/office/drawing/2014/chart" uri="{C3380CC4-5D6E-409C-BE32-E72D297353CC}">
              <c16:uniqueId val="{00000001-1615-4FCB-B217-6EAA8EA7177D}"/>
            </c:ext>
          </c:extLst>
        </c:ser>
        <c:dLbls>
          <c:showLegendKey val="0"/>
          <c:showVal val="0"/>
          <c:showCatName val="0"/>
          <c:showSerName val="0"/>
          <c:showPercent val="0"/>
          <c:showBubbleSize val="0"/>
        </c:dLbls>
        <c:gapWidth val="150"/>
        <c:overlap val="-40"/>
        <c:axId val="437254400"/>
        <c:axId val="437668864"/>
      </c:barChart>
      <c:catAx>
        <c:axId val="437254400"/>
        <c:scaling>
          <c:orientation val="minMax"/>
        </c:scaling>
        <c:delete val="0"/>
        <c:axPos val="b"/>
        <c:numFmt formatCode="General" sourceLinked="1"/>
        <c:majorTickMark val="out"/>
        <c:minorTickMark val="none"/>
        <c:tickLblPos val="low"/>
        <c:crossAx val="437668864"/>
        <c:crosses val="autoZero"/>
        <c:auto val="1"/>
        <c:lblAlgn val="ctr"/>
        <c:lblOffset val="100"/>
        <c:noMultiLvlLbl val="0"/>
      </c:catAx>
      <c:valAx>
        <c:axId val="437668864"/>
        <c:scaling>
          <c:orientation val="minMax"/>
        </c:scaling>
        <c:delete val="0"/>
        <c:axPos val="l"/>
        <c:numFmt formatCode="0%" sourceLinked="0"/>
        <c:majorTickMark val="out"/>
        <c:minorTickMark val="none"/>
        <c:tickLblPos val="nextTo"/>
        <c:crossAx val="437254400"/>
        <c:crosses val="autoZero"/>
        <c:crossBetween val="between"/>
        <c:majorUnit val="0.2"/>
      </c:valAx>
    </c:plotArea>
    <c:legend>
      <c:legendPos val="r"/>
      <c:layout>
        <c:manualLayout>
          <c:xMode val="edge"/>
          <c:yMode val="edge"/>
          <c:x val="0.39724750656167979"/>
          <c:y val="0.1491643232095988"/>
          <c:w val="0.29652467191601051"/>
          <c:h val="0.16646653543307086"/>
        </c:manualLayout>
      </c:layout>
      <c:overlay val="0"/>
    </c:legend>
    <c:plotVisOnly val="1"/>
    <c:dispBlanksAs val="gap"/>
    <c:showDLblsOverMax val="0"/>
  </c:chart>
  <c:txPr>
    <a:bodyPr/>
    <a:lstStyle/>
    <a:p>
      <a:pPr>
        <a:defRPr sz="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a:pPr>
            <a:r>
              <a:rPr lang="en-US" sz="1400"/>
              <a:t>GE Power Operating</a:t>
            </a:r>
            <a:r>
              <a:rPr lang="en-US" sz="1400" baseline="0"/>
              <a:t> Margin</a:t>
            </a:r>
            <a:endParaRPr lang="en-US" sz="1400"/>
          </a:p>
        </c:rich>
      </c:tx>
      <c:overlay val="1"/>
    </c:title>
    <c:autoTitleDeleted val="0"/>
    <c:plotArea>
      <c:layout/>
      <c:barChart>
        <c:barDir val="col"/>
        <c:grouping val="clustered"/>
        <c:varyColors val="0"/>
        <c:ser>
          <c:idx val="0"/>
          <c:order val="0"/>
          <c:spPr>
            <a:solidFill>
              <a:srgbClr val="298FC2"/>
            </a:solidFill>
            <a:ln>
              <a:solidFill>
                <a:srgbClr val="298FC2"/>
              </a:solidFill>
            </a:ln>
          </c:spPr>
          <c:invertIfNegative val="0"/>
          <c:cat>
            <c:numRef>
              <c:f>Sheet1!$E$1:$AD$1</c:f>
              <c:numCache>
                <c:formatCode>General</c:formatCode>
                <c:ptCount val="26"/>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pt idx="16">
                  <c:v>2014</c:v>
                </c:pt>
                <c:pt idx="17">
                  <c:v>2015</c:v>
                </c:pt>
                <c:pt idx="18">
                  <c:v>2016</c:v>
                </c:pt>
                <c:pt idx="19">
                  <c:v>2017</c:v>
                </c:pt>
                <c:pt idx="20">
                  <c:v>2018</c:v>
                </c:pt>
                <c:pt idx="21">
                  <c:v>2019</c:v>
                </c:pt>
                <c:pt idx="22">
                  <c:v>2020</c:v>
                </c:pt>
                <c:pt idx="23">
                  <c:v>2021</c:v>
                </c:pt>
                <c:pt idx="24">
                  <c:v>2022</c:v>
                </c:pt>
                <c:pt idx="25">
                  <c:v>2023</c:v>
                </c:pt>
              </c:numCache>
            </c:numRef>
          </c:cat>
          <c:val>
            <c:numRef>
              <c:f>Sheet1!$E$35:$AD$35</c:f>
              <c:numCache>
                <c:formatCode>0%</c:formatCode>
                <c:ptCount val="26"/>
                <c:pt idx="0">
                  <c:v>0.15426411528466807</c:v>
                </c:pt>
                <c:pt idx="1">
                  <c:v>0.17144842648664749</c:v>
                </c:pt>
                <c:pt idx="2">
                  <c:v>0.18901823565035999</c:v>
                </c:pt>
                <c:pt idx="3">
                  <c:v>0.24035608308605341</c:v>
                </c:pt>
                <c:pt idx="4" formatCode="0.0%">
                  <c:v>0.26468752909067828</c:v>
                </c:pt>
                <c:pt idx="5" formatCode="0.0%">
                  <c:v>0.21360219054606436</c:v>
                </c:pt>
                <c:pt idx="6" formatCode="0.0%">
                  <c:v>0.16038746953289695</c:v>
                </c:pt>
                <c:pt idx="7" formatCode="0.0%">
                  <c:v>0.14527968392769983</c:v>
                </c:pt>
                <c:pt idx="8" formatCode="0.00%">
                  <c:v>0.15463204384611293</c:v>
                </c:pt>
                <c:pt idx="9" formatCode="0.00%">
                  <c:v>0.1752119129438717</c:v>
                </c:pt>
                <c:pt idx="10" formatCode="0.00%">
                  <c:v>0.15109890109890109</c:v>
                </c:pt>
                <c:pt idx="11" formatCode="0.00%">
                  <c:v>0.17812611328820804</c:v>
                </c:pt>
                <c:pt idx="12" formatCode="0.00%">
                  <c:v>0.20208076748557724</c:v>
                </c:pt>
                <c:pt idx="13" formatCode="0.00%">
                  <c:v>0.19555988315481987</c:v>
                </c:pt>
                <c:pt idx="14" formatCode="0.00%">
                  <c:v>0.19159687621470722</c:v>
                </c:pt>
                <c:pt idx="15" formatCode="0.00%">
                  <c:v>0.20190907620126194</c:v>
                </c:pt>
                <c:pt idx="16" formatCode="0.00%">
                  <c:v>0.19416630387461906</c:v>
                </c:pt>
                <c:pt idx="17" formatCode="0.00%">
                  <c:v>0.22210330386226151</c:v>
                </c:pt>
                <c:pt idx="18" formatCode="0.00%">
                  <c:v>0.18976442522737438</c:v>
                </c:pt>
                <c:pt idx="19" formatCode="0.00%">
                  <c:v>5.5823154997419577E-2</c:v>
                </c:pt>
                <c:pt idx="20" formatCode="0.00%">
                  <c:v>-5.3999999999999999E-2</c:v>
                </c:pt>
                <c:pt idx="21" formatCode="0.00%">
                  <c:v>1.5677852348993288E-2</c:v>
                </c:pt>
                <c:pt idx="22" formatCode="0.00%">
                  <c:v>1.5577918016942411E-2</c:v>
                </c:pt>
                <c:pt idx="23" formatCode="0.00%">
                  <c:v>4.2891794356031479E-2</c:v>
                </c:pt>
                <c:pt idx="24" formatCode="0.00%">
                  <c:v>7.4775550362809001E-2</c:v>
                </c:pt>
                <c:pt idx="25" formatCode="0.00%">
                  <c:v>8.1085618354784561E-2</c:v>
                </c:pt>
              </c:numCache>
            </c:numRef>
          </c:val>
          <c:extLst>
            <c:ext xmlns:c16="http://schemas.microsoft.com/office/drawing/2014/chart" uri="{C3380CC4-5D6E-409C-BE32-E72D297353CC}">
              <c16:uniqueId val="{00000000-3B8D-48F1-B806-B3C01C77D7C1}"/>
            </c:ext>
          </c:extLst>
        </c:ser>
        <c:dLbls>
          <c:showLegendKey val="0"/>
          <c:showVal val="0"/>
          <c:showCatName val="0"/>
          <c:showSerName val="0"/>
          <c:showPercent val="0"/>
          <c:showBubbleSize val="0"/>
        </c:dLbls>
        <c:gapWidth val="150"/>
        <c:overlap val="-40"/>
        <c:axId val="857169519"/>
        <c:axId val="857174199"/>
      </c:barChart>
      <c:catAx>
        <c:axId val="857169519"/>
        <c:scaling>
          <c:orientation val="minMax"/>
        </c:scaling>
        <c:delete val="0"/>
        <c:axPos val="b"/>
        <c:numFmt formatCode="General" sourceLinked="1"/>
        <c:majorTickMark val="out"/>
        <c:minorTickMark val="none"/>
        <c:tickLblPos val="low"/>
        <c:crossAx val="857174199"/>
        <c:crosses val="autoZero"/>
        <c:auto val="1"/>
        <c:lblAlgn val="ctr"/>
        <c:lblOffset val="100"/>
        <c:noMultiLvlLbl val="0"/>
      </c:catAx>
      <c:valAx>
        <c:axId val="857174199"/>
        <c:scaling>
          <c:orientation val="minMax"/>
          <c:min val="-5.000000000000001E-2"/>
        </c:scaling>
        <c:delete val="0"/>
        <c:axPos val="l"/>
        <c:numFmt formatCode="0%" sourceLinked="1"/>
        <c:majorTickMark val="out"/>
        <c:minorTickMark val="none"/>
        <c:tickLblPos val="nextTo"/>
        <c:crossAx val="857169519"/>
        <c:crosses val="autoZero"/>
        <c:crossBetween val="between"/>
      </c:valAx>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ln w="6350">
      <a:noFill/>
    </a:ln>
  </c:spPr>
  <c:txPr>
    <a:bodyPr/>
    <a:lstStyle/>
    <a:p>
      <a:pPr>
        <a:defRPr sz="800">
          <a:latin typeface="Arial" panose="020B0604020202020204" pitchFamily="34" charset="0"/>
        </a:defRPr>
      </a:pPr>
      <a:endParaRPr lang="en-US"/>
    </a:p>
  </c:txPr>
  <c:externalData r:id="rId1">
    <c:autoUpdate val="0"/>
  </c:externalData>
  <c:userShapes r:id="rId2"/>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a:pPr>
            <a:r>
              <a:rPr lang="en-US"/>
              <a:t>GE Power Operating</a:t>
            </a:r>
            <a:r>
              <a:rPr lang="en-US" baseline="0"/>
              <a:t> Margin</a:t>
            </a:r>
            <a:endParaRPr lang="en-US"/>
          </a:p>
        </c:rich>
      </c:tx>
      <c:overlay val="1"/>
    </c:title>
    <c:autoTitleDeleted val="0"/>
    <c:plotArea>
      <c:layout/>
      <c:barChart>
        <c:barDir val="col"/>
        <c:grouping val="clustered"/>
        <c:varyColors val="0"/>
        <c:ser>
          <c:idx val="0"/>
          <c:order val="0"/>
          <c:spPr>
            <a:solidFill>
              <a:srgbClr val="298FC2"/>
            </a:solidFill>
            <a:ln>
              <a:solidFill>
                <a:srgbClr val="298FC2"/>
              </a:solidFill>
            </a:ln>
          </c:spPr>
          <c:invertIfNegative val="0"/>
          <c:cat>
            <c:numRef>
              <c:f>Sheet1!$E$1:$AD$1</c:f>
              <c:numCache>
                <c:formatCode>General</c:formatCode>
                <c:ptCount val="26"/>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pt idx="16">
                  <c:v>2014</c:v>
                </c:pt>
                <c:pt idx="17">
                  <c:v>2015</c:v>
                </c:pt>
                <c:pt idx="18">
                  <c:v>2016</c:v>
                </c:pt>
                <c:pt idx="19">
                  <c:v>2017</c:v>
                </c:pt>
                <c:pt idx="20">
                  <c:v>2018</c:v>
                </c:pt>
                <c:pt idx="21">
                  <c:v>2019</c:v>
                </c:pt>
                <c:pt idx="22">
                  <c:v>2020</c:v>
                </c:pt>
                <c:pt idx="23">
                  <c:v>2021</c:v>
                </c:pt>
                <c:pt idx="24">
                  <c:v>2022</c:v>
                </c:pt>
                <c:pt idx="25">
                  <c:v>2023</c:v>
                </c:pt>
              </c:numCache>
            </c:numRef>
          </c:cat>
          <c:val>
            <c:numRef>
              <c:f>Sheet1!$E$35:$AD$35</c:f>
              <c:numCache>
                <c:formatCode>0%</c:formatCode>
                <c:ptCount val="26"/>
                <c:pt idx="0">
                  <c:v>0.15426411528466807</c:v>
                </c:pt>
                <c:pt idx="1">
                  <c:v>0.17144842648664749</c:v>
                </c:pt>
                <c:pt idx="2">
                  <c:v>0.18901823565035999</c:v>
                </c:pt>
                <c:pt idx="3">
                  <c:v>0.24035608308605341</c:v>
                </c:pt>
                <c:pt idx="4" formatCode="0.0%">
                  <c:v>0.26468752909067828</c:v>
                </c:pt>
                <c:pt idx="5" formatCode="0.0%">
                  <c:v>0.21360219054606436</c:v>
                </c:pt>
                <c:pt idx="6" formatCode="0.0%">
                  <c:v>0.16038746953289695</c:v>
                </c:pt>
                <c:pt idx="7" formatCode="0.0%">
                  <c:v>0.14527968392769983</c:v>
                </c:pt>
                <c:pt idx="8" formatCode="0.00%">
                  <c:v>0.15463204384611293</c:v>
                </c:pt>
                <c:pt idx="9" formatCode="0.00%">
                  <c:v>0.1752119129438717</c:v>
                </c:pt>
                <c:pt idx="10" formatCode="0.00%">
                  <c:v>0.15109890109890109</c:v>
                </c:pt>
                <c:pt idx="11" formatCode="0.00%">
                  <c:v>0.17812611328820804</c:v>
                </c:pt>
                <c:pt idx="12" formatCode="0.00%">
                  <c:v>0.20208076748557724</c:v>
                </c:pt>
                <c:pt idx="13" formatCode="0.00%">
                  <c:v>0.19555988315481987</c:v>
                </c:pt>
                <c:pt idx="14" formatCode="0.00%">
                  <c:v>0.19159687621470722</c:v>
                </c:pt>
                <c:pt idx="15" formatCode="0.00%">
                  <c:v>0.20190907620126194</c:v>
                </c:pt>
                <c:pt idx="16" formatCode="0.00%">
                  <c:v>0.19416630387461906</c:v>
                </c:pt>
                <c:pt idx="17" formatCode="0.00%">
                  <c:v>0.22210330386226151</c:v>
                </c:pt>
                <c:pt idx="18" formatCode="0.00%">
                  <c:v>0.18976442522737438</c:v>
                </c:pt>
                <c:pt idx="19" formatCode="0.00%">
                  <c:v>5.5823154997419577E-2</c:v>
                </c:pt>
                <c:pt idx="20" formatCode="0.00%">
                  <c:v>-5.3999999999999999E-2</c:v>
                </c:pt>
                <c:pt idx="21" formatCode="0.00%">
                  <c:v>1.5677852348993288E-2</c:v>
                </c:pt>
                <c:pt idx="22" formatCode="0.00%">
                  <c:v>1.5577918016942411E-2</c:v>
                </c:pt>
                <c:pt idx="23" formatCode="0.00%">
                  <c:v>4.2891794356031479E-2</c:v>
                </c:pt>
                <c:pt idx="24" formatCode="0.00%">
                  <c:v>7.4775550362809001E-2</c:v>
                </c:pt>
                <c:pt idx="25" formatCode="0.00%">
                  <c:v>8.1085618354784561E-2</c:v>
                </c:pt>
              </c:numCache>
            </c:numRef>
          </c:val>
          <c:extLst>
            <c:ext xmlns:c16="http://schemas.microsoft.com/office/drawing/2014/chart" uri="{C3380CC4-5D6E-409C-BE32-E72D297353CC}">
              <c16:uniqueId val="{00000000-0AEE-4FA0-AF55-5067889F4C31}"/>
            </c:ext>
          </c:extLst>
        </c:ser>
        <c:dLbls>
          <c:showLegendKey val="0"/>
          <c:showVal val="0"/>
          <c:showCatName val="0"/>
          <c:showSerName val="0"/>
          <c:showPercent val="0"/>
          <c:showBubbleSize val="0"/>
        </c:dLbls>
        <c:gapWidth val="150"/>
        <c:overlap val="-40"/>
        <c:axId val="857169519"/>
        <c:axId val="857174199"/>
      </c:barChart>
      <c:catAx>
        <c:axId val="857169519"/>
        <c:scaling>
          <c:orientation val="minMax"/>
        </c:scaling>
        <c:delete val="0"/>
        <c:axPos val="b"/>
        <c:numFmt formatCode="General" sourceLinked="1"/>
        <c:majorTickMark val="out"/>
        <c:minorTickMark val="none"/>
        <c:tickLblPos val="low"/>
        <c:crossAx val="857174199"/>
        <c:crosses val="autoZero"/>
        <c:auto val="1"/>
        <c:lblAlgn val="ctr"/>
        <c:lblOffset val="100"/>
        <c:noMultiLvlLbl val="0"/>
      </c:catAx>
      <c:valAx>
        <c:axId val="857174199"/>
        <c:scaling>
          <c:orientation val="minMax"/>
          <c:min val="-5.000000000000001E-2"/>
        </c:scaling>
        <c:delete val="0"/>
        <c:axPos val="l"/>
        <c:numFmt formatCode="0%" sourceLinked="1"/>
        <c:majorTickMark val="out"/>
        <c:minorTickMark val="none"/>
        <c:tickLblPos val="nextTo"/>
        <c:crossAx val="857169519"/>
        <c:crosses val="autoZero"/>
        <c:crossBetween val="between"/>
      </c:valAx>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ln w="6350">
      <a:noFill/>
    </a:ln>
  </c:spPr>
  <c:txPr>
    <a:bodyPr/>
    <a:lstStyle/>
    <a:p>
      <a:pPr>
        <a:defRPr sz="800">
          <a:latin typeface="Arial" panose="020B0604020202020204" pitchFamily="34" charset="0"/>
        </a:defRPr>
      </a:pPr>
      <a:endParaRPr lang="en-US"/>
    </a:p>
  </c:txPr>
  <c:externalData r:id="rId1">
    <c:autoUpdate val="0"/>
  </c:externalData>
  <c:userShapes r:id="rId2"/>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a:pPr>
            <a:r>
              <a:rPr lang="en-US"/>
              <a:t>GE Power </a:t>
            </a:r>
            <a:r>
              <a:rPr lang="en-US" baseline="0"/>
              <a:t>Margins</a:t>
            </a:r>
            <a:endParaRPr lang="en-US"/>
          </a:p>
        </c:rich>
      </c:tx>
      <c:overlay val="1"/>
    </c:title>
    <c:autoTitleDeleted val="0"/>
    <c:plotArea>
      <c:layout/>
      <c:barChart>
        <c:barDir val="col"/>
        <c:grouping val="clustered"/>
        <c:varyColors val="0"/>
        <c:ser>
          <c:idx val="0"/>
          <c:order val="0"/>
          <c:tx>
            <c:v>Historical Power Margin</c:v>
          </c:tx>
          <c:spPr>
            <a:solidFill>
              <a:srgbClr val="75787B"/>
            </a:solidFill>
            <a:ln w="31750">
              <a:solidFill>
                <a:srgbClr val="75787B"/>
              </a:solidFill>
              <a:prstDash val="solid"/>
            </a:ln>
          </c:spPr>
          <c:invertIfNegative val="0"/>
          <c:cat>
            <c:strRef>
              <c:f>Sheet1!$E$1:$AI$1</c:f>
              <c:strCache>
                <c:ptCount val="31"/>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pt idx="16">
                  <c:v>2014</c:v>
                </c:pt>
                <c:pt idx="17">
                  <c:v>2015</c:v>
                </c:pt>
                <c:pt idx="18">
                  <c:v>2016</c:v>
                </c:pt>
                <c:pt idx="19">
                  <c:v>2017</c:v>
                </c:pt>
                <c:pt idx="20">
                  <c:v>2018</c:v>
                </c:pt>
                <c:pt idx="21">
                  <c:v>2019</c:v>
                </c:pt>
                <c:pt idx="22">
                  <c:v>2020</c:v>
                </c:pt>
                <c:pt idx="23">
                  <c:v>2021</c:v>
                </c:pt>
                <c:pt idx="24">
                  <c:v>2022</c:v>
                </c:pt>
                <c:pt idx="25">
                  <c:v>2023</c:v>
                </c:pt>
                <c:pt idx="26">
                  <c:v>2024E</c:v>
                </c:pt>
                <c:pt idx="27">
                  <c:v>2025E</c:v>
                </c:pt>
                <c:pt idx="28">
                  <c:v>2026E</c:v>
                </c:pt>
                <c:pt idx="29">
                  <c:v>2027E</c:v>
                </c:pt>
                <c:pt idx="30">
                  <c:v>2028E</c:v>
                </c:pt>
              </c:strCache>
            </c:strRef>
          </c:cat>
          <c:val>
            <c:numRef>
              <c:f>Sheet1!$E$35:$AI$35</c:f>
              <c:numCache>
                <c:formatCode>0%</c:formatCode>
                <c:ptCount val="31"/>
                <c:pt idx="0">
                  <c:v>0.15426411528466807</c:v>
                </c:pt>
                <c:pt idx="1">
                  <c:v>0.17144842648664749</c:v>
                </c:pt>
                <c:pt idx="2">
                  <c:v>0.18901823565035999</c:v>
                </c:pt>
                <c:pt idx="3">
                  <c:v>0.24035608308605341</c:v>
                </c:pt>
                <c:pt idx="4" formatCode="0.0%">
                  <c:v>0.26468752909067828</c:v>
                </c:pt>
                <c:pt idx="5" formatCode="0.0%">
                  <c:v>0.21360219054606436</c:v>
                </c:pt>
                <c:pt idx="6" formatCode="0.0%">
                  <c:v>0.16038746953289695</c:v>
                </c:pt>
                <c:pt idx="7" formatCode="0.0%">
                  <c:v>0.14527968392769983</c:v>
                </c:pt>
                <c:pt idx="8" formatCode="0.00%">
                  <c:v>0.15463204384611293</c:v>
                </c:pt>
                <c:pt idx="9" formatCode="0.00%">
                  <c:v>0.1752119129438717</c:v>
                </c:pt>
                <c:pt idx="10" formatCode="0.00%">
                  <c:v>0.15109890109890109</c:v>
                </c:pt>
                <c:pt idx="11" formatCode="0.00%">
                  <c:v>0.17812611328820804</c:v>
                </c:pt>
                <c:pt idx="12" formatCode="0.00%">
                  <c:v>0.20208076748557724</c:v>
                </c:pt>
                <c:pt idx="13" formatCode="0.00%">
                  <c:v>0.19555988315481987</c:v>
                </c:pt>
                <c:pt idx="14" formatCode="0.00%">
                  <c:v>0.19159687621470722</c:v>
                </c:pt>
                <c:pt idx="15" formatCode="0.00%">
                  <c:v>0.20190907620126194</c:v>
                </c:pt>
                <c:pt idx="16" formatCode="0.00%">
                  <c:v>0.19416630387461906</c:v>
                </c:pt>
                <c:pt idx="17" formatCode="0.00%">
                  <c:v>0.22210330386226151</c:v>
                </c:pt>
                <c:pt idx="18" formatCode="0.00%">
                  <c:v>0.18976442522737438</c:v>
                </c:pt>
                <c:pt idx="19" formatCode="0.00%">
                  <c:v>5.5823154997419577E-2</c:v>
                </c:pt>
                <c:pt idx="20" formatCode="0.00%">
                  <c:v>-5.3999999999999999E-2</c:v>
                </c:pt>
                <c:pt idx="21" formatCode="0.00%">
                  <c:v>1.5677852348993288E-2</c:v>
                </c:pt>
                <c:pt idx="22" formatCode="0.00%">
                  <c:v>1.5577918016942411E-2</c:v>
                </c:pt>
                <c:pt idx="23" formatCode="0.00%">
                  <c:v>4.2891794356031479E-2</c:v>
                </c:pt>
                <c:pt idx="24" formatCode="0.00%">
                  <c:v>7.4775550362809001E-2</c:v>
                </c:pt>
                <c:pt idx="25" formatCode="0.00%">
                  <c:v>8.1085618354784561E-2</c:v>
                </c:pt>
              </c:numCache>
            </c:numRef>
          </c:val>
          <c:extLst>
            <c:ext xmlns:c16="http://schemas.microsoft.com/office/drawing/2014/chart" uri="{C3380CC4-5D6E-409C-BE32-E72D297353CC}">
              <c16:uniqueId val="{00000000-A14D-40E9-846C-0E0755AAC546}"/>
            </c:ext>
          </c:extLst>
        </c:ser>
        <c:ser>
          <c:idx val="3"/>
          <c:order val="1"/>
          <c:tx>
            <c:v>Melius</c:v>
          </c:tx>
          <c:spPr>
            <a:solidFill>
              <a:srgbClr val="C8982C"/>
            </a:solidFill>
            <a:ln>
              <a:solidFill>
                <a:srgbClr val="C8982C"/>
              </a:solidFill>
              <a:prstDash val="solid"/>
            </a:ln>
          </c:spPr>
          <c:invertIfNegative val="0"/>
          <c:val>
            <c:numRef>
              <c:f>Sheet1!$E$36:$AI$36</c:f>
              <c:numCache>
                <c:formatCode>General</c:formatCode>
                <c:ptCount val="31"/>
                <c:pt idx="26" formatCode="0.00%">
                  <c:v>0.1</c:v>
                </c:pt>
                <c:pt idx="27" formatCode="0.00%">
                  <c:v>0.11</c:v>
                </c:pt>
                <c:pt idx="28" formatCode="0.00%">
                  <c:v>0.12</c:v>
                </c:pt>
              </c:numCache>
            </c:numRef>
          </c:val>
          <c:extLst>
            <c:ext xmlns:c16="http://schemas.microsoft.com/office/drawing/2014/chart" uri="{C3380CC4-5D6E-409C-BE32-E72D297353CC}">
              <c16:uniqueId val="{00000002-A14D-40E9-846C-0E0755AAC546}"/>
            </c:ext>
          </c:extLst>
        </c:ser>
        <c:ser>
          <c:idx val="4"/>
          <c:order val="2"/>
          <c:tx>
            <c:strRef>
              <c:f>Sheet1!$A$37</c:f>
              <c:strCache>
                <c:ptCount val="1"/>
                <c:pt idx="0">
                  <c:v>RBC</c:v>
                </c:pt>
              </c:strCache>
            </c:strRef>
          </c:tx>
          <c:spPr>
            <a:solidFill>
              <a:srgbClr val="7A9B3D"/>
            </a:solidFill>
            <a:ln>
              <a:solidFill>
                <a:srgbClr val="7A9B3D"/>
              </a:solidFill>
              <a:prstDash val="solid"/>
            </a:ln>
          </c:spPr>
          <c:invertIfNegative val="0"/>
          <c:val>
            <c:numRef>
              <c:f>Sheet1!$E$37:$AI$37</c:f>
              <c:numCache>
                <c:formatCode>General</c:formatCode>
                <c:ptCount val="31"/>
                <c:pt idx="26" formatCode="0.00%">
                  <c:v>0.11</c:v>
                </c:pt>
                <c:pt idx="27" formatCode="0.00%">
                  <c:v>0.111</c:v>
                </c:pt>
                <c:pt idx="28" formatCode="0.00%">
                  <c:v>0.111</c:v>
                </c:pt>
              </c:numCache>
            </c:numRef>
          </c:val>
          <c:extLst>
            <c:ext xmlns:c16="http://schemas.microsoft.com/office/drawing/2014/chart" uri="{C3380CC4-5D6E-409C-BE32-E72D297353CC}">
              <c16:uniqueId val="{00000003-A14D-40E9-846C-0E0755AAC546}"/>
            </c:ext>
          </c:extLst>
        </c:ser>
        <c:ser>
          <c:idx val="5"/>
          <c:order val="3"/>
          <c:tx>
            <c:strRef>
              <c:f>Sheet1!$A$38</c:f>
              <c:strCache>
                <c:ptCount val="1"/>
                <c:pt idx="0">
                  <c:v>ISI</c:v>
                </c:pt>
              </c:strCache>
            </c:strRef>
          </c:tx>
          <c:spPr>
            <a:solidFill>
              <a:srgbClr val="298FC2"/>
            </a:solidFill>
            <a:ln>
              <a:solidFill>
                <a:srgbClr val="298FC2"/>
              </a:solidFill>
              <a:prstDash val="solid"/>
            </a:ln>
          </c:spPr>
          <c:invertIfNegative val="0"/>
          <c:val>
            <c:numRef>
              <c:f>Sheet1!$E$38:$AI$38</c:f>
              <c:numCache>
                <c:formatCode>General</c:formatCode>
                <c:ptCount val="31"/>
                <c:pt idx="26" formatCode="0.00%">
                  <c:v>0.11</c:v>
                </c:pt>
                <c:pt idx="27" formatCode="0.00%">
                  <c:v>0.115</c:v>
                </c:pt>
              </c:numCache>
            </c:numRef>
          </c:val>
          <c:extLst>
            <c:ext xmlns:c16="http://schemas.microsoft.com/office/drawing/2014/chart" uri="{C3380CC4-5D6E-409C-BE32-E72D297353CC}">
              <c16:uniqueId val="{00000004-A14D-40E9-846C-0E0755AAC546}"/>
            </c:ext>
          </c:extLst>
        </c:ser>
        <c:ser>
          <c:idx val="1"/>
          <c:order val="4"/>
          <c:spPr>
            <a:pattFill prst="ltHorz">
              <a:fgClr>
                <a:schemeClr val="accent6">
                  <a:lumMod val="50000"/>
                </a:schemeClr>
              </a:fgClr>
              <a:bgClr>
                <a:schemeClr val="bg1"/>
              </a:bgClr>
            </a:pattFill>
            <a:ln>
              <a:noFill/>
              <a:prstDash val="dash"/>
            </a:ln>
          </c:spPr>
          <c:invertIfNegative val="0"/>
          <c:val>
            <c:numRef>
              <c:f>Sheet1!$E$40:$AI$40</c:f>
              <c:numCache>
                <c:formatCode>General</c:formatCode>
                <c:ptCount val="31"/>
                <c:pt idx="25" formatCode="0.00%">
                  <c:v>0.3</c:v>
                </c:pt>
              </c:numCache>
            </c:numRef>
          </c:val>
          <c:extLst>
            <c:ext xmlns:c16="http://schemas.microsoft.com/office/drawing/2014/chart" uri="{C3380CC4-5D6E-409C-BE32-E72D297353CC}">
              <c16:uniqueId val="{00000005-A14D-40E9-846C-0E0755AAC546}"/>
            </c:ext>
          </c:extLst>
        </c:ser>
        <c:dLbls>
          <c:showLegendKey val="0"/>
          <c:showVal val="0"/>
          <c:showCatName val="0"/>
          <c:showSerName val="0"/>
          <c:showPercent val="0"/>
          <c:showBubbleSize val="0"/>
        </c:dLbls>
        <c:gapWidth val="50"/>
        <c:axId val="857169519"/>
        <c:axId val="857174199"/>
      </c:barChart>
      <c:lineChart>
        <c:grouping val="standard"/>
        <c:varyColors val="0"/>
        <c:ser>
          <c:idx val="6"/>
          <c:order val="5"/>
          <c:tx>
            <c:strRef>
              <c:f>Sheet1!$A$41</c:f>
              <c:strCache>
                <c:ptCount val="1"/>
                <c:pt idx="0">
                  <c:v>1998-2016 Average</c:v>
                </c:pt>
              </c:strCache>
            </c:strRef>
          </c:tx>
          <c:spPr>
            <a:ln>
              <a:solidFill>
                <a:srgbClr val="BF3B34"/>
              </a:solidFill>
              <a:prstDash val="dash"/>
            </a:ln>
          </c:spPr>
          <c:marker>
            <c:symbol val="none"/>
          </c:marker>
          <c:val>
            <c:numRef>
              <c:f>Sheet1!$E$41:$AI$41</c:f>
              <c:numCache>
                <c:formatCode>0%</c:formatCode>
                <c:ptCount val="31"/>
                <c:pt idx="0">
                  <c:v>0.18922596530540958</c:v>
                </c:pt>
                <c:pt idx="1">
                  <c:v>0.18922596530540958</c:v>
                </c:pt>
                <c:pt idx="2">
                  <c:v>0.18922596530540958</c:v>
                </c:pt>
                <c:pt idx="3">
                  <c:v>0.18922596530540958</c:v>
                </c:pt>
                <c:pt idx="4">
                  <c:v>0.18922596530540958</c:v>
                </c:pt>
                <c:pt idx="5">
                  <c:v>0.18922596530540958</c:v>
                </c:pt>
                <c:pt idx="6">
                  <c:v>0.18922596530540958</c:v>
                </c:pt>
                <c:pt idx="7">
                  <c:v>0.18922596530540958</c:v>
                </c:pt>
                <c:pt idx="8">
                  <c:v>0.18922596530540958</c:v>
                </c:pt>
                <c:pt idx="9">
                  <c:v>0.18922596530540958</c:v>
                </c:pt>
                <c:pt idx="10">
                  <c:v>0.18922596530540958</c:v>
                </c:pt>
                <c:pt idx="11">
                  <c:v>0.18922596530540958</c:v>
                </c:pt>
                <c:pt idx="12">
                  <c:v>0.18922596530540958</c:v>
                </c:pt>
                <c:pt idx="13">
                  <c:v>0.18922596530540958</c:v>
                </c:pt>
                <c:pt idx="14">
                  <c:v>0.18922596530540958</c:v>
                </c:pt>
                <c:pt idx="15">
                  <c:v>0.18922596530540958</c:v>
                </c:pt>
                <c:pt idx="16">
                  <c:v>0.18922596530540958</c:v>
                </c:pt>
                <c:pt idx="17">
                  <c:v>0.18922596530540958</c:v>
                </c:pt>
                <c:pt idx="18">
                  <c:v>0.18922596530540958</c:v>
                </c:pt>
                <c:pt idx="19">
                  <c:v>0.18922596530540958</c:v>
                </c:pt>
                <c:pt idx="20">
                  <c:v>0.18922596530540958</c:v>
                </c:pt>
                <c:pt idx="21">
                  <c:v>0.18922596530540958</c:v>
                </c:pt>
                <c:pt idx="22">
                  <c:v>0.18922596530540958</c:v>
                </c:pt>
                <c:pt idx="23">
                  <c:v>0.18922596530540958</c:v>
                </c:pt>
                <c:pt idx="24">
                  <c:v>0.18922596530540958</c:v>
                </c:pt>
                <c:pt idx="25">
                  <c:v>0.18922596530540958</c:v>
                </c:pt>
                <c:pt idx="26">
                  <c:v>0.18922596530540958</c:v>
                </c:pt>
                <c:pt idx="27">
                  <c:v>0.18922596530540958</c:v>
                </c:pt>
                <c:pt idx="28">
                  <c:v>0.18922596530540958</c:v>
                </c:pt>
                <c:pt idx="29">
                  <c:v>0.18922596530540958</c:v>
                </c:pt>
                <c:pt idx="30">
                  <c:v>0.18922596530540958</c:v>
                </c:pt>
              </c:numCache>
            </c:numRef>
          </c:val>
          <c:smooth val="0"/>
          <c:extLst>
            <c:ext xmlns:c16="http://schemas.microsoft.com/office/drawing/2014/chart" uri="{C3380CC4-5D6E-409C-BE32-E72D297353CC}">
              <c16:uniqueId val="{00000006-A14D-40E9-846C-0E0755AAC546}"/>
            </c:ext>
          </c:extLst>
        </c:ser>
        <c:dLbls>
          <c:showLegendKey val="0"/>
          <c:showVal val="0"/>
          <c:showCatName val="0"/>
          <c:showSerName val="0"/>
          <c:showPercent val="0"/>
          <c:showBubbleSize val="0"/>
        </c:dLbls>
        <c:marker val="1"/>
        <c:smooth val="0"/>
        <c:axId val="857169519"/>
        <c:axId val="857174199"/>
      </c:lineChart>
      <c:catAx>
        <c:axId val="857169519"/>
        <c:scaling>
          <c:orientation val="minMax"/>
        </c:scaling>
        <c:delete val="0"/>
        <c:axPos val="b"/>
        <c:numFmt formatCode="General" sourceLinked="1"/>
        <c:majorTickMark val="out"/>
        <c:minorTickMark val="none"/>
        <c:tickLblPos val="low"/>
        <c:crossAx val="857174199"/>
        <c:crosses val="autoZero"/>
        <c:auto val="1"/>
        <c:lblAlgn val="ctr"/>
        <c:lblOffset val="100"/>
        <c:noMultiLvlLbl val="0"/>
      </c:catAx>
      <c:valAx>
        <c:axId val="857174199"/>
        <c:scaling>
          <c:orientation val="minMax"/>
          <c:max val="0.30000000000000004"/>
          <c:min val="-5.000000000000001E-2"/>
        </c:scaling>
        <c:delete val="0"/>
        <c:axPos val="l"/>
        <c:numFmt formatCode="0%" sourceLinked="1"/>
        <c:majorTickMark val="out"/>
        <c:minorTickMark val="none"/>
        <c:tickLblPos val="nextTo"/>
        <c:crossAx val="857169519"/>
        <c:crosses val="autoZero"/>
        <c:crossBetween val="between"/>
      </c:valAx>
    </c:plotArea>
    <c:legend>
      <c:legendPos val="b"/>
      <c:legendEntry>
        <c:idx val="4"/>
        <c:delete val="1"/>
      </c:legendEntry>
      <c:overlay val="0"/>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ln w="6350">
      <a:noFill/>
    </a:ln>
  </c:spPr>
  <c:txPr>
    <a:bodyPr/>
    <a:lstStyle/>
    <a:p>
      <a:pPr>
        <a:defRPr sz="800">
          <a:latin typeface="Arial" panose="020B0604020202020204" pitchFamily="34" charset="0"/>
        </a:defRPr>
      </a:pPr>
      <a:endParaRPr lang="en-US"/>
    </a:p>
  </c:txPr>
  <c:externalData r:id="rId1">
    <c:autoUpdate val="0"/>
  </c:externalData>
  <c:userShapes r:id="rId2"/>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a:pPr>
            <a:r>
              <a:rPr lang="en-US"/>
              <a:t>GEV EBITDA Margin Estimate</a:t>
            </a:r>
            <a:r>
              <a:rPr lang="en-US" baseline="0"/>
              <a:t> Comparison</a:t>
            </a:r>
            <a:endParaRPr lang="en-US"/>
          </a:p>
        </c:rich>
      </c:tx>
      <c:layout>
        <c:manualLayout>
          <c:xMode val="edge"/>
          <c:yMode val="edge"/>
          <c:x val="0.33027242397881079"/>
          <c:y val="2.7324226692111906E-2"/>
        </c:manualLayout>
      </c:layout>
      <c:overlay val="1"/>
    </c:title>
    <c:autoTitleDeleted val="0"/>
    <c:plotArea>
      <c:layout/>
      <c:barChart>
        <c:barDir val="col"/>
        <c:grouping val="clustered"/>
        <c:varyColors val="0"/>
        <c:ser>
          <c:idx val="0"/>
          <c:order val="0"/>
          <c:tx>
            <c:strRef>
              <c:f>Sheet1!$A$36</c:f>
              <c:strCache>
                <c:ptCount val="1"/>
                <c:pt idx="0">
                  <c:v>Melius</c:v>
                </c:pt>
              </c:strCache>
            </c:strRef>
          </c:tx>
          <c:spPr>
            <a:solidFill>
              <a:srgbClr val="C8982C"/>
            </a:solidFill>
            <a:ln>
              <a:solidFill>
                <a:srgbClr val="C8982C"/>
              </a:solidFill>
              <a:prstDash val="solid"/>
            </a:ln>
          </c:spPr>
          <c:invertIfNegative val="0"/>
          <c:cat>
            <c:strRef>
              <c:f>Sheet1!$AE$1:$AI$1</c:f>
              <c:strCache>
                <c:ptCount val="5"/>
                <c:pt idx="0">
                  <c:v>2024E</c:v>
                </c:pt>
                <c:pt idx="1">
                  <c:v>2025E</c:v>
                </c:pt>
                <c:pt idx="2">
                  <c:v>2026E</c:v>
                </c:pt>
                <c:pt idx="3">
                  <c:v>2027E</c:v>
                </c:pt>
                <c:pt idx="4">
                  <c:v>2028E</c:v>
                </c:pt>
              </c:strCache>
            </c:strRef>
          </c:cat>
          <c:val>
            <c:numRef>
              <c:f>Sheet1!$AE$36:$AI$36</c:f>
              <c:numCache>
                <c:formatCode>0.00%</c:formatCode>
                <c:ptCount val="5"/>
                <c:pt idx="0">
                  <c:v>0.1</c:v>
                </c:pt>
                <c:pt idx="1">
                  <c:v>0.11</c:v>
                </c:pt>
                <c:pt idx="2">
                  <c:v>0.12</c:v>
                </c:pt>
              </c:numCache>
            </c:numRef>
          </c:val>
          <c:extLst>
            <c:ext xmlns:c16="http://schemas.microsoft.com/office/drawing/2014/chart" uri="{C3380CC4-5D6E-409C-BE32-E72D297353CC}">
              <c16:uniqueId val="{00000000-DD9B-4F3F-81EB-220AF7ACEFB9}"/>
            </c:ext>
          </c:extLst>
        </c:ser>
        <c:ser>
          <c:idx val="1"/>
          <c:order val="1"/>
          <c:tx>
            <c:strRef>
              <c:f>Sheet1!$A$37</c:f>
              <c:strCache>
                <c:ptCount val="1"/>
                <c:pt idx="0">
                  <c:v>RBC</c:v>
                </c:pt>
              </c:strCache>
            </c:strRef>
          </c:tx>
          <c:spPr>
            <a:solidFill>
              <a:srgbClr val="7A9B3D"/>
            </a:solidFill>
            <a:ln>
              <a:solidFill>
                <a:srgbClr val="7A9B3D"/>
              </a:solidFill>
            </a:ln>
          </c:spPr>
          <c:invertIfNegative val="0"/>
          <c:cat>
            <c:strRef>
              <c:f>Sheet1!$AE$1:$AI$1</c:f>
              <c:strCache>
                <c:ptCount val="5"/>
                <c:pt idx="0">
                  <c:v>2024E</c:v>
                </c:pt>
                <c:pt idx="1">
                  <c:v>2025E</c:v>
                </c:pt>
                <c:pt idx="2">
                  <c:v>2026E</c:v>
                </c:pt>
                <c:pt idx="3">
                  <c:v>2027E</c:v>
                </c:pt>
                <c:pt idx="4">
                  <c:v>2028E</c:v>
                </c:pt>
              </c:strCache>
            </c:strRef>
          </c:cat>
          <c:val>
            <c:numRef>
              <c:f>Sheet1!$AE$37:$AI$37</c:f>
              <c:numCache>
                <c:formatCode>0.00%</c:formatCode>
                <c:ptCount val="5"/>
                <c:pt idx="0">
                  <c:v>0.11</c:v>
                </c:pt>
                <c:pt idx="1">
                  <c:v>0.111</c:v>
                </c:pt>
                <c:pt idx="2">
                  <c:v>0.111</c:v>
                </c:pt>
              </c:numCache>
            </c:numRef>
          </c:val>
          <c:extLst>
            <c:ext xmlns:c16="http://schemas.microsoft.com/office/drawing/2014/chart" uri="{C3380CC4-5D6E-409C-BE32-E72D297353CC}">
              <c16:uniqueId val="{00000001-DD9B-4F3F-81EB-220AF7ACEFB9}"/>
            </c:ext>
          </c:extLst>
        </c:ser>
        <c:ser>
          <c:idx val="2"/>
          <c:order val="2"/>
          <c:tx>
            <c:strRef>
              <c:f>Sheet1!$A$38</c:f>
              <c:strCache>
                <c:ptCount val="1"/>
                <c:pt idx="0">
                  <c:v>ISI</c:v>
                </c:pt>
              </c:strCache>
            </c:strRef>
          </c:tx>
          <c:spPr>
            <a:solidFill>
              <a:srgbClr val="298FC2"/>
            </a:solidFill>
            <a:ln>
              <a:solidFill>
                <a:srgbClr val="298FC2"/>
              </a:solidFill>
              <a:prstDash val="solid"/>
            </a:ln>
          </c:spPr>
          <c:invertIfNegative val="0"/>
          <c:cat>
            <c:strRef>
              <c:f>Sheet1!$AE$1:$AI$1</c:f>
              <c:strCache>
                <c:ptCount val="5"/>
                <c:pt idx="0">
                  <c:v>2024E</c:v>
                </c:pt>
                <c:pt idx="1">
                  <c:v>2025E</c:v>
                </c:pt>
                <c:pt idx="2">
                  <c:v>2026E</c:v>
                </c:pt>
                <c:pt idx="3">
                  <c:v>2027E</c:v>
                </c:pt>
                <c:pt idx="4">
                  <c:v>2028E</c:v>
                </c:pt>
              </c:strCache>
            </c:strRef>
          </c:cat>
          <c:val>
            <c:numRef>
              <c:f>Sheet1!$AE$38:$AI$38</c:f>
              <c:numCache>
                <c:formatCode>0.00%</c:formatCode>
                <c:ptCount val="5"/>
                <c:pt idx="0">
                  <c:v>0.11</c:v>
                </c:pt>
                <c:pt idx="1">
                  <c:v>0.115</c:v>
                </c:pt>
              </c:numCache>
            </c:numRef>
          </c:val>
          <c:extLst>
            <c:ext xmlns:c16="http://schemas.microsoft.com/office/drawing/2014/chart" uri="{C3380CC4-5D6E-409C-BE32-E72D297353CC}">
              <c16:uniqueId val="{00000002-DD9B-4F3F-81EB-220AF7ACEFB9}"/>
            </c:ext>
          </c:extLst>
        </c:ser>
        <c:dLbls>
          <c:showLegendKey val="0"/>
          <c:showVal val="0"/>
          <c:showCatName val="0"/>
          <c:showSerName val="0"/>
          <c:showPercent val="0"/>
          <c:showBubbleSize val="0"/>
        </c:dLbls>
        <c:gapWidth val="150"/>
        <c:overlap val="-40"/>
        <c:axId val="1250789168"/>
        <c:axId val="1250787728"/>
      </c:barChart>
      <c:catAx>
        <c:axId val="1250789168"/>
        <c:scaling>
          <c:orientation val="minMax"/>
        </c:scaling>
        <c:delete val="0"/>
        <c:axPos val="b"/>
        <c:numFmt formatCode="General" sourceLinked="1"/>
        <c:majorTickMark val="out"/>
        <c:minorTickMark val="none"/>
        <c:tickLblPos val="low"/>
        <c:crossAx val="1250787728"/>
        <c:crosses val="autoZero"/>
        <c:auto val="1"/>
        <c:lblAlgn val="ctr"/>
        <c:lblOffset val="100"/>
        <c:noMultiLvlLbl val="0"/>
      </c:catAx>
      <c:valAx>
        <c:axId val="1250787728"/>
        <c:scaling>
          <c:orientation val="minMax"/>
          <c:min val="8.0000000000000016E-2"/>
        </c:scaling>
        <c:delete val="0"/>
        <c:axPos val="l"/>
        <c:numFmt formatCode="0%" sourceLinked="0"/>
        <c:majorTickMark val="out"/>
        <c:minorTickMark val="none"/>
        <c:tickLblPos val="nextTo"/>
        <c:crossAx val="1250789168"/>
        <c:crosses val="autoZero"/>
        <c:crossBetween val="between"/>
      </c:valAx>
    </c:plotArea>
    <c:legend>
      <c:legendPos val="b"/>
      <c:layout>
        <c:manualLayout>
          <c:xMode val="edge"/>
          <c:yMode val="edge"/>
          <c:x val="0.41093415251570886"/>
          <c:y val="0.8739771662817768"/>
          <c:w val="0.16339346212043077"/>
          <c:h val="6.7607380266457823E-2"/>
        </c:manualLayout>
      </c:layout>
      <c:overlay val="0"/>
      <c:txPr>
        <a:bodyPr/>
        <a:lstStyle/>
        <a:p>
          <a:pPr>
            <a:defRPr sz="800"/>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ln w="6350">
      <a:noFill/>
    </a:ln>
  </c:spPr>
  <c:txPr>
    <a:bodyPr/>
    <a:lstStyle/>
    <a:p>
      <a:pPr>
        <a:defRPr sz="800">
          <a:latin typeface="Arial" panose="020B0604020202020204" pitchFamily="34" charset="0"/>
        </a:defRPr>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a:pPr>
            <a:r>
              <a:rPr lang="en-US"/>
              <a:t>US Electricity Demand</a:t>
            </a:r>
          </a:p>
        </c:rich>
      </c:tx>
      <c:overlay val="1"/>
    </c:title>
    <c:autoTitleDeleted val="0"/>
    <c:plotArea>
      <c:layout/>
      <c:barChart>
        <c:barDir val="col"/>
        <c:grouping val="clustered"/>
        <c:varyColors val="0"/>
        <c:ser>
          <c:idx val="0"/>
          <c:order val="2"/>
          <c:spPr>
            <a:pattFill prst="ltUpDiag">
              <a:fgClr>
                <a:schemeClr val="bg1">
                  <a:lumMod val="65000"/>
                </a:schemeClr>
              </a:fgClr>
              <a:bgClr>
                <a:schemeClr val="bg1"/>
              </a:bgClr>
            </a:pattFill>
          </c:spPr>
          <c:invertIfNegative val="0"/>
          <c:val>
            <c:numRef>
              <c:f>Sheet1!$R$45:$R$84</c:f>
              <c:numCache>
                <c:formatCode>General</c:formatCode>
                <c:ptCount val="40"/>
                <c:pt idx="16">
                  <c:v>5300</c:v>
                </c:pt>
              </c:numCache>
            </c:numRef>
          </c:val>
          <c:extLst>
            <c:ext xmlns:c16="http://schemas.microsoft.com/office/drawing/2014/chart" uri="{C3380CC4-5D6E-409C-BE32-E72D297353CC}">
              <c16:uniqueId val="{00000000-65AF-4EE0-91E5-31242F77727B}"/>
            </c:ext>
          </c:extLst>
        </c:ser>
        <c:ser>
          <c:idx val="3"/>
          <c:order val="3"/>
          <c:spPr>
            <a:pattFill prst="ltUpDiag">
              <a:fgClr>
                <a:schemeClr val="bg1">
                  <a:lumMod val="65000"/>
                </a:schemeClr>
              </a:fgClr>
              <a:bgClr>
                <a:schemeClr val="bg1"/>
              </a:bgClr>
            </a:pattFill>
          </c:spPr>
          <c:invertIfNegative val="0"/>
          <c:val>
            <c:numRef>
              <c:f>Sheet1!$S$45:$S$84</c:f>
              <c:numCache>
                <c:formatCode>General</c:formatCode>
                <c:ptCount val="40"/>
                <c:pt idx="32">
                  <c:v>5300</c:v>
                </c:pt>
              </c:numCache>
            </c:numRef>
          </c:val>
          <c:extLst>
            <c:ext xmlns:c16="http://schemas.microsoft.com/office/drawing/2014/chart" uri="{C3380CC4-5D6E-409C-BE32-E72D297353CC}">
              <c16:uniqueId val="{00000001-65AF-4EE0-91E5-31242F77727B}"/>
            </c:ext>
          </c:extLst>
        </c:ser>
        <c:dLbls>
          <c:showLegendKey val="0"/>
          <c:showVal val="0"/>
          <c:showCatName val="0"/>
          <c:showSerName val="0"/>
          <c:showPercent val="0"/>
          <c:showBubbleSize val="0"/>
        </c:dLbls>
        <c:gapWidth val="150"/>
        <c:axId val="28314607"/>
        <c:axId val="28314967"/>
      </c:barChart>
      <c:lineChart>
        <c:grouping val="standard"/>
        <c:varyColors val="0"/>
        <c:ser>
          <c:idx val="1"/>
          <c:order val="0"/>
          <c:tx>
            <c:strRef>
              <c:f>Sheet1!$N$44</c:f>
              <c:strCache>
                <c:ptCount val="1"/>
                <c:pt idx="0">
                  <c:v>US Electricity Demand (RHS)</c:v>
                </c:pt>
              </c:strCache>
            </c:strRef>
          </c:tx>
          <c:spPr>
            <a:ln>
              <a:solidFill>
                <a:srgbClr val="7A9B3D"/>
              </a:solidFill>
            </a:ln>
          </c:spPr>
          <c:marker>
            <c:symbol val="none"/>
          </c:marker>
          <c:dPt>
            <c:idx val="39"/>
            <c:bubble3D val="0"/>
            <c:spPr>
              <a:ln>
                <a:solidFill>
                  <a:srgbClr val="7A9B3D"/>
                </a:solidFill>
                <a:prstDash val="dash"/>
              </a:ln>
            </c:spPr>
            <c:extLst>
              <c:ext xmlns:c16="http://schemas.microsoft.com/office/drawing/2014/chart" uri="{C3380CC4-5D6E-409C-BE32-E72D297353CC}">
                <c16:uniqueId val="{00000003-65AF-4EE0-91E5-31242F77727B}"/>
              </c:ext>
            </c:extLst>
          </c:dPt>
          <c:cat>
            <c:strRef>
              <c:f>Sheet1!$L$45:$L$84</c:f>
              <c:strCache>
                <c:ptCount val="40"/>
                <c:pt idx="0">
                  <c:v>1991 </c:v>
                </c:pt>
                <c:pt idx="1">
                  <c:v>1992 </c:v>
                </c:pt>
                <c:pt idx="2">
                  <c:v>1993 </c:v>
                </c:pt>
                <c:pt idx="3">
                  <c:v>1994 </c:v>
                </c:pt>
                <c:pt idx="4">
                  <c:v>1995 </c:v>
                </c:pt>
                <c:pt idx="5">
                  <c:v>1996 </c:v>
                </c:pt>
                <c:pt idx="6">
                  <c:v>1997 </c:v>
                </c:pt>
                <c:pt idx="7">
                  <c:v>1998 </c:v>
                </c:pt>
                <c:pt idx="8">
                  <c:v>1999 </c:v>
                </c:pt>
                <c:pt idx="9">
                  <c:v>2000 </c:v>
                </c:pt>
                <c:pt idx="10">
                  <c:v>2001 </c:v>
                </c:pt>
                <c:pt idx="11">
                  <c:v>2002 </c:v>
                </c:pt>
                <c:pt idx="12">
                  <c:v>2003 </c:v>
                </c:pt>
                <c:pt idx="13">
                  <c:v>2004 </c:v>
                </c:pt>
                <c:pt idx="14">
                  <c:v>2005 </c:v>
                </c:pt>
                <c:pt idx="15">
                  <c:v>2006 </c:v>
                </c:pt>
                <c:pt idx="16">
                  <c:v>2007 </c:v>
                </c:pt>
                <c:pt idx="17">
                  <c:v>2008 </c:v>
                </c:pt>
                <c:pt idx="18">
                  <c:v>2009 </c:v>
                </c:pt>
                <c:pt idx="19">
                  <c:v>2010 </c:v>
                </c:pt>
                <c:pt idx="20">
                  <c:v>2011 </c:v>
                </c:pt>
                <c:pt idx="21">
                  <c:v>2012 </c:v>
                </c:pt>
                <c:pt idx="22">
                  <c:v>2013 </c:v>
                </c:pt>
                <c:pt idx="23">
                  <c:v>2014 </c:v>
                </c:pt>
                <c:pt idx="24">
                  <c:v>2015 </c:v>
                </c:pt>
                <c:pt idx="25">
                  <c:v>2016 </c:v>
                </c:pt>
                <c:pt idx="26">
                  <c:v>2017 </c:v>
                </c:pt>
                <c:pt idx="27">
                  <c:v>2018 </c:v>
                </c:pt>
                <c:pt idx="28">
                  <c:v>2019 </c:v>
                </c:pt>
                <c:pt idx="29">
                  <c:v>2020 </c:v>
                </c:pt>
                <c:pt idx="30">
                  <c:v>2021 </c:v>
                </c:pt>
                <c:pt idx="31">
                  <c:v>2022 </c:v>
                </c:pt>
                <c:pt idx="32">
                  <c:v>2023 </c:v>
                </c:pt>
                <c:pt idx="33">
                  <c:v>2024E</c:v>
                </c:pt>
                <c:pt idx="34">
                  <c:v>2025E</c:v>
                </c:pt>
                <c:pt idx="35">
                  <c:v>2026E</c:v>
                </c:pt>
                <c:pt idx="36">
                  <c:v>2027E</c:v>
                </c:pt>
                <c:pt idx="37">
                  <c:v>2028E</c:v>
                </c:pt>
                <c:pt idx="38">
                  <c:v>2029E</c:v>
                </c:pt>
                <c:pt idx="39">
                  <c:v>2030E</c:v>
                </c:pt>
              </c:strCache>
            </c:strRef>
          </c:cat>
          <c:val>
            <c:numRef>
              <c:f>Sheet1!$N$45:$N$84</c:f>
              <c:numCache>
                <c:formatCode>_(* #,##0.00_);_(* \(#,##0.00\);_(* "-"??_);_(@_)</c:formatCode>
                <c:ptCount val="40"/>
                <c:pt idx="0">
                  <c:v>2772.9263888888886</c:v>
                </c:pt>
                <c:pt idx="1">
                  <c:v>2775.451111111111</c:v>
                </c:pt>
                <c:pt idx="2">
                  <c:v>2873.0283333333336</c:v>
                </c:pt>
                <c:pt idx="3">
                  <c:v>2956.2574999999997</c:v>
                </c:pt>
                <c:pt idx="4">
                  <c:v>3041.9774999999995</c:v>
                </c:pt>
                <c:pt idx="5">
                  <c:v>3127.9752777777776</c:v>
                </c:pt>
                <c:pt idx="6">
                  <c:v>3174.1916666666666</c:v>
                </c:pt>
                <c:pt idx="7">
                  <c:v>3281.327777777778</c:v>
                </c:pt>
                <c:pt idx="8">
                  <c:v>3369.8844444444444</c:v>
                </c:pt>
                <c:pt idx="9">
                  <c:v>3499.4622222222224</c:v>
                </c:pt>
                <c:pt idx="10">
                  <c:v>3456.0625</c:v>
                </c:pt>
                <c:pt idx="11">
                  <c:v>3555.704166666666</c:v>
                </c:pt>
                <c:pt idx="12">
                  <c:v>3585.0111111111109</c:v>
                </c:pt>
                <c:pt idx="13">
                  <c:v>3636.0641666666666</c:v>
                </c:pt>
                <c:pt idx="14">
                  <c:v>3731.5302777777774</c:v>
                </c:pt>
                <c:pt idx="15">
                  <c:v>3748.6222222222218</c:v>
                </c:pt>
                <c:pt idx="16">
                  <c:v>3849.1872222222219</c:v>
                </c:pt>
                <c:pt idx="17">
                  <c:v>3829.633055555556</c:v>
                </c:pt>
                <c:pt idx="18">
                  <c:v>3644.701111111111</c:v>
                </c:pt>
                <c:pt idx="19">
                  <c:v>3788.320555555556</c:v>
                </c:pt>
                <c:pt idx="20">
                  <c:v>3779.422222222222</c:v>
                </c:pt>
                <c:pt idx="21">
                  <c:v>3726.7733333333335</c:v>
                </c:pt>
                <c:pt idx="22">
                  <c:v>3766.1555555555556</c:v>
                </c:pt>
                <c:pt idx="23">
                  <c:v>3788.9536111111106</c:v>
                </c:pt>
                <c:pt idx="24">
                  <c:v>3780.835</c:v>
                </c:pt>
                <c:pt idx="25">
                  <c:v>3813.9402777777777</c:v>
                </c:pt>
                <c:pt idx="26">
                  <c:v>3756.1147222222212</c:v>
                </c:pt>
                <c:pt idx="27">
                  <c:v>3900.8747222222214</c:v>
                </c:pt>
                <c:pt idx="28">
                  <c:v>3829.9513888888887</c:v>
                </c:pt>
                <c:pt idx="29">
                  <c:v>3777.7891666666665</c:v>
                </c:pt>
                <c:pt idx="30">
                  <c:v>3838.2077777777772</c:v>
                </c:pt>
                <c:pt idx="31">
                  <c:v>3886.0392251575895</c:v>
                </c:pt>
                <c:pt idx="32">
                  <c:v>3974</c:v>
                </c:pt>
                <c:pt idx="39" formatCode="_(* #,##0_);_(* \(#,##0\);_(* &quot;-&quot;??_);_(@_)">
                  <c:v>5064.8768432382376</c:v>
                </c:pt>
              </c:numCache>
            </c:numRef>
          </c:val>
          <c:smooth val="0"/>
          <c:extLst>
            <c:ext xmlns:c16="http://schemas.microsoft.com/office/drawing/2014/chart" uri="{C3380CC4-5D6E-409C-BE32-E72D297353CC}">
              <c16:uniqueId val="{00000004-65AF-4EE0-91E5-31242F77727B}"/>
            </c:ext>
          </c:extLst>
        </c:ser>
        <c:ser>
          <c:idx val="2"/>
          <c:order val="1"/>
          <c:tx>
            <c:strRef>
              <c:f>Sheet1!$O$44</c:f>
              <c:strCache>
                <c:ptCount val="1"/>
                <c:pt idx="0">
                  <c:v>Est US Demand ex DC</c:v>
                </c:pt>
              </c:strCache>
            </c:strRef>
          </c:tx>
          <c:spPr>
            <a:ln>
              <a:solidFill>
                <a:srgbClr val="768692"/>
              </a:solidFill>
              <a:prstDash val="dash"/>
            </a:ln>
          </c:spPr>
          <c:marker>
            <c:symbol val="none"/>
          </c:marker>
          <c:dPt>
            <c:idx val="39"/>
            <c:bubble3D val="0"/>
            <c:spPr>
              <a:ln>
                <a:solidFill>
                  <a:srgbClr val="75787B"/>
                </a:solidFill>
                <a:prstDash val="lgDash"/>
              </a:ln>
            </c:spPr>
            <c:extLst>
              <c:ext xmlns:c16="http://schemas.microsoft.com/office/drawing/2014/chart" uri="{C3380CC4-5D6E-409C-BE32-E72D297353CC}">
                <c16:uniqueId val="{00000006-65AF-4EE0-91E5-31242F77727B}"/>
              </c:ext>
            </c:extLst>
          </c:dPt>
          <c:cat>
            <c:strRef>
              <c:f>Sheet1!$L$45:$L$84</c:f>
              <c:strCache>
                <c:ptCount val="40"/>
                <c:pt idx="0">
                  <c:v>1991 </c:v>
                </c:pt>
                <c:pt idx="1">
                  <c:v>1992 </c:v>
                </c:pt>
                <c:pt idx="2">
                  <c:v>1993 </c:v>
                </c:pt>
                <c:pt idx="3">
                  <c:v>1994 </c:v>
                </c:pt>
                <c:pt idx="4">
                  <c:v>1995 </c:v>
                </c:pt>
                <c:pt idx="5">
                  <c:v>1996 </c:v>
                </c:pt>
                <c:pt idx="6">
                  <c:v>1997 </c:v>
                </c:pt>
                <c:pt idx="7">
                  <c:v>1998 </c:v>
                </c:pt>
                <c:pt idx="8">
                  <c:v>1999 </c:v>
                </c:pt>
                <c:pt idx="9">
                  <c:v>2000 </c:v>
                </c:pt>
                <c:pt idx="10">
                  <c:v>2001 </c:v>
                </c:pt>
                <c:pt idx="11">
                  <c:v>2002 </c:v>
                </c:pt>
                <c:pt idx="12">
                  <c:v>2003 </c:v>
                </c:pt>
                <c:pt idx="13">
                  <c:v>2004 </c:v>
                </c:pt>
                <c:pt idx="14">
                  <c:v>2005 </c:v>
                </c:pt>
                <c:pt idx="15">
                  <c:v>2006 </c:v>
                </c:pt>
                <c:pt idx="16">
                  <c:v>2007 </c:v>
                </c:pt>
                <c:pt idx="17">
                  <c:v>2008 </c:v>
                </c:pt>
                <c:pt idx="18">
                  <c:v>2009 </c:v>
                </c:pt>
                <c:pt idx="19">
                  <c:v>2010 </c:v>
                </c:pt>
                <c:pt idx="20">
                  <c:v>2011 </c:v>
                </c:pt>
                <c:pt idx="21">
                  <c:v>2012 </c:v>
                </c:pt>
                <c:pt idx="22">
                  <c:v>2013 </c:v>
                </c:pt>
                <c:pt idx="23">
                  <c:v>2014 </c:v>
                </c:pt>
                <c:pt idx="24">
                  <c:v>2015 </c:v>
                </c:pt>
                <c:pt idx="25">
                  <c:v>2016 </c:v>
                </c:pt>
                <c:pt idx="26">
                  <c:v>2017 </c:v>
                </c:pt>
                <c:pt idx="27">
                  <c:v>2018 </c:v>
                </c:pt>
                <c:pt idx="28">
                  <c:v>2019 </c:v>
                </c:pt>
                <c:pt idx="29">
                  <c:v>2020 </c:v>
                </c:pt>
                <c:pt idx="30">
                  <c:v>2021 </c:v>
                </c:pt>
                <c:pt idx="31">
                  <c:v>2022 </c:v>
                </c:pt>
                <c:pt idx="32">
                  <c:v>2023 </c:v>
                </c:pt>
                <c:pt idx="33">
                  <c:v>2024E</c:v>
                </c:pt>
                <c:pt idx="34">
                  <c:v>2025E</c:v>
                </c:pt>
                <c:pt idx="35">
                  <c:v>2026E</c:v>
                </c:pt>
                <c:pt idx="36">
                  <c:v>2027E</c:v>
                </c:pt>
                <c:pt idx="37">
                  <c:v>2028E</c:v>
                </c:pt>
                <c:pt idx="38">
                  <c:v>2029E</c:v>
                </c:pt>
                <c:pt idx="39">
                  <c:v>2030E</c:v>
                </c:pt>
              </c:strCache>
            </c:strRef>
          </c:cat>
          <c:val>
            <c:numRef>
              <c:f>Sheet1!$O$45:$O$84</c:f>
              <c:numCache>
                <c:formatCode>_(* #,##0.00_);_(* \(#,##0.00\);_(* "-"??_);_(@_)</c:formatCode>
                <c:ptCount val="40"/>
                <c:pt idx="0">
                  <c:v>2772.9263888888886</c:v>
                </c:pt>
                <c:pt idx="1">
                  <c:v>2775.451111111111</c:v>
                </c:pt>
                <c:pt idx="2">
                  <c:v>2873.0283333333336</c:v>
                </c:pt>
                <c:pt idx="3">
                  <c:v>2956.2574999999997</c:v>
                </c:pt>
                <c:pt idx="4">
                  <c:v>3041.9774999999995</c:v>
                </c:pt>
                <c:pt idx="5">
                  <c:v>3127.9752777777776</c:v>
                </c:pt>
                <c:pt idx="6">
                  <c:v>3174.1916666666666</c:v>
                </c:pt>
                <c:pt idx="7">
                  <c:v>3281.327777777778</c:v>
                </c:pt>
                <c:pt idx="8">
                  <c:v>3369.8844444444444</c:v>
                </c:pt>
                <c:pt idx="9">
                  <c:v>3499.4622222222224</c:v>
                </c:pt>
                <c:pt idx="10">
                  <c:v>3456.0625</c:v>
                </c:pt>
                <c:pt idx="11">
                  <c:v>3555.704166666666</c:v>
                </c:pt>
                <c:pt idx="12">
                  <c:v>3585.0111111111109</c:v>
                </c:pt>
                <c:pt idx="13">
                  <c:v>3636.0641666666666</c:v>
                </c:pt>
                <c:pt idx="14">
                  <c:v>3731.5302777777774</c:v>
                </c:pt>
                <c:pt idx="15">
                  <c:v>3748.6222222222218</c:v>
                </c:pt>
                <c:pt idx="16">
                  <c:v>3849.1872222222219</c:v>
                </c:pt>
                <c:pt idx="17">
                  <c:v>3829.633055555556</c:v>
                </c:pt>
                <c:pt idx="18">
                  <c:v>3644.701111111111</c:v>
                </c:pt>
                <c:pt idx="19">
                  <c:v>3788.320555555556</c:v>
                </c:pt>
                <c:pt idx="20">
                  <c:v>3779.422222222222</c:v>
                </c:pt>
                <c:pt idx="21">
                  <c:v>3726.7733333333335</c:v>
                </c:pt>
                <c:pt idx="22">
                  <c:v>3766.1555555555556</c:v>
                </c:pt>
                <c:pt idx="23">
                  <c:v>3788.9536111111106</c:v>
                </c:pt>
                <c:pt idx="24">
                  <c:v>3780.835</c:v>
                </c:pt>
                <c:pt idx="25">
                  <c:v>3813.9402777777777</c:v>
                </c:pt>
                <c:pt idx="26">
                  <c:v>3756.1147222222212</c:v>
                </c:pt>
                <c:pt idx="27">
                  <c:v>3900.8747222222214</c:v>
                </c:pt>
                <c:pt idx="28">
                  <c:v>3829.9513888888887</c:v>
                </c:pt>
                <c:pt idx="29">
                  <c:v>3777.7891666666665</c:v>
                </c:pt>
                <c:pt idx="30">
                  <c:v>3838.2077777777772</c:v>
                </c:pt>
                <c:pt idx="31">
                  <c:v>3886.0392251575895</c:v>
                </c:pt>
                <c:pt idx="32">
                  <c:v>3974</c:v>
                </c:pt>
                <c:pt idx="39">
                  <c:v>4750.131990882659</c:v>
                </c:pt>
              </c:numCache>
            </c:numRef>
          </c:val>
          <c:smooth val="0"/>
          <c:extLst>
            <c:ext xmlns:c16="http://schemas.microsoft.com/office/drawing/2014/chart" uri="{C3380CC4-5D6E-409C-BE32-E72D297353CC}">
              <c16:uniqueId val="{00000007-65AF-4EE0-91E5-31242F77727B}"/>
            </c:ext>
          </c:extLst>
        </c:ser>
        <c:dLbls>
          <c:showLegendKey val="0"/>
          <c:showVal val="0"/>
          <c:showCatName val="0"/>
          <c:showSerName val="0"/>
          <c:showPercent val="0"/>
          <c:showBubbleSize val="0"/>
        </c:dLbls>
        <c:marker val="1"/>
        <c:smooth val="0"/>
        <c:axId val="28314607"/>
        <c:axId val="28314967"/>
      </c:lineChart>
      <c:catAx>
        <c:axId val="28314607"/>
        <c:scaling>
          <c:orientation val="minMax"/>
        </c:scaling>
        <c:delete val="0"/>
        <c:axPos val="b"/>
        <c:numFmt formatCode="General" sourceLinked="1"/>
        <c:majorTickMark val="out"/>
        <c:minorTickMark val="none"/>
        <c:tickLblPos val="low"/>
        <c:crossAx val="28314967"/>
        <c:crosses val="autoZero"/>
        <c:auto val="1"/>
        <c:lblAlgn val="ctr"/>
        <c:lblOffset val="100"/>
        <c:noMultiLvlLbl val="0"/>
      </c:catAx>
      <c:valAx>
        <c:axId val="28314967"/>
        <c:scaling>
          <c:orientation val="minMax"/>
          <c:max val="5500"/>
          <c:min val="2500"/>
        </c:scaling>
        <c:delete val="0"/>
        <c:axPos val="l"/>
        <c:numFmt formatCode="#,##0" sourceLinked="0"/>
        <c:majorTickMark val="out"/>
        <c:minorTickMark val="none"/>
        <c:tickLblPos val="nextTo"/>
        <c:crossAx val="28314607"/>
        <c:crosses val="autoZero"/>
        <c:crossBetween val="between"/>
      </c:valAx>
    </c:plotArea>
    <c:legend>
      <c:legendPos val="b"/>
      <c:legendEntry>
        <c:idx val="0"/>
        <c:delete val="1"/>
      </c:legendEntry>
      <c:legendEntry>
        <c:idx val="1"/>
        <c:delete val="1"/>
      </c:legendEntry>
      <c:overlay val="0"/>
      <c:txPr>
        <a:bodyPr/>
        <a:lstStyle/>
        <a:p>
          <a:pPr>
            <a:defRPr sz="800"/>
          </a:pPr>
          <a:endParaRPr lang="en-US"/>
        </a:p>
      </c:txPr>
    </c:legend>
    <c:plotVisOnly val="1"/>
    <c:dispBlanksAs val="span"/>
    <c:showDLblsOverMax val="0"/>
    <c:extLst>
      <c:ext xmlns:c16r3="http://schemas.microsoft.com/office/drawing/2017/03/chart" uri="{56B9EC1D-385E-4148-901F-78D8002777C0}">
        <c16r3:dataDisplayOptions16>
          <c16r3:dispNaAsBlank val="1"/>
        </c16r3:dataDisplayOptions16>
      </c:ext>
    </c:extLst>
  </c:chart>
  <c:spPr>
    <a:ln w="6350">
      <a:noFill/>
    </a:ln>
  </c:spPr>
  <c:txPr>
    <a:bodyPr/>
    <a:lstStyle/>
    <a:p>
      <a:pPr>
        <a:defRPr sz="800">
          <a:latin typeface="Arial" panose="020B0604020202020204" pitchFamily="34" charset="0"/>
        </a:defRPr>
      </a:pPr>
      <a:endParaRPr lang="en-US"/>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0.31953</cdr:x>
      <cdr:y>0.10717</cdr:y>
    </cdr:from>
    <cdr:to>
      <cdr:x>0.51917</cdr:x>
      <cdr:y>0.19897</cdr:y>
    </cdr:to>
    <cdr:sp macro="" textlink="">
      <cdr:nvSpPr>
        <cdr:cNvPr id="2" name="TextBox 1">
          <a:extLst xmlns:a="http://schemas.openxmlformats.org/drawingml/2006/main">
            <a:ext uri="{FF2B5EF4-FFF2-40B4-BE49-F238E27FC236}">
              <a16:creationId xmlns:a16="http://schemas.microsoft.com/office/drawing/2014/main" id="{25135C27-FE6C-539F-6133-CBDD5DA6A113}"/>
            </a:ext>
          </a:extLst>
        </cdr:cNvPr>
        <cdr:cNvSpPr txBox="1"/>
      </cdr:nvSpPr>
      <cdr:spPr>
        <a:xfrm xmlns:a="http://schemas.openxmlformats.org/drawingml/2006/main">
          <a:off x="2616568" y="517430"/>
          <a:ext cx="1634798" cy="443209"/>
        </a:xfrm>
        <a:prstGeom xmlns:a="http://schemas.openxmlformats.org/drawingml/2006/main" prst="rect">
          <a:avLst/>
        </a:prstGeom>
        <a:ln xmlns:a="http://schemas.openxmlformats.org/drawingml/2006/main">
          <a:solidFill>
            <a:schemeClr val="accent4">
              <a:shade val="95000"/>
              <a:satMod val="105000"/>
            </a:schemeClr>
          </a:solidFill>
        </a:ln>
      </cdr:spPr>
      <cdr:txBody>
        <a:bodyPr xmlns:a="http://schemas.openxmlformats.org/drawingml/2006/main" vertOverflow="clip" wrap="square" rtlCol="0"/>
        <a:lstStyle xmlns:a="http://schemas.openxmlformats.org/drawingml/2006/main"/>
        <a:p xmlns:a="http://schemas.openxmlformats.org/drawingml/2006/main">
          <a:r>
            <a:rPr lang="en-US" sz="1000" b="1" dirty="0"/>
            <a:t>'98-'16 Avg: 19%</a:t>
          </a:r>
        </a:p>
        <a:p xmlns:a="http://schemas.openxmlformats.org/drawingml/2006/main">
          <a:r>
            <a:rPr lang="en-US" sz="1000" b="1" dirty="0"/>
            <a:t>'98-'16 ex '00-'03:</a:t>
          </a:r>
          <a:r>
            <a:rPr lang="en-US" sz="1000" b="1" baseline="0" dirty="0"/>
            <a:t> 18%</a:t>
          </a:r>
          <a:endParaRPr lang="en-US" sz="1000" b="1" dirty="0"/>
        </a:p>
      </cdr:txBody>
    </cdr:sp>
  </cdr:relSizeAnchor>
  <cdr:relSizeAnchor xmlns:cdr="http://schemas.openxmlformats.org/drawingml/2006/chartDrawing">
    <cdr:from>
      <cdr:x>0.7375</cdr:x>
      <cdr:y>0.0706</cdr:y>
    </cdr:from>
    <cdr:to>
      <cdr:x>1</cdr:x>
      <cdr:y>0.16435</cdr:y>
    </cdr:to>
    <cdr:sp macro="" textlink="">
      <cdr:nvSpPr>
        <cdr:cNvPr id="3" name="TextBox 1">
          <a:extLst xmlns:a="http://schemas.openxmlformats.org/drawingml/2006/main">
            <a:ext uri="{FF2B5EF4-FFF2-40B4-BE49-F238E27FC236}">
              <a16:creationId xmlns:a16="http://schemas.microsoft.com/office/drawing/2014/main" id="{7DD82482-B6BC-5E03-AA7E-7AFD53A95D83}"/>
            </a:ext>
          </a:extLst>
        </cdr:cNvPr>
        <cdr:cNvSpPr txBox="1"/>
      </cdr:nvSpPr>
      <cdr:spPr>
        <a:xfrm xmlns:a="http://schemas.openxmlformats.org/drawingml/2006/main">
          <a:off x="3371850" y="193675"/>
          <a:ext cx="1200150" cy="25717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200" b="1" dirty="0">
              <a:latin typeface="+mj-lt"/>
            </a:rPr>
            <a:t>2: Alstom acquisition</a:t>
          </a:r>
        </a:p>
      </cdr:txBody>
    </cdr:sp>
  </cdr:relSizeAnchor>
  <cdr:relSizeAnchor xmlns:cdr="http://schemas.openxmlformats.org/drawingml/2006/chartDrawing">
    <cdr:from>
      <cdr:x>0.74375</cdr:x>
      <cdr:y>0.12881</cdr:y>
    </cdr:from>
    <cdr:to>
      <cdr:x>0.86256</cdr:x>
      <cdr:y>0.28472</cdr:y>
    </cdr:to>
    <cdr:cxnSp macro="">
      <cdr:nvCxnSpPr>
        <cdr:cNvPr id="5" name="Straight Arrow Connector 4">
          <a:extLst xmlns:a="http://schemas.openxmlformats.org/drawingml/2006/main">
            <a:ext uri="{FF2B5EF4-FFF2-40B4-BE49-F238E27FC236}">
              <a16:creationId xmlns:a16="http://schemas.microsoft.com/office/drawing/2014/main" id="{3EFE8EE6-3637-138D-C8AD-C54179454EB4}"/>
            </a:ext>
          </a:extLst>
        </cdr:cNvPr>
        <cdr:cNvCxnSpPr/>
      </cdr:nvCxnSpPr>
      <cdr:spPr>
        <a:xfrm xmlns:a="http://schemas.openxmlformats.org/drawingml/2006/main" flipH="1">
          <a:off x="6090353" y="604292"/>
          <a:ext cx="972928" cy="731440"/>
        </a:xfrm>
        <a:prstGeom xmlns:a="http://schemas.openxmlformats.org/drawingml/2006/main" prst="straightConnector1">
          <a:avLst/>
        </a:prstGeom>
        <a:ln xmlns:a="http://schemas.openxmlformats.org/drawingml/2006/main">
          <a:tailEnd type="triangle"/>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userShapes>
</file>

<file path=ppt/drawings/drawing2.xml><?xml version="1.0" encoding="utf-8"?>
<c:userShapes xmlns:c="http://schemas.openxmlformats.org/drawingml/2006/chart">
  <cdr:relSizeAnchor xmlns:cdr="http://schemas.openxmlformats.org/drawingml/2006/chartDrawing">
    <cdr:from>
      <cdr:x>0.25625</cdr:x>
      <cdr:y>0.09202</cdr:y>
    </cdr:from>
    <cdr:to>
      <cdr:x>0.55416</cdr:x>
      <cdr:y>0.18382</cdr:y>
    </cdr:to>
    <cdr:sp macro="" textlink="">
      <cdr:nvSpPr>
        <cdr:cNvPr id="2" name="TextBox 1">
          <a:extLst xmlns:a="http://schemas.openxmlformats.org/drawingml/2006/main">
            <a:ext uri="{FF2B5EF4-FFF2-40B4-BE49-F238E27FC236}">
              <a16:creationId xmlns:a16="http://schemas.microsoft.com/office/drawing/2014/main" id="{25135C27-FE6C-539F-6133-CBDD5DA6A113}"/>
            </a:ext>
          </a:extLst>
        </cdr:cNvPr>
        <cdr:cNvSpPr txBox="1"/>
      </cdr:nvSpPr>
      <cdr:spPr>
        <a:xfrm xmlns:a="http://schemas.openxmlformats.org/drawingml/2006/main">
          <a:off x="2098357" y="431701"/>
          <a:ext cx="2439499" cy="430688"/>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000" b="1" dirty="0"/>
            <a:t>'98-'16 Avg: 19%</a:t>
          </a:r>
        </a:p>
        <a:p xmlns:a="http://schemas.openxmlformats.org/drawingml/2006/main">
          <a:r>
            <a:rPr lang="en-US" sz="1000" b="1" dirty="0"/>
            <a:t>'98-'16 ex '00-'03:</a:t>
          </a:r>
          <a:r>
            <a:rPr lang="en-US" sz="1000" b="1" baseline="0" dirty="0"/>
            <a:t> 18%</a:t>
          </a:r>
          <a:endParaRPr lang="en-US" sz="1000" b="1" dirty="0"/>
        </a:p>
      </cdr:txBody>
    </cdr:sp>
  </cdr:relSizeAnchor>
  <cdr:relSizeAnchor xmlns:cdr="http://schemas.openxmlformats.org/drawingml/2006/chartDrawing">
    <cdr:from>
      <cdr:x>0.7375</cdr:x>
      <cdr:y>0.0706</cdr:y>
    </cdr:from>
    <cdr:to>
      <cdr:x>1</cdr:x>
      <cdr:y>0.16435</cdr:y>
    </cdr:to>
    <cdr:sp macro="" textlink="">
      <cdr:nvSpPr>
        <cdr:cNvPr id="3" name="TextBox 1">
          <a:extLst xmlns:a="http://schemas.openxmlformats.org/drawingml/2006/main">
            <a:ext uri="{FF2B5EF4-FFF2-40B4-BE49-F238E27FC236}">
              <a16:creationId xmlns:a16="http://schemas.microsoft.com/office/drawing/2014/main" id="{7DD82482-B6BC-5E03-AA7E-7AFD53A95D83}"/>
            </a:ext>
          </a:extLst>
        </cdr:cNvPr>
        <cdr:cNvSpPr txBox="1"/>
      </cdr:nvSpPr>
      <cdr:spPr>
        <a:xfrm xmlns:a="http://schemas.openxmlformats.org/drawingml/2006/main">
          <a:off x="3371850" y="193675"/>
          <a:ext cx="1200150" cy="25717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000" b="1" dirty="0"/>
            <a:t>2: Alstom</a:t>
          </a:r>
          <a:r>
            <a:rPr lang="en-US" sz="1100" b="1" dirty="0"/>
            <a:t> </a:t>
          </a:r>
          <a:r>
            <a:rPr lang="en-US" sz="1000" b="1" dirty="0"/>
            <a:t>Acquisition</a:t>
          </a:r>
        </a:p>
      </cdr:txBody>
    </cdr:sp>
  </cdr:relSizeAnchor>
  <cdr:relSizeAnchor xmlns:cdr="http://schemas.openxmlformats.org/drawingml/2006/chartDrawing">
    <cdr:from>
      <cdr:x>0.7631</cdr:x>
      <cdr:y>0.12881</cdr:y>
    </cdr:from>
    <cdr:to>
      <cdr:x>0.86256</cdr:x>
      <cdr:y>0.25317</cdr:y>
    </cdr:to>
    <cdr:cxnSp macro="">
      <cdr:nvCxnSpPr>
        <cdr:cNvPr id="5" name="Straight Arrow Connector 4">
          <a:extLst xmlns:a="http://schemas.openxmlformats.org/drawingml/2006/main">
            <a:ext uri="{FF2B5EF4-FFF2-40B4-BE49-F238E27FC236}">
              <a16:creationId xmlns:a16="http://schemas.microsoft.com/office/drawing/2014/main" id="{3EFE8EE6-3637-138D-C8AD-C54179454EB4}"/>
            </a:ext>
          </a:extLst>
        </cdr:cNvPr>
        <cdr:cNvCxnSpPr/>
      </cdr:nvCxnSpPr>
      <cdr:spPr>
        <a:xfrm xmlns:a="http://schemas.openxmlformats.org/drawingml/2006/main" flipH="1">
          <a:off x="6248766" y="604298"/>
          <a:ext cx="814488" cy="583431"/>
        </a:xfrm>
        <a:prstGeom xmlns:a="http://schemas.openxmlformats.org/drawingml/2006/main" prst="straightConnector1">
          <a:avLst/>
        </a:prstGeom>
        <a:ln xmlns:a="http://schemas.openxmlformats.org/drawingml/2006/main">
          <a:tailEnd type="triangle"/>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userShapes>
</file>

<file path=ppt/drawings/drawing3.xml><?xml version="1.0" encoding="utf-8"?>
<c:userShapes xmlns:c="http://schemas.openxmlformats.org/drawingml/2006/chart">
  <cdr:relSizeAnchor xmlns:cdr="http://schemas.openxmlformats.org/drawingml/2006/chartDrawing">
    <cdr:from>
      <cdr:x>0.18643</cdr:x>
      <cdr:y>0.07736</cdr:y>
    </cdr:from>
    <cdr:to>
      <cdr:x>0.48434</cdr:x>
      <cdr:y>0.27181</cdr:y>
    </cdr:to>
    <cdr:sp macro="" textlink="">
      <cdr:nvSpPr>
        <cdr:cNvPr id="2" name="TextBox 1">
          <a:extLst xmlns:a="http://schemas.openxmlformats.org/drawingml/2006/main">
            <a:ext uri="{FF2B5EF4-FFF2-40B4-BE49-F238E27FC236}">
              <a16:creationId xmlns:a16="http://schemas.microsoft.com/office/drawing/2014/main" id="{FDCE7E47-61C8-F817-FDBE-D09D519A6100}"/>
            </a:ext>
          </a:extLst>
        </cdr:cNvPr>
        <cdr:cNvSpPr txBox="1"/>
      </cdr:nvSpPr>
      <cdr:spPr>
        <a:xfrm xmlns:a="http://schemas.openxmlformats.org/drawingml/2006/main">
          <a:off x="1109841" y="208537"/>
          <a:ext cx="1773496" cy="52415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000" dirty="0"/>
            <a:t>'98-'16 Avg: 19%</a:t>
          </a:r>
        </a:p>
        <a:p xmlns:a="http://schemas.openxmlformats.org/drawingml/2006/main">
          <a:r>
            <a:rPr lang="en-US" sz="1000" dirty="0"/>
            <a:t>'98-'16 ex '00-'03:</a:t>
          </a:r>
          <a:r>
            <a:rPr lang="en-US" sz="1000" baseline="0" dirty="0"/>
            <a:t> 18%</a:t>
          </a:r>
          <a:endParaRPr lang="en-US" sz="1000" dirty="0"/>
        </a:p>
      </cdr:txBody>
    </cdr:sp>
  </cdr:relSizeAnchor>
  <cdr:relSizeAnchor xmlns:cdr="http://schemas.openxmlformats.org/drawingml/2006/chartDrawing">
    <cdr:from>
      <cdr:x>0.608</cdr:x>
      <cdr:y>0.04947</cdr:y>
    </cdr:from>
    <cdr:to>
      <cdr:x>0.8096</cdr:x>
      <cdr:y>0.14488</cdr:y>
    </cdr:to>
    <cdr:sp macro="" textlink="">
      <cdr:nvSpPr>
        <cdr:cNvPr id="3" name="TextBox 2">
          <a:extLst xmlns:a="http://schemas.openxmlformats.org/drawingml/2006/main">
            <a:ext uri="{FF2B5EF4-FFF2-40B4-BE49-F238E27FC236}">
              <a16:creationId xmlns:a16="http://schemas.microsoft.com/office/drawing/2014/main" id="{F8BDF8F9-2B9D-8C2A-9BB9-66C18CF0144F}"/>
            </a:ext>
          </a:extLst>
        </cdr:cNvPr>
        <cdr:cNvSpPr txBox="1"/>
      </cdr:nvSpPr>
      <cdr:spPr>
        <a:xfrm xmlns:a="http://schemas.openxmlformats.org/drawingml/2006/main">
          <a:off x="3619500" y="133350"/>
          <a:ext cx="1200150" cy="25717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000" dirty="0">
              <a:latin typeface="+mn-lt"/>
              <a:ea typeface="+mn-ea"/>
              <a:cs typeface="+mn-cs"/>
            </a:rPr>
            <a:t>Alstom</a:t>
          </a:r>
          <a:r>
            <a:rPr lang="en-US" sz="1100" dirty="0"/>
            <a:t> </a:t>
          </a:r>
          <a:r>
            <a:rPr lang="en-US" sz="1000" dirty="0">
              <a:latin typeface="+mn-lt"/>
              <a:ea typeface="+mn-ea"/>
              <a:cs typeface="+mn-cs"/>
            </a:rPr>
            <a:t>Acquisition</a:t>
          </a:r>
        </a:p>
      </cdr:txBody>
    </cdr:sp>
  </cdr:relSizeAnchor>
  <cdr:relSizeAnchor xmlns:cdr="http://schemas.openxmlformats.org/drawingml/2006/chartDrawing">
    <cdr:from>
      <cdr:x>0.6096</cdr:x>
      <cdr:y>0.13428</cdr:y>
    </cdr:from>
    <cdr:to>
      <cdr:x>0.6592</cdr:x>
      <cdr:y>0.24382</cdr:y>
    </cdr:to>
    <cdr:cxnSp macro="">
      <cdr:nvCxnSpPr>
        <cdr:cNvPr id="5" name="Straight Arrow Connector 4">
          <a:extLst xmlns:a="http://schemas.openxmlformats.org/drawingml/2006/main">
            <a:ext uri="{FF2B5EF4-FFF2-40B4-BE49-F238E27FC236}">
              <a16:creationId xmlns:a16="http://schemas.microsoft.com/office/drawing/2014/main" id="{4B305CC6-F22B-687B-F572-C54C358F71A2}"/>
            </a:ext>
          </a:extLst>
        </cdr:cNvPr>
        <cdr:cNvCxnSpPr/>
      </cdr:nvCxnSpPr>
      <cdr:spPr>
        <a:xfrm xmlns:a="http://schemas.openxmlformats.org/drawingml/2006/main" flipH="1">
          <a:off x="3629025" y="361950"/>
          <a:ext cx="295275" cy="295275"/>
        </a:xfrm>
        <a:prstGeom xmlns:a="http://schemas.openxmlformats.org/drawingml/2006/main" prst="straightConnector1">
          <a:avLst/>
        </a:prstGeom>
        <a:ln xmlns:a="http://schemas.openxmlformats.org/drawingml/2006/main">
          <a:tailEnd type="triangle"/>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userShapes>
</file>

<file path=ppt/drawings/drawing4.xml><?xml version="1.0" encoding="utf-8"?>
<c:userShapes xmlns:c="http://schemas.openxmlformats.org/drawingml/2006/chart">
  <cdr:relSizeAnchor xmlns:cdr="http://schemas.openxmlformats.org/drawingml/2006/chartDrawing">
    <cdr:from>
      <cdr:x>0.14375</cdr:x>
      <cdr:y>0.28993</cdr:y>
    </cdr:from>
    <cdr:to>
      <cdr:x>0.38125</cdr:x>
      <cdr:y>0.375</cdr:y>
    </cdr:to>
    <cdr:sp macro="" textlink="">
      <cdr:nvSpPr>
        <cdr:cNvPr id="2" name="TextBox 1">
          <a:extLst xmlns:a="http://schemas.openxmlformats.org/drawingml/2006/main">
            <a:ext uri="{FF2B5EF4-FFF2-40B4-BE49-F238E27FC236}">
              <a16:creationId xmlns:a16="http://schemas.microsoft.com/office/drawing/2014/main" id="{EBB1810C-D90F-CBD1-9781-5507EF25D3A6}"/>
            </a:ext>
          </a:extLst>
        </cdr:cNvPr>
        <cdr:cNvSpPr txBox="1"/>
      </cdr:nvSpPr>
      <cdr:spPr>
        <a:xfrm xmlns:a="http://schemas.openxmlformats.org/drawingml/2006/main">
          <a:off x="657226" y="795339"/>
          <a:ext cx="1085850" cy="23336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900" dirty="0"/>
            <a:t>'91-'07 CAGR:</a:t>
          </a:r>
          <a:r>
            <a:rPr lang="en-US" sz="900" baseline="0" dirty="0"/>
            <a:t> 2.1%</a:t>
          </a:r>
        </a:p>
      </cdr:txBody>
    </cdr:sp>
  </cdr:relSizeAnchor>
  <cdr:relSizeAnchor xmlns:cdr="http://schemas.openxmlformats.org/drawingml/2006/chartDrawing">
    <cdr:from>
      <cdr:x>0.50903</cdr:x>
      <cdr:y>0.29282</cdr:y>
    </cdr:from>
    <cdr:to>
      <cdr:x>0.75417</cdr:x>
      <cdr:y>0.39931</cdr:y>
    </cdr:to>
    <cdr:sp macro="" textlink="">
      <cdr:nvSpPr>
        <cdr:cNvPr id="3" name="TextBox 1">
          <a:extLst xmlns:a="http://schemas.openxmlformats.org/drawingml/2006/main">
            <a:ext uri="{FF2B5EF4-FFF2-40B4-BE49-F238E27FC236}">
              <a16:creationId xmlns:a16="http://schemas.microsoft.com/office/drawing/2014/main" id="{14869E73-B389-9DBF-BA98-C7BEFDB87436}"/>
            </a:ext>
          </a:extLst>
        </cdr:cNvPr>
        <cdr:cNvSpPr txBox="1"/>
      </cdr:nvSpPr>
      <cdr:spPr>
        <a:xfrm xmlns:a="http://schemas.openxmlformats.org/drawingml/2006/main">
          <a:off x="2327275" y="803276"/>
          <a:ext cx="1120775" cy="29210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900" baseline="0" dirty="0"/>
            <a:t>'07-'23 CAGR: 0.1%</a:t>
          </a:r>
        </a:p>
      </cdr:txBody>
    </cdr:sp>
  </cdr:relSizeAnchor>
  <cdr:relSizeAnchor xmlns:cdr="http://schemas.openxmlformats.org/drawingml/2006/chartDrawing">
    <cdr:from>
      <cdr:x>0.82372</cdr:x>
      <cdr:y>0.44471</cdr:y>
    </cdr:from>
    <cdr:to>
      <cdr:x>1</cdr:x>
      <cdr:y>0.54772</cdr:y>
    </cdr:to>
    <cdr:sp macro="" textlink="">
      <cdr:nvSpPr>
        <cdr:cNvPr id="4" name="TextBox 1">
          <a:extLst xmlns:a="http://schemas.openxmlformats.org/drawingml/2006/main">
            <a:ext uri="{FF2B5EF4-FFF2-40B4-BE49-F238E27FC236}">
              <a16:creationId xmlns:a16="http://schemas.microsoft.com/office/drawing/2014/main" id="{A1C4A301-FBDC-DF75-CDDB-85D3D3F127AA}"/>
            </a:ext>
          </a:extLst>
        </cdr:cNvPr>
        <cdr:cNvSpPr txBox="1"/>
      </cdr:nvSpPr>
      <cdr:spPr>
        <a:xfrm xmlns:a="http://schemas.openxmlformats.org/drawingml/2006/main">
          <a:off x="5332095" y="1809569"/>
          <a:ext cx="1141095" cy="41915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900" b="0" baseline="0" dirty="0"/>
            <a:t>'23-'30 CAGR: 4% </a:t>
          </a:r>
          <a:endParaRPr lang="en-US" sz="900" b="0" dirty="0"/>
        </a:p>
      </cdr:txBody>
    </cdr:sp>
  </cdr:relSizeAnchor>
  <cdr:relSizeAnchor xmlns:cdr="http://schemas.openxmlformats.org/drawingml/2006/chartDrawing">
    <cdr:from>
      <cdr:x>0.18797</cdr:x>
      <cdr:y>0.55128</cdr:y>
    </cdr:from>
    <cdr:to>
      <cdr:x>0.2962</cdr:x>
      <cdr:y>0.62739</cdr:y>
    </cdr:to>
    <cdr:sp macro="" textlink="">
      <cdr:nvSpPr>
        <cdr:cNvPr id="5" name="Oval 4">
          <a:extLst xmlns:a="http://schemas.openxmlformats.org/drawingml/2006/main">
            <a:ext uri="{FF2B5EF4-FFF2-40B4-BE49-F238E27FC236}">
              <a16:creationId xmlns:a16="http://schemas.microsoft.com/office/drawing/2014/main" id="{51F1B19A-9ACA-0DDD-45AD-A7411F3D8A79}"/>
            </a:ext>
          </a:extLst>
        </cdr:cNvPr>
        <cdr:cNvSpPr/>
      </cdr:nvSpPr>
      <cdr:spPr bwMode="auto">
        <a:xfrm xmlns:a="http://schemas.openxmlformats.org/drawingml/2006/main">
          <a:off x="1216792" y="2243194"/>
          <a:ext cx="700548" cy="309716"/>
        </a:xfrm>
        <a:prstGeom xmlns:a="http://schemas.openxmlformats.org/drawingml/2006/main" prst="ellipse">
          <a:avLst/>
        </a:prstGeom>
        <a:noFill xmlns:a="http://schemas.openxmlformats.org/drawingml/2006/main"/>
        <a:ln xmlns:a="http://schemas.openxmlformats.org/drawingml/2006/main" w="9525" cap="flat" cmpd="sng" algn="ctr">
          <a:noFill/>
          <a:prstDash val="solid"/>
          <a:round/>
          <a:headEnd type="none" w="med" len="med"/>
          <a:tailEnd type="none" w="med" len="med"/>
        </a:ln>
        <a:effectLst xmlns:a="http://schemas.openxmlformats.org/drawingml/2006/main"/>
      </cdr:spPr>
      <cdr:txBody>
        <a:bodyPr xmlns:a="http://schemas.openxmlformats.org/drawingml/2006/main" vertOverflow="clip" vert="horz" wrap="square" lIns="91440" tIns="45720" rIns="91440" bIns="45720" numCol="1" anchor="ctr" anchorCtr="0" compatLnSpc="1">
          <a:prstTxWarp prst="textNoShape">
            <a:avLst/>
          </a:prstTxWarp>
        </a:bodyPr>
        <a:lstStyle xmlns:a="http://schemas.openxmlformats.org/drawingml/2006/main"/>
        <a:p xmlns:a="http://schemas.openxmlformats.org/drawingml/2006/main">
          <a:endParaRPr lang="en-US"/>
        </a:p>
      </cdr:txBody>
    </cdr:sp>
  </cdr:relSizeAnchor>
  <cdr:relSizeAnchor xmlns:cdr="http://schemas.openxmlformats.org/drawingml/2006/chartDrawing">
    <cdr:from>
      <cdr:x>0.22785</cdr:x>
      <cdr:y>0.53134</cdr:y>
    </cdr:from>
    <cdr:to>
      <cdr:x>0.28708</cdr:x>
      <cdr:y>0.66183</cdr:y>
    </cdr:to>
    <cdr:sp macro="" textlink="">
      <cdr:nvSpPr>
        <cdr:cNvPr id="6" name="Oval 5">
          <a:extLst xmlns:a="http://schemas.openxmlformats.org/drawingml/2006/main">
            <a:ext uri="{FF2B5EF4-FFF2-40B4-BE49-F238E27FC236}">
              <a16:creationId xmlns:a16="http://schemas.microsoft.com/office/drawing/2014/main" id="{E4079EFA-F00A-F2DB-3AF1-F39DE917C83E}"/>
            </a:ext>
          </a:extLst>
        </cdr:cNvPr>
        <cdr:cNvSpPr/>
      </cdr:nvSpPr>
      <cdr:spPr bwMode="auto">
        <a:xfrm xmlns:a="http://schemas.openxmlformats.org/drawingml/2006/main">
          <a:off x="1474888" y="2162077"/>
          <a:ext cx="383458" cy="530942"/>
        </a:xfrm>
        <a:prstGeom xmlns:a="http://schemas.openxmlformats.org/drawingml/2006/main" prst="ellipse">
          <a:avLst/>
        </a:prstGeom>
        <a:noFill xmlns:a="http://schemas.openxmlformats.org/drawingml/2006/main"/>
        <a:ln xmlns:a="http://schemas.openxmlformats.org/drawingml/2006/main" w="9525" cap="flat" cmpd="sng" algn="ctr">
          <a:solidFill>
            <a:srgbClr val="298FC2"/>
          </a:solidFill>
          <a:prstDash val="solid"/>
          <a:round/>
          <a:headEnd type="none" w="med" len="med"/>
          <a:tailEnd type="none" w="med" len="med"/>
        </a:ln>
        <a:effectLst xmlns:a="http://schemas.openxmlformats.org/drawingml/2006/main"/>
      </cdr:spPr>
      <cdr:txBody>
        <a:bodyPr xmlns:a="http://schemas.openxmlformats.org/drawingml/2006/main" vertOverflow="clip" vert="horz" wrap="square" lIns="91440" tIns="45720" rIns="91440" bIns="45720" numCol="1" anchor="ctr" anchorCtr="0" compatLnSpc="1">
          <a:prstTxWarp prst="textNoShape">
            <a:avLst/>
          </a:prstTxWarp>
        </a:bodyPr>
        <a:lstStyle xmlns:a="http://schemas.openxmlformats.org/drawingml/2006/main"/>
        <a:p xmlns:a="http://schemas.openxmlformats.org/drawingml/2006/main">
          <a:endParaRPr lang="en-US"/>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2338" name="Rectangle 2"/>
          <p:cNvSpPr>
            <a:spLocks noGrp="1" noChangeArrowheads="1"/>
          </p:cNvSpPr>
          <p:nvPr>
            <p:ph type="hdr" sz="quarter"/>
          </p:nvPr>
        </p:nvSpPr>
        <p:spPr bwMode="auto">
          <a:xfrm>
            <a:off x="0" y="0"/>
            <a:ext cx="3027137" cy="463571"/>
          </a:xfrm>
          <a:prstGeom prst="rect">
            <a:avLst/>
          </a:prstGeom>
          <a:noFill/>
          <a:ln w="9525">
            <a:noFill/>
            <a:miter lim="800000"/>
            <a:headEnd/>
            <a:tailEnd/>
          </a:ln>
        </p:spPr>
        <p:txBody>
          <a:bodyPr vert="horz" wrap="square" lIns="87891" tIns="43946" rIns="87891" bIns="43946" numCol="1" anchor="t" anchorCtr="0" compatLnSpc="1">
            <a:prstTxWarp prst="textNoShape">
              <a:avLst/>
            </a:prstTxWarp>
          </a:bodyPr>
          <a:lstStyle>
            <a:lvl1pPr algn="l" eaLnBrk="1" hangingPunct="1">
              <a:defRPr>
                <a:latin typeface="Arial" charset="0"/>
                <a:ea typeface="ＭＳ Ｐゴシック" pitchFamily="1" charset="-128"/>
                <a:cs typeface="+mn-cs"/>
              </a:defRPr>
            </a:lvl1pPr>
          </a:lstStyle>
          <a:p>
            <a:pPr>
              <a:defRPr/>
            </a:pPr>
            <a:endParaRPr lang="en-US"/>
          </a:p>
        </p:txBody>
      </p:sp>
      <p:sp>
        <p:nvSpPr>
          <p:cNvPr id="142339" name="Rectangle 3"/>
          <p:cNvSpPr>
            <a:spLocks noGrp="1" noChangeArrowheads="1"/>
          </p:cNvSpPr>
          <p:nvPr>
            <p:ph type="dt" sz="quarter" idx="1"/>
          </p:nvPr>
        </p:nvSpPr>
        <p:spPr bwMode="auto">
          <a:xfrm>
            <a:off x="3956348" y="0"/>
            <a:ext cx="3027137" cy="463571"/>
          </a:xfrm>
          <a:prstGeom prst="rect">
            <a:avLst/>
          </a:prstGeom>
          <a:noFill/>
          <a:ln w="9525">
            <a:noFill/>
            <a:miter lim="800000"/>
            <a:headEnd/>
            <a:tailEnd/>
          </a:ln>
        </p:spPr>
        <p:txBody>
          <a:bodyPr vert="horz" wrap="square" lIns="87891" tIns="43946" rIns="87891" bIns="43946" numCol="1" anchor="t" anchorCtr="0" compatLnSpc="1">
            <a:prstTxWarp prst="textNoShape">
              <a:avLst/>
            </a:prstTxWarp>
          </a:bodyPr>
          <a:lstStyle>
            <a:lvl1pPr algn="r" eaLnBrk="1" hangingPunct="1">
              <a:defRPr>
                <a:latin typeface="Arial" charset="0"/>
                <a:ea typeface="ＭＳ Ｐゴシック" pitchFamily="1" charset="-128"/>
                <a:cs typeface="+mn-cs"/>
              </a:defRPr>
            </a:lvl1pPr>
          </a:lstStyle>
          <a:p>
            <a:pPr>
              <a:defRPr/>
            </a:pPr>
            <a:endParaRPr lang="en-US"/>
          </a:p>
        </p:txBody>
      </p:sp>
      <p:sp>
        <p:nvSpPr>
          <p:cNvPr id="142340" name="Rectangle 4"/>
          <p:cNvSpPr>
            <a:spLocks noGrp="1" noChangeArrowheads="1"/>
          </p:cNvSpPr>
          <p:nvPr>
            <p:ph type="ftr" sz="quarter" idx="2"/>
          </p:nvPr>
        </p:nvSpPr>
        <p:spPr bwMode="auto">
          <a:xfrm>
            <a:off x="0" y="8818595"/>
            <a:ext cx="3027137" cy="463571"/>
          </a:xfrm>
          <a:prstGeom prst="rect">
            <a:avLst/>
          </a:prstGeom>
          <a:noFill/>
          <a:ln w="9525">
            <a:noFill/>
            <a:miter lim="800000"/>
            <a:headEnd/>
            <a:tailEnd/>
          </a:ln>
        </p:spPr>
        <p:txBody>
          <a:bodyPr vert="horz" wrap="square" lIns="87891" tIns="43946" rIns="87891" bIns="43946" numCol="1" anchor="b" anchorCtr="0" compatLnSpc="1">
            <a:prstTxWarp prst="textNoShape">
              <a:avLst/>
            </a:prstTxWarp>
          </a:bodyPr>
          <a:lstStyle>
            <a:lvl1pPr algn="l" eaLnBrk="1" hangingPunct="1">
              <a:defRPr>
                <a:latin typeface="Arial" charset="0"/>
                <a:ea typeface="ＭＳ Ｐゴシック" pitchFamily="1" charset="-128"/>
                <a:cs typeface="+mn-cs"/>
              </a:defRPr>
            </a:lvl1pPr>
          </a:lstStyle>
          <a:p>
            <a:pPr>
              <a:defRPr/>
            </a:pPr>
            <a:endParaRPr lang="en-US"/>
          </a:p>
        </p:txBody>
      </p:sp>
      <p:sp>
        <p:nvSpPr>
          <p:cNvPr id="142341" name="Rectangle 5"/>
          <p:cNvSpPr>
            <a:spLocks noGrp="1" noChangeArrowheads="1"/>
          </p:cNvSpPr>
          <p:nvPr>
            <p:ph type="sldNum" sz="quarter" idx="3"/>
          </p:nvPr>
        </p:nvSpPr>
        <p:spPr bwMode="auto">
          <a:xfrm>
            <a:off x="3956348" y="8818595"/>
            <a:ext cx="3027137" cy="463571"/>
          </a:xfrm>
          <a:prstGeom prst="rect">
            <a:avLst/>
          </a:prstGeom>
          <a:noFill/>
          <a:ln w="9525">
            <a:noFill/>
            <a:miter lim="800000"/>
            <a:headEnd/>
            <a:tailEnd/>
          </a:ln>
        </p:spPr>
        <p:txBody>
          <a:bodyPr vert="horz" wrap="square" lIns="87891" tIns="43946" rIns="87891" bIns="43946" numCol="1" anchor="b" anchorCtr="0" compatLnSpc="1">
            <a:prstTxWarp prst="textNoShape">
              <a:avLst/>
            </a:prstTxWarp>
          </a:bodyPr>
          <a:lstStyle>
            <a:lvl1pPr algn="r" eaLnBrk="1" hangingPunct="1">
              <a:defRPr>
                <a:latin typeface="Arial" charset="0"/>
                <a:ea typeface="ＭＳ Ｐゴシック" pitchFamily="1" charset="-128"/>
                <a:cs typeface="+mn-cs"/>
              </a:defRPr>
            </a:lvl1pPr>
          </a:lstStyle>
          <a:p>
            <a:pPr>
              <a:defRPr/>
            </a:pPr>
            <a:fld id="{FCE8AFCD-0F02-46B4-AB12-05EFAED838FF}" type="slidenum">
              <a:rPr lang="en-US"/>
              <a:pPr>
                <a:defRPr/>
              </a:pPr>
              <a:t>‹#›</a:t>
            </a:fld>
            <a:endParaRPr lang="en-US"/>
          </a:p>
        </p:txBody>
      </p:sp>
    </p:spTree>
    <p:extLst>
      <p:ext uri="{BB962C8B-B14F-4D97-AF65-F5344CB8AC3E}">
        <p14:creationId xmlns:p14="http://schemas.microsoft.com/office/powerpoint/2010/main" val="4894861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3027137" cy="463571"/>
          </a:xfrm>
          <a:prstGeom prst="rect">
            <a:avLst/>
          </a:prstGeom>
          <a:noFill/>
          <a:ln w="9525">
            <a:noFill/>
            <a:miter lim="800000"/>
            <a:headEnd/>
            <a:tailEnd/>
          </a:ln>
        </p:spPr>
        <p:txBody>
          <a:bodyPr vert="horz" wrap="square" lIns="92906" tIns="46453" rIns="92906" bIns="46453" numCol="1" anchor="t" anchorCtr="0" compatLnSpc="1">
            <a:prstTxWarp prst="textNoShape">
              <a:avLst/>
            </a:prstTxWarp>
          </a:bodyPr>
          <a:lstStyle>
            <a:lvl1pPr algn="l" defTabSz="929760" eaLnBrk="1" hangingPunct="1">
              <a:defRPr>
                <a:latin typeface="Arial" charset="0"/>
                <a:ea typeface="ＭＳ Ｐゴシック" pitchFamily="1" charset="-128"/>
                <a:cs typeface="+mn-cs"/>
              </a:defRPr>
            </a:lvl1pPr>
          </a:lstStyle>
          <a:p>
            <a:pPr>
              <a:defRPr/>
            </a:pPr>
            <a:endParaRPr lang="en-US"/>
          </a:p>
        </p:txBody>
      </p:sp>
      <p:sp>
        <p:nvSpPr>
          <p:cNvPr id="18435" name="Rectangle 3"/>
          <p:cNvSpPr>
            <a:spLocks noGrp="1" noChangeArrowheads="1"/>
          </p:cNvSpPr>
          <p:nvPr>
            <p:ph type="dt" idx="1"/>
          </p:nvPr>
        </p:nvSpPr>
        <p:spPr bwMode="auto">
          <a:xfrm>
            <a:off x="3956348" y="0"/>
            <a:ext cx="3027137" cy="463571"/>
          </a:xfrm>
          <a:prstGeom prst="rect">
            <a:avLst/>
          </a:prstGeom>
          <a:noFill/>
          <a:ln w="9525">
            <a:noFill/>
            <a:miter lim="800000"/>
            <a:headEnd/>
            <a:tailEnd/>
          </a:ln>
        </p:spPr>
        <p:txBody>
          <a:bodyPr vert="horz" wrap="square" lIns="92906" tIns="46453" rIns="92906" bIns="46453" numCol="1" anchor="t" anchorCtr="0" compatLnSpc="1">
            <a:prstTxWarp prst="textNoShape">
              <a:avLst/>
            </a:prstTxWarp>
          </a:bodyPr>
          <a:lstStyle>
            <a:lvl1pPr algn="r" defTabSz="929760" eaLnBrk="1" hangingPunct="1">
              <a:defRPr>
                <a:latin typeface="Arial" charset="0"/>
                <a:ea typeface="ＭＳ Ｐゴシック" pitchFamily="1" charset="-128"/>
                <a:cs typeface="+mn-cs"/>
              </a:defRPr>
            </a:lvl1pPr>
          </a:lstStyle>
          <a:p>
            <a:pPr>
              <a:defRPr/>
            </a:pPr>
            <a:endParaRPr lang="en-US"/>
          </a:p>
        </p:txBody>
      </p:sp>
      <p:sp>
        <p:nvSpPr>
          <p:cNvPr id="52228" name="Rectangle 4"/>
          <p:cNvSpPr>
            <a:spLocks noGrp="1" noRot="1" noChangeAspect="1" noChangeArrowheads="1" noTextEdit="1"/>
          </p:cNvSpPr>
          <p:nvPr>
            <p:ph type="sldImg" idx="2"/>
          </p:nvPr>
        </p:nvSpPr>
        <p:spPr bwMode="auto">
          <a:xfrm>
            <a:off x="1171575" y="696913"/>
            <a:ext cx="4641850" cy="3481387"/>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698804" y="4410065"/>
            <a:ext cx="5587394" cy="4176744"/>
          </a:xfrm>
          <a:prstGeom prst="rect">
            <a:avLst/>
          </a:prstGeom>
          <a:noFill/>
          <a:ln w="9525">
            <a:noFill/>
            <a:miter lim="800000"/>
            <a:headEnd/>
            <a:tailEnd/>
          </a:ln>
        </p:spPr>
        <p:txBody>
          <a:bodyPr vert="horz" wrap="square" lIns="92906" tIns="46453" rIns="92906" bIns="46453"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8438" name="Rectangle 6"/>
          <p:cNvSpPr>
            <a:spLocks noGrp="1" noChangeArrowheads="1"/>
          </p:cNvSpPr>
          <p:nvPr>
            <p:ph type="ftr" sz="quarter" idx="4"/>
          </p:nvPr>
        </p:nvSpPr>
        <p:spPr bwMode="auto">
          <a:xfrm>
            <a:off x="0" y="8818595"/>
            <a:ext cx="3027137" cy="463571"/>
          </a:xfrm>
          <a:prstGeom prst="rect">
            <a:avLst/>
          </a:prstGeom>
          <a:noFill/>
          <a:ln w="9525">
            <a:noFill/>
            <a:miter lim="800000"/>
            <a:headEnd/>
            <a:tailEnd/>
          </a:ln>
        </p:spPr>
        <p:txBody>
          <a:bodyPr vert="horz" wrap="square" lIns="92906" tIns="46453" rIns="92906" bIns="46453" numCol="1" anchor="b" anchorCtr="0" compatLnSpc="1">
            <a:prstTxWarp prst="textNoShape">
              <a:avLst/>
            </a:prstTxWarp>
          </a:bodyPr>
          <a:lstStyle>
            <a:lvl1pPr algn="l" defTabSz="929760" eaLnBrk="1" hangingPunct="1">
              <a:defRPr>
                <a:latin typeface="Arial" charset="0"/>
                <a:ea typeface="ＭＳ Ｐゴシック" pitchFamily="1" charset="-128"/>
                <a:cs typeface="+mn-cs"/>
              </a:defRPr>
            </a:lvl1pPr>
          </a:lstStyle>
          <a:p>
            <a:pPr>
              <a:defRPr/>
            </a:pPr>
            <a:endParaRPr lang="en-US"/>
          </a:p>
        </p:txBody>
      </p:sp>
      <p:sp>
        <p:nvSpPr>
          <p:cNvPr id="18439" name="Rectangle 7"/>
          <p:cNvSpPr>
            <a:spLocks noGrp="1" noChangeArrowheads="1"/>
          </p:cNvSpPr>
          <p:nvPr>
            <p:ph type="sldNum" sz="quarter" idx="5"/>
          </p:nvPr>
        </p:nvSpPr>
        <p:spPr bwMode="auto">
          <a:xfrm>
            <a:off x="3956348" y="8818595"/>
            <a:ext cx="3027137" cy="463571"/>
          </a:xfrm>
          <a:prstGeom prst="rect">
            <a:avLst/>
          </a:prstGeom>
          <a:noFill/>
          <a:ln w="9525">
            <a:noFill/>
            <a:miter lim="800000"/>
            <a:headEnd/>
            <a:tailEnd/>
          </a:ln>
        </p:spPr>
        <p:txBody>
          <a:bodyPr vert="horz" wrap="square" lIns="92906" tIns="46453" rIns="92906" bIns="46453" numCol="1" anchor="b" anchorCtr="0" compatLnSpc="1">
            <a:prstTxWarp prst="textNoShape">
              <a:avLst/>
            </a:prstTxWarp>
          </a:bodyPr>
          <a:lstStyle>
            <a:lvl1pPr algn="r" defTabSz="929760" eaLnBrk="1" hangingPunct="1">
              <a:defRPr>
                <a:latin typeface="Arial" charset="0"/>
                <a:ea typeface="ＭＳ Ｐゴシック" pitchFamily="1" charset="-128"/>
                <a:cs typeface="+mn-cs"/>
              </a:defRPr>
            </a:lvl1pPr>
          </a:lstStyle>
          <a:p>
            <a:pPr>
              <a:defRPr/>
            </a:pPr>
            <a:fld id="{8203C9FA-C4BE-486E-85AA-ABBD1B25667F}" type="slidenum">
              <a:rPr lang="en-US"/>
              <a:pPr>
                <a:defRPr/>
              </a:pPr>
              <a:t>‹#›</a:t>
            </a:fld>
            <a:endParaRPr lang="en-US"/>
          </a:p>
        </p:txBody>
      </p:sp>
    </p:spTree>
    <p:extLst>
      <p:ext uri="{BB962C8B-B14F-4D97-AF65-F5344CB8AC3E}">
        <p14:creationId xmlns:p14="http://schemas.microsoft.com/office/powerpoint/2010/main" val="16655425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REQUIRED Cover Page</a:t>
            </a:r>
          </a:p>
          <a:p>
            <a:endParaRPr lang="en-US" b="1" dirty="0"/>
          </a:p>
          <a:p>
            <a:r>
              <a:rPr lang="en-US" b="0" dirty="0"/>
              <a:t>May remove</a:t>
            </a:r>
            <a:r>
              <a:rPr lang="en-US" b="0" baseline="0" dirty="0"/>
              <a:t> PM and IPM names and titles</a:t>
            </a:r>
          </a:p>
          <a:p>
            <a:r>
              <a:rPr lang="en-US" b="0" baseline="0" dirty="0"/>
              <a:t>May add speaker name and title</a:t>
            </a:r>
          </a:p>
          <a:p>
            <a:r>
              <a:rPr lang="en-US" b="0" baseline="0" dirty="0"/>
              <a:t>May add client logo</a:t>
            </a:r>
          </a:p>
          <a:p>
            <a:pPr marL="0" marR="0" indent="0" algn="l" defTabSz="914400" rtl="0" eaLnBrk="0" fontAlgn="base" latinLnBrk="0" hangingPunct="0">
              <a:lnSpc>
                <a:spcPct val="100000"/>
              </a:lnSpc>
              <a:spcBef>
                <a:spcPct val="30000"/>
              </a:spcBef>
              <a:spcAft>
                <a:spcPct val="0"/>
              </a:spcAft>
              <a:buClrTx/>
              <a:buSzTx/>
              <a:buFontTx/>
              <a:buNone/>
              <a:tabLst/>
              <a:defRPr/>
            </a:pPr>
            <a:r>
              <a:rPr lang="en-US" b="0" baseline="0" dirty="0"/>
              <a:t>May change date directly under fund name</a:t>
            </a:r>
          </a:p>
          <a:p>
            <a:endParaRPr lang="en-US" b="0" baseline="0" dirty="0"/>
          </a:p>
          <a:p>
            <a:r>
              <a:rPr lang="en-US" b="0" baseline="0" dirty="0"/>
              <a:t>User may remove </a:t>
            </a:r>
            <a:r>
              <a:rPr lang="en-US" b="1" baseline="0" dirty="0"/>
              <a:t>OPTIONAL</a:t>
            </a:r>
            <a:r>
              <a:rPr lang="en-US" b="0" baseline="0" dirty="0"/>
              <a:t> slides without resubmission to </a:t>
            </a:r>
            <a:r>
              <a:rPr lang="en-US" b="0" baseline="0" dirty="0" err="1"/>
              <a:t>eReview</a:t>
            </a:r>
            <a:r>
              <a:rPr lang="en-US" b="0" baseline="0" dirty="0"/>
              <a:t>.</a:t>
            </a:r>
          </a:p>
          <a:p>
            <a:r>
              <a:rPr lang="en-US" b="0" baseline="0" dirty="0"/>
              <a:t>Reordering slides will require new </a:t>
            </a:r>
            <a:r>
              <a:rPr lang="en-US" b="0" baseline="0" dirty="0" err="1"/>
              <a:t>eReview</a:t>
            </a:r>
            <a:r>
              <a:rPr lang="en-US" b="0" baseline="0" dirty="0"/>
              <a:t> submission.</a:t>
            </a:r>
          </a:p>
          <a:p>
            <a:endParaRPr lang="en-US" dirty="0"/>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1</a:t>
            </a:fld>
            <a:endParaRPr lang="en-US"/>
          </a:p>
        </p:txBody>
      </p:sp>
    </p:spTree>
    <p:extLst>
      <p:ext uri="{BB962C8B-B14F-4D97-AF65-F5344CB8AC3E}">
        <p14:creationId xmlns:p14="http://schemas.microsoft.com/office/powerpoint/2010/main" val="9918149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68724" fontAlgn="base">
              <a:spcBef>
                <a:spcPct val="30000"/>
              </a:spcBef>
              <a:spcAft>
                <a:spcPct val="0"/>
              </a:spcAft>
              <a:defRPr/>
            </a:pPr>
            <a:r>
              <a:rPr lang="en-US" b="1" dirty="0"/>
              <a:t>OPTIONAL</a:t>
            </a:r>
          </a:p>
          <a:p>
            <a:pPr defTabSz="868724">
              <a:defRPr/>
            </a:pPr>
            <a:endParaRPr lang="en-US" b="1" dirty="0"/>
          </a:p>
          <a:p>
            <a:pPr defTabSz="868724">
              <a:defRPr/>
            </a:pPr>
            <a:r>
              <a:rPr lang="en-US" b="1" dirty="0"/>
              <a:t>------------</a:t>
            </a:r>
          </a:p>
          <a:p>
            <a:pPr defTabSz="868724">
              <a:defRPr/>
            </a:pPr>
            <a:endParaRPr lang="en-US" b="1" dirty="0"/>
          </a:p>
          <a:p>
            <a:pPr defTabSz="868724">
              <a:defRPr/>
            </a:pPr>
            <a:r>
              <a:rPr lang="en-US" b="0" dirty="0"/>
              <a:t>Admin note: IPA Quarterly Update</a:t>
            </a:r>
          </a:p>
          <a:p>
            <a:endParaRPr lang="en-US" b="0" dirty="0"/>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10</a:t>
            </a:fld>
            <a:endParaRPr lang="en-US" dirty="0"/>
          </a:p>
        </p:txBody>
      </p:sp>
    </p:spTree>
    <p:extLst>
      <p:ext uri="{BB962C8B-B14F-4D97-AF65-F5344CB8AC3E}">
        <p14:creationId xmlns:p14="http://schemas.microsoft.com/office/powerpoint/2010/main" val="16352291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883209" rtl="0" eaLnBrk="1" fontAlgn="base" latinLnBrk="0" hangingPunct="1">
              <a:lnSpc>
                <a:spcPct val="100000"/>
              </a:lnSpc>
              <a:spcBef>
                <a:spcPct val="30000"/>
              </a:spcBef>
              <a:spcAft>
                <a:spcPct val="0"/>
              </a:spcAft>
              <a:buClrTx/>
              <a:buSzTx/>
              <a:buFontTx/>
              <a:buNone/>
              <a:tabLst/>
              <a:defRPr/>
            </a:pPr>
            <a:r>
              <a:rPr lang="en-US" b="1" dirty="0"/>
              <a:t>OPTIONAL</a:t>
            </a:r>
          </a:p>
          <a:p>
            <a:pPr defTabSz="883209" eaLnBrk="1" hangingPunct="1">
              <a:defRPr/>
            </a:pPr>
            <a:endParaRPr lang="en-US" b="1" dirty="0"/>
          </a:p>
          <a:p>
            <a:pPr defTabSz="883209" eaLnBrk="1" hangingPunct="1">
              <a:defRPr/>
            </a:pPr>
            <a:r>
              <a:rPr lang="en-US" b="1" dirty="0"/>
              <a:t>------------</a:t>
            </a:r>
          </a:p>
          <a:p>
            <a:pPr defTabSz="883209" eaLnBrk="1" hangingPunct="1">
              <a:defRPr/>
            </a:pPr>
            <a:endParaRPr lang="en-US" b="1" dirty="0"/>
          </a:p>
          <a:p>
            <a:pPr defTabSz="883209" eaLnBrk="1" hangingPunct="1">
              <a:defRPr/>
            </a:pPr>
            <a:r>
              <a:rPr lang="en-US" b="0" dirty="0"/>
              <a:t>Admin note: Product Annual Review</a:t>
            </a:r>
          </a:p>
          <a:p>
            <a:endParaRPr lang="en-US" b="0" dirty="0"/>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solidFill>
                  <a:prstClr val="black"/>
                </a:solidFill>
              </a:rPr>
              <a:pPr>
                <a:defRPr/>
              </a:pPr>
              <a:t>11</a:t>
            </a:fld>
            <a:endParaRPr lang="en-US" dirty="0">
              <a:solidFill>
                <a:prstClr val="black"/>
              </a:solidFill>
            </a:endParaRPr>
          </a:p>
        </p:txBody>
      </p:sp>
    </p:spTree>
    <p:extLst>
      <p:ext uri="{BB962C8B-B14F-4D97-AF65-F5344CB8AC3E}">
        <p14:creationId xmlns:p14="http://schemas.microsoft.com/office/powerpoint/2010/main" val="16352291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883209" rtl="0" eaLnBrk="1" fontAlgn="base" latinLnBrk="0" hangingPunct="1">
              <a:lnSpc>
                <a:spcPct val="100000"/>
              </a:lnSpc>
              <a:spcBef>
                <a:spcPct val="30000"/>
              </a:spcBef>
              <a:spcAft>
                <a:spcPct val="0"/>
              </a:spcAft>
              <a:buClrTx/>
              <a:buSzTx/>
              <a:buFontTx/>
              <a:buNone/>
              <a:tabLst/>
              <a:defRPr/>
            </a:pPr>
            <a:r>
              <a:rPr lang="en-US" b="1" dirty="0"/>
              <a:t>OPTIONAL</a:t>
            </a:r>
          </a:p>
          <a:p>
            <a:pPr defTabSz="883209" eaLnBrk="1" hangingPunct="1">
              <a:defRPr/>
            </a:pPr>
            <a:endParaRPr lang="en-US" b="1" dirty="0"/>
          </a:p>
          <a:p>
            <a:pPr defTabSz="883209" eaLnBrk="1" hangingPunct="1">
              <a:defRPr/>
            </a:pPr>
            <a:r>
              <a:rPr lang="en-US" b="1" dirty="0"/>
              <a:t>------------</a:t>
            </a:r>
          </a:p>
          <a:p>
            <a:pPr defTabSz="883209" eaLnBrk="1" hangingPunct="1">
              <a:defRPr/>
            </a:pPr>
            <a:endParaRPr lang="en-US" b="1" dirty="0"/>
          </a:p>
          <a:p>
            <a:pPr defTabSz="883209" eaLnBrk="1" hangingPunct="1">
              <a:defRPr/>
            </a:pPr>
            <a:r>
              <a:rPr lang="en-US" b="0" dirty="0"/>
              <a:t>Admin note: Product Annual Review</a:t>
            </a:r>
          </a:p>
          <a:p>
            <a:endParaRPr lang="en-US" b="0" dirty="0"/>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12</a:t>
            </a:fld>
            <a:endParaRPr lang="en-US" dirty="0"/>
          </a:p>
        </p:txBody>
      </p:sp>
    </p:spTree>
    <p:extLst>
      <p:ext uri="{BB962C8B-B14F-4D97-AF65-F5344CB8AC3E}">
        <p14:creationId xmlns:p14="http://schemas.microsoft.com/office/powerpoint/2010/main" val="25781910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883209" rtl="0" eaLnBrk="1" fontAlgn="base" latinLnBrk="0" hangingPunct="1">
              <a:lnSpc>
                <a:spcPct val="100000"/>
              </a:lnSpc>
              <a:spcBef>
                <a:spcPct val="30000"/>
              </a:spcBef>
              <a:spcAft>
                <a:spcPct val="0"/>
              </a:spcAft>
              <a:buClrTx/>
              <a:buSzTx/>
              <a:buFontTx/>
              <a:buNone/>
              <a:tabLst/>
              <a:defRPr/>
            </a:pPr>
            <a:r>
              <a:rPr lang="en-US" b="1" dirty="0"/>
              <a:t>OPTIONAL</a:t>
            </a:r>
          </a:p>
          <a:p>
            <a:pPr defTabSz="883209" eaLnBrk="1" hangingPunct="1">
              <a:defRPr/>
            </a:pPr>
            <a:endParaRPr lang="en-US" b="1" dirty="0"/>
          </a:p>
          <a:p>
            <a:pPr defTabSz="883209" eaLnBrk="1" hangingPunct="1">
              <a:defRPr/>
            </a:pPr>
            <a:r>
              <a:rPr lang="en-US" b="1" dirty="0"/>
              <a:t>------------</a:t>
            </a:r>
          </a:p>
          <a:p>
            <a:pPr defTabSz="883209" eaLnBrk="1" hangingPunct="1">
              <a:defRPr/>
            </a:pPr>
            <a:endParaRPr lang="en-US" b="1" dirty="0"/>
          </a:p>
          <a:p>
            <a:pPr defTabSz="883209" eaLnBrk="1" hangingPunct="1">
              <a:defRPr/>
            </a:pPr>
            <a:r>
              <a:rPr lang="en-US" b="0" dirty="0"/>
              <a:t>Admin note: Product Annual Review</a:t>
            </a:r>
          </a:p>
          <a:p>
            <a:endParaRPr lang="en-US" b="0" dirty="0"/>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13</a:t>
            </a:fld>
            <a:endParaRPr lang="en-US" dirty="0"/>
          </a:p>
        </p:txBody>
      </p:sp>
    </p:spTree>
    <p:extLst>
      <p:ext uri="{BB962C8B-B14F-4D97-AF65-F5344CB8AC3E}">
        <p14:creationId xmlns:p14="http://schemas.microsoft.com/office/powerpoint/2010/main" val="19847580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883209" rtl="0" eaLnBrk="1" fontAlgn="base" latinLnBrk="0" hangingPunct="1">
              <a:lnSpc>
                <a:spcPct val="100000"/>
              </a:lnSpc>
              <a:spcBef>
                <a:spcPct val="30000"/>
              </a:spcBef>
              <a:spcAft>
                <a:spcPct val="0"/>
              </a:spcAft>
              <a:buClrTx/>
              <a:buSzTx/>
              <a:buFontTx/>
              <a:buNone/>
              <a:tabLst/>
              <a:defRPr/>
            </a:pPr>
            <a:r>
              <a:rPr lang="en-US" b="1" dirty="0"/>
              <a:t>OPTIONAL</a:t>
            </a:r>
          </a:p>
          <a:p>
            <a:pPr defTabSz="883209" eaLnBrk="1" hangingPunct="1">
              <a:defRPr/>
            </a:pPr>
            <a:endParaRPr lang="en-US" b="1" dirty="0"/>
          </a:p>
          <a:p>
            <a:pPr defTabSz="883209" eaLnBrk="1" hangingPunct="1">
              <a:defRPr/>
            </a:pPr>
            <a:r>
              <a:rPr lang="en-US" b="1" dirty="0"/>
              <a:t>------------</a:t>
            </a:r>
          </a:p>
          <a:p>
            <a:pPr defTabSz="883209" eaLnBrk="1" hangingPunct="1">
              <a:defRPr/>
            </a:pPr>
            <a:endParaRPr lang="en-US" b="1" dirty="0"/>
          </a:p>
          <a:p>
            <a:pPr defTabSz="883209" eaLnBrk="1" hangingPunct="1">
              <a:defRPr/>
            </a:pPr>
            <a:r>
              <a:rPr lang="en-US" b="0" dirty="0"/>
              <a:t>Admin note: Product Annual Review</a:t>
            </a:r>
          </a:p>
          <a:p>
            <a:endParaRPr lang="en-US" b="0" dirty="0"/>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14</a:t>
            </a:fld>
            <a:endParaRPr lang="en-US" dirty="0"/>
          </a:p>
        </p:txBody>
      </p:sp>
    </p:spTree>
    <p:extLst>
      <p:ext uri="{BB962C8B-B14F-4D97-AF65-F5344CB8AC3E}">
        <p14:creationId xmlns:p14="http://schemas.microsoft.com/office/powerpoint/2010/main" val="39586984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883209" rtl="0" eaLnBrk="1" fontAlgn="base" latinLnBrk="0" hangingPunct="1">
              <a:lnSpc>
                <a:spcPct val="100000"/>
              </a:lnSpc>
              <a:spcBef>
                <a:spcPct val="30000"/>
              </a:spcBef>
              <a:spcAft>
                <a:spcPct val="0"/>
              </a:spcAft>
              <a:buClrTx/>
              <a:buSzTx/>
              <a:buFontTx/>
              <a:buNone/>
              <a:tabLst/>
              <a:defRPr/>
            </a:pPr>
            <a:r>
              <a:rPr lang="en-US" b="1" dirty="0"/>
              <a:t>OPTIONAL</a:t>
            </a:r>
          </a:p>
          <a:p>
            <a:pPr defTabSz="883209" eaLnBrk="1" hangingPunct="1">
              <a:defRPr/>
            </a:pPr>
            <a:endParaRPr lang="en-US" b="1" dirty="0"/>
          </a:p>
          <a:p>
            <a:pPr defTabSz="883209" eaLnBrk="1" hangingPunct="1">
              <a:defRPr/>
            </a:pPr>
            <a:r>
              <a:rPr lang="en-US" b="1" dirty="0"/>
              <a:t>------------</a:t>
            </a:r>
          </a:p>
          <a:p>
            <a:pPr defTabSz="883209" eaLnBrk="1" hangingPunct="1">
              <a:defRPr/>
            </a:pPr>
            <a:endParaRPr lang="en-US" b="1" dirty="0"/>
          </a:p>
          <a:p>
            <a:pPr defTabSz="883209" eaLnBrk="1" hangingPunct="1">
              <a:defRPr/>
            </a:pPr>
            <a:r>
              <a:rPr lang="en-US" b="0" dirty="0"/>
              <a:t>Admin note: Product Annual Review</a:t>
            </a:r>
          </a:p>
          <a:p>
            <a:endParaRPr lang="en-US" b="0" dirty="0"/>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15</a:t>
            </a:fld>
            <a:endParaRPr lang="en-US" dirty="0"/>
          </a:p>
        </p:txBody>
      </p:sp>
    </p:spTree>
    <p:extLst>
      <p:ext uri="{BB962C8B-B14F-4D97-AF65-F5344CB8AC3E}">
        <p14:creationId xmlns:p14="http://schemas.microsoft.com/office/powerpoint/2010/main" val="17919070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883209" rtl="0" eaLnBrk="1" fontAlgn="base" latinLnBrk="0" hangingPunct="1">
              <a:lnSpc>
                <a:spcPct val="100000"/>
              </a:lnSpc>
              <a:spcBef>
                <a:spcPct val="30000"/>
              </a:spcBef>
              <a:spcAft>
                <a:spcPct val="0"/>
              </a:spcAft>
              <a:buClrTx/>
              <a:buSzTx/>
              <a:buFontTx/>
              <a:buNone/>
              <a:tabLst/>
              <a:defRPr/>
            </a:pPr>
            <a:r>
              <a:rPr lang="en-US" b="1" dirty="0"/>
              <a:t>OPTIONAL</a:t>
            </a:r>
          </a:p>
          <a:p>
            <a:pPr defTabSz="883209" eaLnBrk="1" hangingPunct="1">
              <a:defRPr/>
            </a:pPr>
            <a:endParaRPr lang="en-US" b="1" dirty="0"/>
          </a:p>
          <a:p>
            <a:pPr defTabSz="883209" eaLnBrk="1" hangingPunct="1">
              <a:defRPr/>
            </a:pPr>
            <a:r>
              <a:rPr lang="en-US" b="1" dirty="0"/>
              <a:t>------------</a:t>
            </a:r>
          </a:p>
          <a:p>
            <a:pPr defTabSz="883209" eaLnBrk="1" hangingPunct="1">
              <a:defRPr/>
            </a:pPr>
            <a:endParaRPr lang="en-US" b="1" dirty="0"/>
          </a:p>
          <a:p>
            <a:pPr defTabSz="883209" eaLnBrk="1" hangingPunct="1">
              <a:defRPr/>
            </a:pPr>
            <a:r>
              <a:rPr lang="en-US" b="0" dirty="0"/>
              <a:t>Admin note: Product Annual Review</a:t>
            </a:r>
          </a:p>
          <a:p>
            <a:endParaRPr lang="en-US" b="0" dirty="0"/>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16</a:t>
            </a:fld>
            <a:endParaRPr lang="en-US" dirty="0"/>
          </a:p>
        </p:txBody>
      </p:sp>
    </p:spTree>
    <p:extLst>
      <p:ext uri="{BB962C8B-B14F-4D97-AF65-F5344CB8AC3E}">
        <p14:creationId xmlns:p14="http://schemas.microsoft.com/office/powerpoint/2010/main" val="3793298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883209" rtl="0" eaLnBrk="1" fontAlgn="base" latinLnBrk="0" hangingPunct="1">
              <a:lnSpc>
                <a:spcPct val="100000"/>
              </a:lnSpc>
              <a:spcBef>
                <a:spcPct val="30000"/>
              </a:spcBef>
              <a:spcAft>
                <a:spcPct val="0"/>
              </a:spcAft>
              <a:buClrTx/>
              <a:buSzTx/>
              <a:buFontTx/>
              <a:buNone/>
              <a:tabLst/>
              <a:defRPr/>
            </a:pPr>
            <a:r>
              <a:rPr lang="en-US" b="1" dirty="0"/>
              <a:t>OPTIONAL</a:t>
            </a:r>
          </a:p>
          <a:p>
            <a:pPr defTabSz="883209" eaLnBrk="1" hangingPunct="1">
              <a:defRPr/>
            </a:pPr>
            <a:endParaRPr lang="en-US" b="1" dirty="0"/>
          </a:p>
          <a:p>
            <a:pPr defTabSz="883209" eaLnBrk="1" hangingPunct="1">
              <a:defRPr/>
            </a:pPr>
            <a:r>
              <a:rPr lang="en-US" b="1" dirty="0"/>
              <a:t>------------</a:t>
            </a:r>
          </a:p>
          <a:p>
            <a:pPr defTabSz="883209" eaLnBrk="1" hangingPunct="1">
              <a:defRPr/>
            </a:pPr>
            <a:endParaRPr lang="en-US" b="1" dirty="0"/>
          </a:p>
          <a:p>
            <a:pPr defTabSz="883209" eaLnBrk="1" hangingPunct="1">
              <a:defRPr/>
            </a:pPr>
            <a:r>
              <a:rPr lang="en-US" b="0" dirty="0"/>
              <a:t>Admin note: Product Annual Review</a:t>
            </a:r>
          </a:p>
          <a:p>
            <a:endParaRPr lang="en-US" b="0" dirty="0"/>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17</a:t>
            </a:fld>
            <a:endParaRPr lang="en-US" dirty="0"/>
          </a:p>
        </p:txBody>
      </p:sp>
    </p:spTree>
    <p:extLst>
      <p:ext uri="{BB962C8B-B14F-4D97-AF65-F5344CB8AC3E}">
        <p14:creationId xmlns:p14="http://schemas.microsoft.com/office/powerpoint/2010/main" val="18122228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883209" rtl="0" eaLnBrk="1" fontAlgn="base" latinLnBrk="0" hangingPunct="1">
              <a:lnSpc>
                <a:spcPct val="100000"/>
              </a:lnSpc>
              <a:spcBef>
                <a:spcPct val="30000"/>
              </a:spcBef>
              <a:spcAft>
                <a:spcPct val="0"/>
              </a:spcAft>
              <a:buClrTx/>
              <a:buSzTx/>
              <a:buFontTx/>
              <a:buNone/>
              <a:tabLst/>
              <a:defRPr/>
            </a:pPr>
            <a:r>
              <a:rPr lang="en-US" b="1" dirty="0"/>
              <a:t>OPTIONAL</a:t>
            </a:r>
          </a:p>
          <a:p>
            <a:pPr defTabSz="883209" eaLnBrk="1" hangingPunct="1">
              <a:defRPr/>
            </a:pPr>
            <a:endParaRPr lang="en-US" b="1" dirty="0"/>
          </a:p>
          <a:p>
            <a:pPr defTabSz="883209" eaLnBrk="1" hangingPunct="1">
              <a:defRPr/>
            </a:pPr>
            <a:r>
              <a:rPr lang="en-US" b="1" dirty="0"/>
              <a:t>------------</a:t>
            </a:r>
          </a:p>
          <a:p>
            <a:pPr defTabSz="883209" eaLnBrk="1" hangingPunct="1">
              <a:defRPr/>
            </a:pPr>
            <a:endParaRPr lang="en-US" b="1" dirty="0"/>
          </a:p>
          <a:p>
            <a:pPr defTabSz="883209" eaLnBrk="1" hangingPunct="1">
              <a:defRPr/>
            </a:pPr>
            <a:r>
              <a:rPr lang="en-US" b="0" dirty="0"/>
              <a:t>Admin note: Product Annual Review</a:t>
            </a:r>
          </a:p>
          <a:p>
            <a:endParaRPr lang="en-US" b="0" dirty="0"/>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18</a:t>
            </a:fld>
            <a:endParaRPr lang="en-US" dirty="0"/>
          </a:p>
        </p:txBody>
      </p:sp>
    </p:spTree>
    <p:extLst>
      <p:ext uri="{BB962C8B-B14F-4D97-AF65-F5344CB8AC3E}">
        <p14:creationId xmlns:p14="http://schemas.microsoft.com/office/powerpoint/2010/main" val="3219748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883209" rtl="0" eaLnBrk="1" fontAlgn="base" latinLnBrk="0" hangingPunct="1">
              <a:lnSpc>
                <a:spcPct val="100000"/>
              </a:lnSpc>
              <a:spcBef>
                <a:spcPct val="30000"/>
              </a:spcBef>
              <a:spcAft>
                <a:spcPct val="0"/>
              </a:spcAft>
              <a:buClrTx/>
              <a:buSzTx/>
              <a:buFontTx/>
              <a:buNone/>
              <a:tabLst/>
              <a:defRPr/>
            </a:pPr>
            <a:r>
              <a:rPr lang="en-US" b="1" dirty="0"/>
              <a:t>OPTIONAL</a:t>
            </a:r>
          </a:p>
          <a:p>
            <a:pPr defTabSz="883209" eaLnBrk="1" hangingPunct="1">
              <a:defRPr/>
            </a:pPr>
            <a:endParaRPr lang="en-US" b="1" dirty="0"/>
          </a:p>
          <a:p>
            <a:pPr defTabSz="883209" eaLnBrk="1" hangingPunct="1">
              <a:defRPr/>
            </a:pPr>
            <a:r>
              <a:rPr lang="en-US" b="1" dirty="0"/>
              <a:t>------------</a:t>
            </a:r>
          </a:p>
          <a:p>
            <a:pPr defTabSz="883209" eaLnBrk="1" hangingPunct="1">
              <a:defRPr/>
            </a:pPr>
            <a:endParaRPr lang="en-US" b="1" dirty="0"/>
          </a:p>
          <a:p>
            <a:pPr defTabSz="883209" eaLnBrk="1" hangingPunct="1">
              <a:defRPr/>
            </a:pPr>
            <a:r>
              <a:rPr lang="en-US" b="0" dirty="0"/>
              <a:t>Admin note: Product Annual Review</a:t>
            </a:r>
          </a:p>
          <a:p>
            <a:endParaRPr lang="en-US" b="0" dirty="0"/>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19</a:t>
            </a:fld>
            <a:endParaRPr lang="en-US" dirty="0"/>
          </a:p>
        </p:txBody>
      </p:sp>
    </p:spTree>
    <p:extLst>
      <p:ext uri="{BB962C8B-B14F-4D97-AF65-F5344CB8AC3E}">
        <p14:creationId xmlns:p14="http://schemas.microsoft.com/office/powerpoint/2010/main" val="8257285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OPTIONAL</a:t>
            </a:r>
          </a:p>
          <a:p>
            <a:endParaRPr lang="en-US" b="1" dirty="0"/>
          </a:p>
          <a:p>
            <a:pPr marL="0" marR="0" lvl="0" indent="0" algn="l" defTabSz="899404" rtl="0" eaLnBrk="0" fontAlgn="base" latinLnBrk="0" hangingPunct="0">
              <a:lnSpc>
                <a:spcPct val="100000"/>
              </a:lnSpc>
              <a:spcBef>
                <a:spcPct val="30000"/>
              </a:spcBef>
              <a:spcAft>
                <a:spcPct val="0"/>
              </a:spcAft>
              <a:buClrTx/>
              <a:buSzTx/>
              <a:buFontTx/>
              <a:buNone/>
              <a:tabLst/>
              <a:defRPr/>
            </a:pPr>
            <a:r>
              <a:rPr lang="en-US" b="1" dirty="0"/>
              <a:t>Strategy Overview</a:t>
            </a:r>
            <a:r>
              <a:rPr lang="en-US" b="0" dirty="0"/>
              <a:t>– Strategy Overview slide REQUIRED. </a:t>
            </a:r>
          </a:p>
          <a:p>
            <a:pPr marL="0" marR="0" lvl="0" indent="0" algn="l" defTabSz="899404" rtl="0" eaLnBrk="0" fontAlgn="base" latinLnBrk="0" hangingPunct="0">
              <a:lnSpc>
                <a:spcPct val="100000"/>
              </a:lnSpc>
              <a:spcBef>
                <a:spcPct val="30000"/>
              </a:spcBef>
              <a:spcAft>
                <a:spcPct val="0"/>
              </a:spcAft>
              <a:buClrTx/>
              <a:buSzTx/>
              <a:buFontTx/>
              <a:buNone/>
              <a:tabLst/>
              <a:defRPr/>
            </a:pPr>
            <a:r>
              <a:rPr lang="en-US" b="1" dirty="0"/>
              <a:t>Investment Philosophy and Process </a:t>
            </a:r>
            <a:r>
              <a:rPr lang="en-US" b="0" dirty="0"/>
              <a:t>– Investment Philosophy slide REQUIRED. </a:t>
            </a:r>
            <a:r>
              <a:rPr lang="en-US" baseline="0" dirty="0"/>
              <a:t>All other slides OPTIONAL</a:t>
            </a:r>
            <a:endParaRPr lang="en-US" dirty="0"/>
          </a:p>
          <a:p>
            <a:r>
              <a:rPr lang="en-US" b="1" dirty="0"/>
              <a:t>Portfolio Characteristics and Performance </a:t>
            </a:r>
            <a:r>
              <a:rPr lang="en-US" b="0" dirty="0"/>
              <a:t>– </a:t>
            </a:r>
            <a:r>
              <a:rPr lang="en-US" baseline="0" dirty="0"/>
              <a:t>Top 10 Holdings + Performance slides are REQUIRED.  All other slides are OPTIONAL.</a:t>
            </a:r>
            <a:endParaRPr lang="en-US" b="1" dirty="0"/>
          </a:p>
          <a:p>
            <a:pPr defTabSz="899404" eaLnBrk="0" fontAlgn="base" hangingPunct="0">
              <a:spcBef>
                <a:spcPct val="30000"/>
              </a:spcBef>
              <a:spcAft>
                <a:spcPct val="0"/>
              </a:spcAft>
              <a:defRPr/>
            </a:pPr>
            <a:r>
              <a:rPr lang="en-US" b="1" dirty="0"/>
              <a:t>Appendix –</a:t>
            </a:r>
            <a:r>
              <a:rPr lang="en-US" baseline="0" dirty="0"/>
              <a:t>Glossary and Important Information slides are REQUIRED.  All other slides are OPTIONAL</a:t>
            </a:r>
            <a:endParaRPr lang="en-US" dirty="0"/>
          </a:p>
          <a:p>
            <a:pPr defTabSz="913975">
              <a:defRPr/>
            </a:pPr>
            <a:endParaRPr lang="en-US" dirty="0"/>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solidFill>
                  <a:prstClr val="black"/>
                </a:solidFill>
              </a:rPr>
              <a:pPr>
                <a:defRPr/>
              </a:pPr>
              <a:t>2</a:t>
            </a:fld>
            <a:endParaRPr lang="en-US">
              <a:solidFill>
                <a:prstClr val="black"/>
              </a:solidFill>
            </a:endParaRPr>
          </a:p>
        </p:txBody>
      </p:sp>
    </p:spTree>
    <p:extLst>
      <p:ext uri="{BB962C8B-B14F-4D97-AF65-F5344CB8AC3E}">
        <p14:creationId xmlns:p14="http://schemas.microsoft.com/office/powerpoint/2010/main" val="51712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883209" rtl="0" eaLnBrk="1" fontAlgn="base" latinLnBrk="0" hangingPunct="1">
              <a:lnSpc>
                <a:spcPct val="100000"/>
              </a:lnSpc>
              <a:spcBef>
                <a:spcPct val="30000"/>
              </a:spcBef>
              <a:spcAft>
                <a:spcPct val="0"/>
              </a:spcAft>
              <a:buClrTx/>
              <a:buSzTx/>
              <a:buFontTx/>
              <a:buNone/>
              <a:tabLst/>
              <a:defRPr/>
            </a:pPr>
            <a:r>
              <a:rPr lang="en-US" b="1" dirty="0"/>
              <a:t>OPTIONAL</a:t>
            </a:r>
          </a:p>
          <a:p>
            <a:pPr defTabSz="883209" eaLnBrk="1" hangingPunct="1">
              <a:defRPr/>
            </a:pPr>
            <a:endParaRPr lang="en-US" b="1" dirty="0"/>
          </a:p>
          <a:p>
            <a:pPr defTabSz="883209" eaLnBrk="1" hangingPunct="1">
              <a:defRPr/>
            </a:pPr>
            <a:r>
              <a:rPr lang="en-US" b="1" dirty="0"/>
              <a:t>------------</a:t>
            </a:r>
          </a:p>
          <a:p>
            <a:pPr defTabSz="883209" eaLnBrk="1" hangingPunct="1">
              <a:defRPr/>
            </a:pPr>
            <a:endParaRPr lang="en-US" b="1" dirty="0"/>
          </a:p>
          <a:p>
            <a:pPr defTabSz="883209" eaLnBrk="1" hangingPunct="1">
              <a:defRPr/>
            </a:pPr>
            <a:r>
              <a:rPr lang="en-US" b="0" dirty="0"/>
              <a:t>Admin note: Product Annual Review</a:t>
            </a:r>
          </a:p>
          <a:p>
            <a:endParaRPr lang="en-US" b="0" dirty="0"/>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20</a:t>
            </a:fld>
            <a:endParaRPr lang="en-US" dirty="0"/>
          </a:p>
        </p:txBody>
      </p:sp>
    </p:spTree>
    <p:extLst>
      <p:ext uri="{BB962C8B-B14F-4D97-AF65-F5344CB8AC3E}">
        <p14:creationId xmlns:p14="http://schemas.microsoft.com/office/powerpoint/2010/main" val="20773007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6503" rtl="0" eaLnBrk="0" fontAlgn="base" latinLnBrk="0" hangingPunct="0">
              <a:lnSpc>
                <a:spcPct val="100000"/>
              </a:lnSpc>
              <a:spcBef>
                <a:spcPct val="30000"/>
              </a:spcBef>
              <a:spcAft>
                <a:spcPct val="0"/>
              </a:spcAft>
              <a:buClrTx/>
              <a:buSzTx/>
              <a:buFontTx/>
              <a:buNone/>
              <a:tabLst/>
              <a:defRPr/>
            </a:pPr>
            <a:r>
              <a:rPr lang="en-US" b="1" dirty="0"/>
              <a:t>This divider</a:t>
            </a:r>
            <a:r>
              <a:rPr lang="en-US" b="1" baseline="0" dirty="0"/>
              <a:t> slide is </a:t>
            </a:r>
            <a:r>
              <a:rPr lang="en-US" b="1" dirty="0"/>
              <a:t>OPTIONAL</a:t>
            </a:r>
          </a:p>
          <a:p>
            <a:pPr marL="0" marR="0" indent="0" algn="l" defTabSz="916503"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solidFill>
                  <a:prstClr val="black"/>
                </a:solidFill>
              </a:rPr>
              <a:pPr>
                <a:defRPr/>
              </a:pPr>
              <a:t>21</a:t>
            </a:fld>
            <a:endParaRPr lang="en-US">
              <a:solidFill>
                <a:prstClr val="black"/>
              </a:solidFill>
            </a:endParaRPr>
          </a:p>
        </p:txBody>
      </p:sp>
    </p:spTree>
    <p:extLst>
      <p:ext uri="{BB962C8B-B14F-4D97-AF65-F5344CB8AC3E}">
        <p14:creationId xmlns:p14="http://schemas.microsoft.com/office/powerpoint/2010/main" val="150341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68724" fontAlgn="base">
              <a:spcBef>
                <a:spcPct val="30000"/>
              </a:spcBef>
              <a:spcAft>
                <a:spcPct val="0"/>
              </a:spcAft>
              <a:defRPr/>
            </a:pPr>
            <a:r>
              <a:rPr lang="en-US" b="1" dirty="0"/>
              <a:t>OPTIONAL</a:t>
            </a:r>
          </a:p>
          <a:p>
            <a:pPr defTabSz="868724">
              <a:defRPr/>
            </a:pPr>
            <a:endParaRPr lang="en-US" b="1" dirty="0"/>
          </a:p>
          <a:p>
            <a:pPr defTabSz="868724">
              <a:defRPr/>
            </a:pPr>
            <a:r>
              <a:rPr lang="en-US" b="1" dirty="0"/>
              <a:t>------------</a:t>
            </a:r>
          </a:p>
          <a:p>
            <a:pPr defTabSz="868724">
              <a:defRPr/>
            </a:pPr>
            <a:endParaRPr lang="en-US" b="1" dirty="0"/>
          </a:p>
          <a:p>
            <a:pPr defTabSz="868724">
              <a:defRPr/>
            </a:pPr>
            <a:r>
              <a:rPr lang="en-US" b="0" dirty="0"/>
              <a:t>Admin note: IPA Quarterly Update</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03C9FA-C4BE-486E-85AA-ABBD1B25667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68724" fontAlgn="base">
              <a:spcBef>
                <a:spcPct val="30000"/>
              </a:spcBef>
              <a:spcAft>
                <a:spcPct val="0"/>
              </a:spcAft>
              <a:defRPr/>
            </a:pPr>
            <a:r>
              <a:rPr lang="en-US" b="1" dirty="0"/>
              <a:t>REQUIRED</a:t>
            </a:r>
          </a:p>
          <a:p>
            <a:pPr defTabSz="868724">
              <a:defRPr/>
            </a:pPr>
            <a:endParaRPr lang="en-US" b="1" dirty="0"/>
          </a:p>
          <a:p>
            <a:pPr defTabSz="868724">
              <a:defRPr/>
            </a:pPr>
            <a:r>
              <a:rPr lang="en-US" b="1" dirty="0"/>
              <a:t>------------</a:t>
            </a:r>
          </a:p>
          <a:p>
            <a:pPr defTabSz="868724">
              <a:defRPr/>
            </a:pPr>
            <a:endParaRPr lang="en-US" b="1" dirty="0"/>
          </a:p>
          <a:p>
            <a:pPr defTabSz="868724">
              <a:defRPr/>
            </a:pPr>
            <a:r>
              <a:rPr lang="en-US" b="0" dirty="0"/>
              <a:t>Admin note: IPA Quarterly Update</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03C9FA-C4BE-486E-85AA-ABBD1B25667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481C3C-360F-3665-91BC-E1E6EBB171D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B06C749-ED10-A8E0-3057-416ACD7F32D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3EF6CBF-63F6-5B87-9B1F-D4BB3F4DB53A}"/>
              </a:ext>
            </a:extLst>
          </p:cNvPr>
          <p:cNvSpPr>
            <a:spLocks noGrp="1"/>
          </p:cNvSpPr>
          <p:nvPr>
            <p:ph type="body" idx="1"/>
          </p:nvPr>
        </p:nvSpPr>
        <p:spPr/>
        <p:txBody>
          <a:bodyPr>
            <a:normAutofit/>
          </a:bodyPr>
          <a:lstStyle/>
          <a:p>
            <a:pPr defTabSz="868724" fontAlgn="base">
              <a:spcBef>
                <a:spcPct val="30000"/>
              </a:spcBef>
              <a:spcAft>
                <a:spcPct val="0"/>
              </a:spcAft>
              <a:defRPr/>
            </a:pPr>
            <a:r>
              <a:rPr lang="en-US" b="1" dirty="0"/>
              <a:t>OPTIONAL</a:t>
            </a:r>
          </a:p>
          <a:p>
            <a:pPr defTabSz="868724">
              <a:defRPr/>
            </a:pPr>
            <a:endParaRPr lang="en-US" b="1" dirty="0"/>
          </a:p>
          <a:p>
            <a:pPr defTabSz="868724">
              <a:defRPr/>
            </a:pPr>
            <a:r>
              <a:rPr lang="en-US" b="1" dirty="0"/>
              <a:t>------------</a:t>
            </a:r>
          </a:p>
          <a:p>
            <a:pPr defTabSz="868724">
              <a:defRPr/>
            </a:pPr>
            <a:endParaRPr lang="en-US" b="1" dirty="0"/>
          </a:p>
          <a:p>
            <a:pPr defTabSz="868724">
              <a:defRPr/>
            </a:pPr>
            <a:r>
              <a:rPr lang="en-US" b="0" dirty="0"/>
              <a:t>Admin note: IPA Quarterly Update</a:t>
            </a:r>
          </a:p>
          <a:p>
            <a:pPr defTabSz="868724" fontAlgn="base">
              <a:spcBef>
                <a:spcPct val="30000"/>
              </a:spcBef>
              <a:spcAft>
                <a:spcPct val="0"/>
              </a:spcAft>
              <a:defRPr/>
            </a:pPr>
            <a:endParaRPr lang="en-US" b="0" dirty="0"/>
          </a:p>
        </p:txBody>
      </p:sp>
      <p:sp>
        <p:nvSpPr>
          <p:cNvPr id="4" name="Slide Number Placeholder 3">
            <a:extLst>
              <a:ext uri="{FF2B5EF4-FFF2-40B4-BE49-F238E27FC236}">
                <a16:creationId xmlns:a16="http://schemas.microsoft.com/office/drawing/2014/main" id="{49FADF31-470B-D1B7-00FE-E14D86EB5C7B}"/>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03C9FA-C4BE-486E-85AA-ABBD1B25667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1628444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68724" fontAlgn="base">
              <a:spcBef>
                <a:spcPct val="30000"/>
              </a:spcBef>
              <a:spcAft>
                <a:spcPct val="0"/>
              </a:spcAft>
              <a:defRPr/>
            </a:pPr>
            <a:r>
              <a:rPr lang="en-US" b="1" dirty="0"/>
              <a:t>OPTIONAL</a:t>
            </a:r>
          </a:p>
          <a:p>
            <a:pPr defTabSz="868724">
              <a:defRPr/>
            </a:pPr>
            <a:endParaRPr lang="en-US" b="1" dirty="0"/>
          </a:p>
          <a:p>
            <a:pPr defTabSz="868724">
              <a:defRPr/>
            </a:pPr>
            <a:r>
              <a:rPr lang="en-US" b="1" dirty="0"/>
              <a:t>------------</a:t>
            </a:r>
          </a:p>
          <a:p>
            <a:pPr defTabSz="868724">
              <a:defRPr/>
            </a:pPr>
            <a:endParaRPr lang="en-US" b="1" dirty="0"/>
          </a:p>
          <a:p>
            <a:pPr defTabSz="868724">
              <a:defRPr/>
            </a:pPr>
            <a:r>
              <a:rPr lang="en-US" b="0" dirty="0"/>
              <a:t>Admin note: IPA Quarterly Update</a:t>
            </a:r>
          </a:p>
          <a:p>
            <a:endParaRPr lang="en-US" b="0" dirty="0"/>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solidFill>
                  <a:prstClr val="black"/>
                </a:solidFill>
              </a:rPr>
              <a:pPr>
                <a:defRPr/>
              </a:pPr>
              <a:t>25</a:t>
            </a:fld>
            <a:endParaRPr lang="en-US" dirty="0">
              <a:solidFill>
                <a:prstClr val="black"/>
              </a:solidFill>
            </a:endParaRPr>
          </a:p>
        </p:txBody>
      </p:sp>
    </p:spTree>
    <p:extLst>
      <p:ext uri="{BB962C8B-B14F-4D97-AF65-F5344CB8AC3E}">
        <p14:creationId xmlns:p14="http://schemas.microsoft.com/office/powerpoint/2010/main" val="16352291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68724" fontAlgn="base">
              <a:spcBef>
                <a:spcPct val="30000"/>
              </a:spcBef>
              <a:spcAft>
                <a:spcPct val="0"/>
              </a:spcAft>
              <a:defRPr/>
            </a:pPr>
            <a:r>
              <a:rPr lang="en-US" b="1" dirty="0"/>
              <a:t>OPTIONAL</a:t>
            </a:r>
          </a:p>
          <a:p>
            <a:pPr defTabSz="868724">
              <a:defRPr/>
            </a:pPr>
            <a:endParaRPr lang="en-US" b="1" dirty="0"/>
          </a:p>
          <a:p>
            <a:pPr defTabSz="868724">
              <a:defRPr/>
            </a:pPr>
            <a:r>
              <a:rPr lang="en-US" b="1" dirty="0"/>
              <a:t>------------</a:t>
            </a:r>
          </a:p>
          <a:p>
            <a:pPr defTabSz="868724">
              <a:defRPr/>
            </a:pPr>
            <a:endParaRPr lang="en-US" b="1" dirty="0"/>
          </a:p>
          <a:p>
            <a:pPr defTabSz="868724">
              <a:defRPr/>
            </a:pPr>
            <a:r>
              <a:rPr lang="en-US" b="0" dirty="0"/>
              <a:t>Admin note: IPA Annual Update</a:t>
            </a:r>
          </a:p>
          <a:p>
            <a:endParaRPr lang="en-US" b="0" dirty="0"/>
          </a:p>
          <a:p>
            <a:r>
              <a:rPr lang="en-US" b="0" dirty="0"/>
              <a:t>Data is often lagged. Depending on timing of deck request it can either be updated for Q4 or Q1.</a:t>
            </a:r>
          </a:p>
        </p:txBody>
      </p:sp>
      <p:sp>
        <p:nvSpPr>
          <p:cNvPr id="4" name="Slide Number Placeholder 3"/>
          <p:cNvSpPr>
            <a:spLocks noGrp="1"/>
          </p:cNvSpPr>
          <p:nvPr>
            <p:ph type="sldNum" sz="quarter" idx="10"/>
          </p:nvPr>
        </p:nvSpPr>
        <p:spPr/>
        <p:txBody>
          <a:bodyPr/>
          <a:lstStyle/>
          <a:p>
            <a:pPr marL="0" marR="0" lvl="0" indent="0" algn="r" defTabSz="929760" rtl="0" eaLnBrk="1" fontAlgn="base" latinLnBrk="0" hangingPunct="1">
              <a:lnSpc>
                <a:spcPct val="100000"/>
              </a:lnSpc>
              <a:spcBef>
                <a:spcPct val="0"/>
              </a:spcBef>
              <a:spcAft>
                <a:spcPct val="0"/>
              </a:spcAft>
              <a:buClrTx/>
              <a:buSzTx/>
              <a:buFontTx/>
              <a:buNone/>
              <a:tabLst/>
              <a:defRPr/>
            </a:pPr>
            <a:fld id="{8203C9FA-C4BE-486E-85AA-ABBD1B25667F}" type="slidenum">
              <a:rPr kumimoji="0" lang="en-US" sz="1200" b="0" i="0" u="none" strike="noStrike" kern="1200" cap="none" spc="0" normalizeH="0" baseline="0" noProof="0" smtClean="0">
                <a:ln>
                  <a:noFill/>
                </a:ln>
                <a:solidFill>
                  <a:prstClr val="black"/>
                </a:solidFill>
                <a:effectLst/>
                <a:uLnTx/>
                <a:uFillTx/>
                <a:latin typeface="Arial" charset="0"/>
                <a:ea typeface="ＭＳ Ｐゴシック" pitchFamily="1" charset="-128"/>
                <a:cs typeface="+mn-cs"/>
              </a:rPr>
              <a:pPr marL="0" marR="0" lvl="0" indent="0" algn="r" defTabSz="929760" rtl="0" eaLnBrk="1" fontAlgn="base" latinLnBrk="0" hangingPunct="1">
                <a:lnSpc>
                  <a:spcPct val="100000"/>
                </a:lnSpc>
                <a:spcBef>
                  <a:spcPct val="0"/>
                </a:spcBef>
                <a:spcAft>
                  <a:spcPct val="0"/>
                </a:spcAft>
                <a:buClrTx/>
                <a:buSzTx/>
                <a:buFontTx/>
                <a:buNone/>
                <a:tabLst/>
                <a:defRPr/>
              </a:pPr>
              <a:t>26</a:t>
            </a:fld>
            <a:endParaRPr kumimoji="0" lang="en-US" sz="1200" b="0" i="0" u="none" strike="noStrike" kern="1200" cap="none" spc="0" normalizeH="0" baseline="0" noProof="0" dirty="0">
              <a:ln>
                <a:noFill/>
              </a:ln>
              <a:solidFill>
                <a:prstClr val="black"/>
              </a:solidFill>
              <a:effectLst/>
              <a:uLnTx/>
              <a:uFillTx/>
              <a:latin typeface="Arial" charset="0"/>
              <a:ea typeface="ＭＳ Ｐゴシック" pitchFamily="1" charset="-128"/>
              <a:cs typeface="+mn-cs"/>
            </a:endParaRPr>
          </a:p>
        </p:txBody>
      </p:sp>
    </p:spTree>
    <p:extLst>
      <p:ext uri="{BB962C8B-B14F-4D97-AF65-F5344CB8AC3E}">
        <p14:creationId xmlns:p14="http://schemas.microsoft.com/office/powerpoint/2010/main" val="154651943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83145">
              <a:defRPr/>
            </a:pPr>
            <a:r>
              <a:rPr lang="en-US" b="1" dirty="0"/>
              <a:t>OPTIONAL</a:t>
            </a:r>
          </a:p>
          <a:p>
            <a:pPr defTabSz="883145">
              <a:defRPr/>
            </a:pPr>
            <a:endParaRPr lang="en-US" b="1" dirty="0"/>
          </a:p>
          <a:p>
            <a:pPr defTabSz="883145">
              <a:defRPr/>
            </a:pPr>
            <a:r>
              <a:rPr lang="en-US" b="1" dirty="0"/>
              <a:t>------------</a:t>
            </a:r>
          </a:p>
          <a:p>
            <a:pPr defTabSz="883145">
              <a:defRPr/>
            </a:pPr>
            <a:endParaRPr lang="en-US" b="1" dirty="0"/>
          </a:p>
          <a:p>
            <a:pPr defTabSz="883145">
              <a:defRPr/>
            </a:pPr>
            <a:r>
              <a:rPr lang="en-US" b="0" dirty="0"/>
              <a:t>Admin note: IPA Quarterly Update</a:t>
            </a:r>
          </a:p>
          <a:p>
            <a:pPr defTabSz="899062">
              <a:defRPr/>
            </a:pP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03C9FA-C4BE-486E-85AA-ABBD1B25667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04398861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883209" rtl="0" eaLnBrk="1" fontAlgn="base" latinLnBrk="0" hangingPunct="1">
              <a:lnSpc>
                <a:spcPct val="100000"/>
              </a:lnSpc>
              <a:spcBef>
                <a:spcPct val="30000"/>
              </a:spcBef>
              <a:spcAft>
                <a:spcPct val="0"/>
              </a:spcAft>
              <a:buClrTx/>
              <a:buSzTx/>
              <a:buFontTx/>
              <a:buNone/>
              <a:tabLst/>
              <a:defRPr/>
            </a:pPr>
            <a:r>
              <a:rPr lang="en-US" b="1" dirty="0"/>
              <a:t>REQUIRED </a:t>
            </a:r>
            <a:r>
              <a:rPr lang="en-US" b="0" dirty="0"/>
              <a:t>Classes may be removed as appropriate.</a:t>
            </a:r>
          </a:p>
          <a:p>
            <a:pPr marL="0" marR="0" indent="0" algn="l" defTabSz="883209" rtl="0" eaLnBrk="1" fontAlgn="base" latinLnBrk="0" hangingPunct="1">
              <a:lnSpc>
                <a:spcPct val="100000"/>
              </a:lnSpc>
              <a:spcBef>
                <a:spcPct val="30000"/>
              </a:spcBef>
              <a:spcAft>
                <a:spcPct val="0"/>
              </a:spcAft>
              <a:buClrTx/>
              <a:buSzTx/>
              <a:buFontTx/>
              <a:buNone/>
              <a:tabLst/>
              <a:defRPr/>
            </a:pPr>
            <a:endParaRPr lang="en-US" b="1" dirty="0"/>
          </a:p>
          <a:p>
            <a:pPr defTabSz="883209" eaLnBrk="1" hangingPunct="1">
              <a:defRPr/>
            </a:pPr>
            <a:endParaRPr lang="en-US" b="1" dirty="0"/>
          </a:p>
          <a:p>
            <a:pPr defTabSz="883209" eaLnBrk="1" hangingPunct="1">
              <a:defRPr/>
            </a:pPr>
            <a:r>
              <a:rPr lang="en-US" b="1" dirty="0"/>
              <a:t>------------</a:t>
            </a:r>
          </a:p>
          <a:p>
            <a:pPr defTabSz="883209" eaLnBrk="1" hangingPunct="1">
              <a:defRPr/>
            </a:pPr>
            <a:endParaRPr lang="en-US" b="1" dirty="0"/>
          </a:p>
          <a:p>
            <a:pPr defTabSz="883209" eaLnBrk="1" hangingPunct="1">
              <a:defRPr/>
            </a:pPr>
            <a:r>
              <a:rPr lang="en-US" b="0" dirty="0"/>
              <a:t>Admin note: IPA Quarterly Update</a:t>
            </a:r>
          </a:p>
          <a:p>
            <a:pPr defTabSz="898971">
              <a:defRPr/>
            </a:pPr>
            <a:endParaRPr lang="en-US" b="1" baseline="0" dirty="0"/>
          </a:p>
          <a:p>
            <a:pPr defTabSz="883145" fontAlgn="base">
              <a:spcBef>
                <a:spcPct val="30000"/>
              </a:spcBef>
              <a:spcAft>
                <a:spcPct val="0"/>
              </a:spcAft>
              <a:defRPr/>
            </a:pPr>
            <a:endParaRPr lang="en-US" b="0" dirty="0"/>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solidFill>
                  <a:prstClr val="black"/>
                </a:solidFill>
              </a:rPr>
              <a:pPr>
                <a:defRPr/>
              </a:pPr>
              <a:t>28</a:t>
            </a:fld>
            <a:endParaRPr lang="en-US" dirty="0">
              <a:solidFill>
                <a:prstClr val="black"/>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883160" rtl="0" eaLnBrk="0" fontAlgn="base" latinLnBrk="0" hangingPunct="0">
              <a:lnSpc>
                <a:spcPct val="100000"/>
              </a:lnSpc>
              <a:spcBef>
                <a:spcPct val="30000"/>
              </a:spcBef>
              <a:spcAft>
                <a:spcPct val="0"/>
              </a:spcAft>
              <a:buClrTx/>
              <a:buSzTx/>
              <a:buFontTx/>
              <a:buNone/>
              <a:tabLst/>
              <a:defRPr/>
            </a:pPr>
            <a:r>
              <a:rPr lang="en-US" b="1" dirty="0"/>
              <a:t>REQUIRED </a:t>
            </a:r>
            <a:r>
              <a:rPr lang="en-US" b="0" dirty="0"/>
              <a:t>Classes may be removed as appropriate.</a:t>
            </a:r>
          </a:p>
          <a:p>
            <a:pPr defTabSz="883160" fontAlgn="base">
              <a:spcBef>
                <a:spcPct val="30000"/>
              </a:spcBef>
              <a:spcAft>
                <a:spcPct val="0"/>
              </a:spcAft>
              <a:defRPr/>
            </a:pPr>
            <a:endParaRPr lang="en-US" b="1" dirty="0"/>
          </a:p>
          <a:p>
            <a:pPr defTabSz="883160">
              <a:defRPr/>
            </a:pPr>
            <a:endParaRPr lang="en-US" b="1" dirty="0"/>
          </a:p>
          <a:p>
            <a:pPr defTabSz="883160">
              <a:defRPr/>
            </a:pPr>
            <a:r>
              <a:rPr lang="en-US" b="1" dirty="0"/>
              <a:t>------------</a:t>
            </a:r>
          </a:p>
          <a:p>
            <a:pPr defTabSz="883160">
              <a:defRPr/>
            </a:pPr>
            <a:endParaRPr lang="en-US" b="1" dirty="0"/>
          </a:p>
          <a:p>
            <a:pPr defTabSz="883160">
              <a:defRPr/>
            </a:pPr>
            <a:r>
              <a:rPr lang="en-US" b="0" dirty="0"/>
              <a:t>Admin note: IPA Quarterly Update</a:t>
            </a:r>
          </a:p>
          <a:p>
            <a:pPr defTabSz="883145" fontAlgn="base">
              <a:spcBef>
                <a:spcPct val="30000"/>
              </a:spcBef>
              <a:spcAft>
                <a:spcPct val="0"/>
              </a:spcAft>
              <a:defRPr/>
            </a:pPr>
            <a:endParaRPr lang="en-US" b="0" dirty="0"/>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solidFill>
                  <a:prstClr val="black"/>
                </a:solidFill>
              </a:rPr>
              <a:pPr>
                <a:defRPr/>
              </a:pPr>
              <a:t>29</a:t>
            </a:fld>
            <a:endParaRPr lang="en-US" dirty="0">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6503" rtl="0" eaLnBrk="0" fontAlgn="base" latinLnBrk="0" hangingPunct="0">
              <a:lnSpc>
                <a:spcPct val="100000"/>
              </a:lnSpc>
              <a:spcBef>
                <a:spcPct val="30000"/>
              </a:spcBef>
              <a:spcAft>
                <a:spcPct val="0"/>
              </a:spcAft>
              <a:buClrTx/>
              <a:buSzTx/>
              <a:buFontTx/>
              <a:buNone/>
              <a:tabLst/>
              <a:defRPr/>
            </a:pPr>
            <a:r>
              <a:rPr lang="en-US" b="1" dirty="0"/>
              <a:t>This divider</a:t>
            </a:r>
            <a:r>
              <a:rPr lang="en-US" b="1" baseline="0" dirty="0"/>
              <a:t> slide is </a:t>
            </a:r>
            <a:r>
              <a:rPr lang="en-US" b="1" dirty="0"/>
              <a:t>OPTIONAL</a:t>
            </a:r>
          </a:p>
          <a:p>
            <a:pPr marL="0" marR="0" indent="0" algn="l" defTabSz="916503"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solidFill>
                  <a:prstClr val="black"/>
                </a:solidFill>
              </a:rPr>
              <a:pPr>
                <a:defRPr/>
              </a:pPr>
              <a:t>3</a:t>
            </a:fld>
            <a:endParaRPr lang="en-US">
              <a:solidFill>
                <a:prstClr val="black"/>
              </a:solidFill>
            </a:endParaRPr>
          </a:p>
        </p:txBody>
      </p:sp>
    </p:spTree>
    <p:extLst>
      <p:ext uri="{BB962C8B-B14F-4D97-AF65-F5344CB8AC3E}">
        <p14:creationId xmlns:p14="http://schemas.microsoft.com/office/powerpoint/2010/main" val="1503412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898064" rtl="0" eaLnBrk="0" fontAlgn="base" latinLnBrk="0" hangingPunct="0">
              <a:lnSpc>
                <a:spcPct val="100000"/>
              </a:lnSpc>
              <a:spcBef>
                <a:spcPct val="30000"/>
              </a:spcBef>
              <a:spcAft>
                <a:spcPct val="0"/>
              </a:spcAft>
              <a:buClrTx/>
              <a:buSzTx/>
              <a:buFontTx/>
              <a:buNone/>
              <a:tabLst/>
              <a:defRPr/>
            </a:pPr>
            <a:r>
              <a:rPr lang="en-US" b="1" dirty="0"/>
              <a:t>REQUIRED</a:t>
            </a:r>
            <a:r>
              <a:rPr lang="en-US" b="0" dirty="0"/>
              <a:t>.   If using Z share performance this</a:t>
            </a:r>
            <a:r>
              <a:rPr lang="en-US" b="0" baseline="0" dirty="0"/>
              <a:t> slide is </a:t>
            </a:r>
            <a:r>
              <a:rPr lang="en-US" b="1" baseline="0" dirty="0"/>
              <a:t>OPTIONAL</a:t>
            </a:r>
            <a:r>
              <a:rPr lang="en-US" b="0" baseline="0" dirty="0"/>
              <a:t>. </a:t>
            </a:r>
            <a:r>
              <a:rPr lang="en-US" b="0" dirty="0"/>
              <a:t>Classes may be removed as appropriate.</a:t>
            </a:r>
          </a:p>
          <a:p>
            <a:pPr defTabSz="898064">
              <a:defRPr/>
            </a:pPr>
            <a:endParaRPr lang="en-US" b="0" baseline="0" dirty="0"/>
          </a:p>
          <a:p>
            <a:pPr defTabSz="898064">
              <a:defRPr/>
            </a:pPr>
            <a:endParaRPr lang="en-US" b="0" dirty="0"/>
          </a:p>
          <a:p>
            <a:pPr defTabSz="883160">
              <a:defRPr/>
            </a:pPr>
            <a:r>
              <a:rPr lang="en-US" b="1" dirty="0"/>
              <a:t>------------</a:t>
            </a:r>
          </a:p>
          <a:p>
            <a:pPr defTabSz="883160">
              <a:defRPr/>
            </a:pPr>
            <a:endParaRPr lang="en-US" b="0" dirty="0"/>
          </a:p>
          <a:p>
            <a:pPr defTabSz="883160">
              <a:defRPr/>
            </a:pPr>
            <a:r>
              <a:rPr lang="en-US" b="0" dirty="0"/>
              <a:t>Admin note: IPA Quarterly Update</a:t>
            </a:r>
          </a:p>
          <a:p>
            <a:pPr defTabSz="950297">
              <a:defRPr/>
            </a:pPr>
            <a:endParaRPr lang="en-US" b="1" baseline="0" dirty="0"/>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solidFill>
                  <a:prstClr val="black"/>
                </a:solidFill>
              </a:rPr>
              <a:pPr>
                <a:defRPr/>
              </a:pPr>
              <a:t>30</a:t>
            </a:fld>
            <a:endParaRPr lang="en-US" dirty="0">
              <a:solidFill>
                <a:prstClr val="black"/>
              </a:solidFill>
            </a:endParaRPr>
          </a:p>
        </p:txBody>
      </p:sp>
    </p:spTree>
    <p:extLst>
      <p:ext uri="{BB962C8B-B14F-4D97-AF65-F5344CB8AC3E}">
        <p14:creationId xmlns:p14="http://schemas.microsoft.com/office/powerpoint/2010/main" val="334075980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898064" rtl="0" eaLnBrk="0" fontAlgn="base" latinLnBrk="0" hangingPunct="0">
              <a:lnSpc>
                <a:spcPct val="100000"/>
              </a:lnSpc>
              <a:spcBef>
                <a:spcPct val="30000"/>
              </a:spcBef>
              <a:spcAft>
                <a:spcPct val="0"/>
              </a:spcAft>
              <a:buClrTx/>
              <a:buSzTx/>
              <a:buFontTx/>
              <a:buNone/>
              <a:tabLst/>
              <a:defRPr/>
            </a:pPr>
            <a:r>
              <a:rPr lang="en-US" b="1" dirty="0"/>
              <a:t>REQUIRED</a:t>
            </a:r>
            <a:r>
              <a:rPr lang="en-US" b="0" dirty="0"/>
              <a:t>.   If using Z share performance this</a:t>
            </a:r>
            <a:r>
              <a:rPr lang="en-US" b="0" baseline="0" dirty="0"/>
              <a:t> slide is </a:t>
            </a:r>
            <a:r>
              <a:rPr lang="en-US" b="1" baseline="0" dirty="0"/>
              <a:t>OPTIONAL</a:t>
            </a:r>
            <a:r>
              <a:rPr lang="en-US" b="0" baseline="0" dirty="0"/>
              <a:t>. </a:t>
            </a:r>
            <a:r>
              <a:rPr lang="en-US" b="0" dirty="0"/>
              <a:t>Classes may be removed as appropriate.</a:t>
            </a:r>
          </a:p>
          <a:p>
            <a:pPr defTabSz="898064">
              <a:defRPr/>
            </a:pPr>
            <a:endParaRPr lang="en-US" b="0" baseline="0" dirty="0"/>
          </a:p>
          <a:p>
            <a:pPr defTabSz="898064">
              <a:defRPr/>
            </a:pPr>
            <a:endParaRPr lang="en-US" b="0" dirty="0"/>
          </a:p>
          <a:p>
            <a:pPr defTabSz="883160">
              <a:defRPr/>
            </a:pPr>
            <a:r>
              <a:rPr lang="en-US" b="1" dirty="0"/>
              <a:t>------------</a:t>
            </a:r>
          </a:p>
          <a:p>
            <a:pPr defTabSz="883160">
              <a:defRPr/>
            </a:pPr>
            <a:endParaRPr lang="en-US" b="0" dirty="0"/>
          </a:p>
          <a:p>
            <a:pPr defTabSz="883160">
              <a:defRPr/>
            </a:pPr>
            <a:r>
              <a:rPr lang="en-US" b="0" dirty="0"/>
              <a:t>Admin note: IPA Quarterly Update</a:t>
            </a:r>
          </a:p>
          <a:p>
            <a:pPr defTabSz="898929">
              <a:defRPr/>
            </a:pPr>
            <a:endParaRPr lang="en-US" b="1" baseline="0" dirty="0"/>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solidFill>
                  <a:prstClr val="black"/>
                </a:solidFill>
              </a:rPr>
              <a:pPr>
                <a:defRPr/>
              </a:pPr>
              <a:t>31</a:t>
            </a:fld>
            <a:endParaRPr lang="en-US" dirty="0">
              <a:solidFill>
                <a:prstClr val="black"/>
              </a:solidFil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FF98B7-BE59-6E70-2D70-A5FE963FB78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F67F37F-DFEA-3CB3-352E-C80154F039D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588A31A-B5E9-3358-9FDA-50ED33044F04}"/>
              </a:ext>
            </a:extLst>
          </p:cNvPr>
          <p:cNvSpPr>
            <a:spLocks noGrp="1"/>
          </p:cNvSpPr>
          <p:nvPr>
            <p:ph type="body" idx="1"/>
          </p:nvPr>
        </p:nvSpPr>
        <p:spPr/>
        <p:txBody>
          <a:bodyPr>
            <a:normAutofit/>
          </a:bodyPr>
          <a:lstStyle/>
          <a:p>
            <a:pPr marL="0" marR="0" lvl="0" indent="0" algn="l" defTabSz="916217" rtl="0" eaLnBrk="0" fontAlgn="base" latinLnBrk="0" hangingPunct="0">
              <a:lnSpc>
                <a:spcPct val="100000"/>
              </a:lnSpc>
              <a:spcBef>
                <a:spcPct val="30000"/>
              </a:spcBef>
              <a:spcAft>
                <a:spcPct val="0"/>
              </a:spcAft>
              <a:buClrTx/>
              <a:buSzTx/>
              <a:buFontTx/>
              <a:buNone/>
              <a:tabLst/>
              <a:defRPr/>
            </a:pPr>
            <a:r>
              <a:rPr lang="en-US" b="1" dirty="0"/>
              <a:t>OPTIONAL– delete if Z shares are not applicable </a:t>
            </a:r>
            <a:r>
              <a:rPr lang="en-US" b="0" dirty="0"/>
              <a:t>(</a:t>
            </a:r>
            <a:r>
              <a:rPr lang="en-US" dirty="0"/>
              <a:t>Class Z is available only in eligible employer-sponsored retirement plans and fee-based programs.) </a:t>
            </a:r>
            <a:r>
              <a:rPr lang="en-US" b="0" dirty="0"/>
              <a:t>Classes may be removed as appropriate.</a:t>
            </a:r>
          </a:p>
          <a:p>
            <a:pPr defTabSz="916217" eaLnBrk="0" fontAlgn="base" hangingPunct="0">
              <a:spcBef>
                <a:spcPct val="30000"/>
              </a:spcBef>
              <a:spcAft>
                <a:spcPct val="0"/>
              </a:spcAft>
              <a:defRPr/>
            </a:pPr>
            <a:endParaRPr lang="en-US" b="1" dirty="0"/>
          </a:p>
          <a:p>
            <a:pPr defTabSz="916217">
              <a:defRPr/>
            </a:pPr>
            <a:endParaRPr lang="en-US" b="1" dirty="0"/>
          </a:p>
          <a:p>
            <a:pPr defTabSz="883160">
              <a:defRPr/>
            </a:pPr>
            <a:r>
              <a:rPr lang="en-US" b="1" dirty="0"/>
              <a:t>------------</a:t>
            </a:r>
          </a:p>
          <a:p>
            <a:pPr defTabSz="883160">
              <a:defRPr/>
            </a:pPr>
            <a:endParaRPr lang="en-US" b="1" dirty="0"/>
          </a:p>
          <a:p>
            <a:pPr defTabSz="883160">
              <a:defRPr/>
            </a:pPr>
            <a:r>
              <a:rPr lang="en-US" b="0" dirty="0"/>
              <a:t>Admin note: IPA Quarterly Update</a:t>
            </a:r>
          </a:p>
          <a:p>
            <a:pPr defTabSz="950297">
              <a:defRPr/>
            </a:pPr>
            <a:endParaRPr lang="en-US" b="1" baseline="0" dirty="0"/>
          </a:p>
        </p:txBody>
      </p:sp>
      <p:sp>
        <p:nvSpPr>
          <p:cNvPr id="4" name="Slide Number Placeholder 3">
            <a:extLst>
              <a:ext uri="{FF2B5EF4-FFF2-40B4-BE49-F238E27FC236}">
                <a16:creationId xmlns:a16="http://schemas.microsoft.com/office/drawing/2014/main" id="{105B9984-E7BC-3CBA-4227-21B13BD15912}"/>
              </a:ext>
            </a:extLst>
          </p:cNvPr>
          <p:cNvSpPr>
            <a:spLocks noGrp="1"/>
          </p:cNvSpPr>
          <p:nvPr>
            <p:ph type="sldNum" sz="quarter" idx="10"/>
          </p:nvPr>
        </p:nvSpPr>
        <p:spPr/>
        <p:txBody>
          <a:bodyPr/>
          <a:lstStyle/>
          <a:p>
            <a:pPr>
              <a:defRPr/>
            </a:pPr>
            <a:fld id="{8203C9FA-C4BE-486E-85AA-ABBD1B25667F}" type="slidenum">
              <a:rPr lang="en-US" smtClean="0">
                <a:solidFill>
                  <a:prstClr val="black"/>
                </a:solidFill>
              </a:rPr>
              <a:pPr>
                <a:defRPr/>
              </a:pPr>
              <a:t>32</a:t>
            </a:fld>
            <a:endParaRPr lang="en-US" dirty="0">
              <a:solidFill>
                <a:prstClr val="black"/>
              </a:solidFill>
            </a:endParaRPr>
          </a:p>
        </p:txBody>
      </p:sp>
    </p:spTree>
    <p:extLst>
      <p:ext uri="{BB962C8B-B14F-4D97-AF65-F5344CB8AC3E}">
        <p14:creationId xmlns:p14="http://schemas.microsoft.com/office/powerpoint/2010/main" val="120318584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29C299-D55B-53AB-40A6-B573E04B866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4DDC7E8-AC31-C218-B7A8-9AAAB69CCD7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35BBB04-A614-7B91-FE37-87C24089CC5C}"/>
              </a:ext>
            </a:extLst>
          </p:cNvPr>
          <p:cNvSpPr>
            <a:spLocks noGrp="1"/>
          </p:cNvSpPr>
          <p:nvPr>
            <p:ph type="body" idx="1"/>
          </p:nvPr>
        </p:nvSpPr>
        <p:spPr/>
        <p:txBody>
          <a:bodyPr>
            <a:normAutofit/>
          </a:bodyPr>
          <a:lstStyle/>
          <a:p>
            <a:pPr marL="0" marR="0" lvl="0" indent="0" algn="l" defTabSz="916217" rtl="0" eaLnBrk="0" fontAlgn="base" latinLnBrk="0" hangingPunct="0">
              <a:lnSpc>
                <a:spcPct val="100000"/>
              </a:lnSpc>
              <a:spcBef>
                <a:spcPct val="30000"/>
              </a:spcBef>
              <a:spcAft>
                <a:spcPct val="0"/>
              </a:spcAft>
              <a:buClrTx/>
              <a:buSzTx/>
              <a:buFontTx/>
              <a:buNone/>
              <a:tabLst/>
              <a:defRPr/>
            </a:pPr>
            <a:r>
              <a:rPr lang="en-US" b="1" dirty="0"/>
              <a:t>OPTIONAL– delete if Z shares are not applicable </a:t>
            </a:r>
            <a:r>
              <a:rPr lang="en-US" b="0" dirty="0"/>
              <a:t>(</a:t>
            </a:r>
            <a:r>
              <a:rPr lang="en-US" dirty="0"/>
              <a:t>Class Z is available only in eligible employer-sponsored retirement plans and fee-based programs.) </a:t>
            </a:r>
            <a:r>
              <a:rPr lang="en-US" b="0" dirty="0"/>
              <a:t>Classes may be removed as appropriate.</a:t>
            </a:r>
          </a:p>
          <a:p>
            <a:pPr defTabSz="916217" eaLnBrk="0" fontAlgn="base" hangingPunct="0">
              <a:spcBef>
                <a:spcPct val="30000"/>
              </a:spcBef>
              <a:spcAft>
                <a:spcPct val="0"/>
              </a:spcAft>
              <a:defRPr/>
            </a:pPr>
            <a:endParaRPr lang="en-US" b="1" dirty="0"/>
          </a:p>
          <a:p>
            <a:pPr defTabSz="916217">
              <a:defRPr/>
            </a:pPr>
            <a:endParaRPr lang="en-US" b="1" dirty="0"/>
          </a:p>
          <a:p>
            <a:pPr defTabSz="883160">
              <a:defRPr/>
            </a:pPr>
            <a:r>
              <a:rPr lang="en-US" b="1" dirty="0"/>
              <a:t>------------</a:t>
            </a:r>
          </a:p>
          <a:p>
            <a:pPr defTabSz="883160">
              <a:defRPr/>
            </a:pPr>
            <a:endParaRPr lang="en-US" b="1" dirty="0"/>
          </a:p>
          <a:p>
            <a:pPr defTabSz="883160">
              <a:defRPr/>
            </a:pPr>
            <a:r>
              <a:rPr lang="en-US" b="0" dirty="0"/>
              <a:t>Admin note: IPA Quarterly Update</a:t>
            </a:r>
          </a:p>
          <a:p>
            <a:pPr defTabSz="952551">
              <a:defRPr/>
            </a:pPr>
            <a:endParaRPr lang="en-US" b="1" baseline="0" dirty="0"/>
          </a:p>
        </p:txBody>
      </p:sp>
      <p:sp>
        <p:nvSpPr>
          <p:cNvPr id="4" name="Slide Number Placeholder 3">
            <a:extLst>
              <a:ext uri="{FF2B5EF4-FFF2-40B4-BE49-F238E27FC236}">
                <a16:creationId xmlns:a16="http://schemas.microsoft.com/office/drawing/2014/main" id="{E2D979F9-0FF3-16D3-49A4-5F765FD6D488}"/>
              </a:ext>
            </a:extLst>
          </p:cNvPr>
          <p:cNvSpPr>
            <a:spLocks noGrp="1"/>
          </p:cNvSpPr>
          <p:nvPr>
            <p:ph type="sldNum" sz="quarter" idx="10"/>
          </p:nvPr>
        </p:nvSpPr>
        <p:spPr/>
        <p:txBody>
          <a:bodyPr/>
          <a:lstStyle/>
          <a:p>
            <a:pPr>
              <a:defRPr/>
            </a:pPr>
            <a:fld id="{8203C9FA-C4BE-486E-85AA-ABBD1B25667F}" type="slidenum">
              <a:rPr lang="en-US" smtClean="0">
                <a:solidFill>
                  <a:prstClr val="black"/>
                </a:solidFill>
              </a:rPr>
              <a:pPr>
                <a:defRPr/>
              </a:pPr>
              <a:t>33</a:t>
            </a:fld>
            <a:endParaRPr lang="en-US" dirty="0">
              <a:solidFill>
                <a:prstClr val="black"/>
              </a:solidFill>
            </a:endParaRPr>
          </a:p>
        </p:txBody>
      </p:sp>
    </p:spTree>
    <p:extLst>
      <p:ext uri="{BB962C8B-B14F-4D97-AF65-F5344CB8AC3E}">
        <p14:creationId xmlns:p14="http://schemas.microsoft.com/office/powerpoint/2010/main" val="261385297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68598">
              <a:defRPr/>
            </a:pPr>
            <a:r>
              <a:rPr lang="en-US" b="1" dirty="0"/>
              <a:t>OPTIONAL</a:t>
            </a:r>
          </a:p>
          <a:p>
            <a:pPr defTabSz="868598">
              <a:defRPr/>
            </a:pPr>
            <a:endParaRPr lang="en-US" b="1" dirty="0"/>
          </a:p>
          <a:p>
            <a:pPr defTabSz="868598">
              <a:defRPr/>
            </a:pPr>
            <a:r>
              <a:rPr lang="en-US" b="1" dirty="0"/>
              <a:t>------------</a:t>
            </a:r>
          </a:p>
          <a:p>
            <a:pPr defTabSz="868598">
              <a:defRPr/>
            </a:pPr>
            <a:endParaRPr lang="en-US" b="1" dirty="0"/>
          </a:p>
          <a:p>
            <a:pPr defTabSz="868598">
              <a:defRPr/>
            </a:pPr>
            <a:r>
              <a:rPr lang="en-US" b="0" dirty="0"/>
              <a:t>Admin note: IPA Quarterly Update</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03C9FA-C4BE-486E-85AA-ABBD1B25667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2919890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68724" fontAlgn="base">
              <a:spcBef>
                <a:spcPct val="30000"/>
              </a:spcBef>
              <a:spcAft>
                <a:spcPct val="0"/>
              </a:spcAft>
              <a:defRPr/>
            </a:pPr>
            <a:r>
              <a:rPr lang="en-US" b="1" dirty="0"/>
              <a:t>OPTIONAL</a:t>
            </a:r>
          </a:p>
          <a:p>
            <a:pPr defTabSz="868724">
              <a:defRPr/>
            </a:pPr>
            <a:endParaRPr lang="en-US" b="1" dirty="0"/>
          </a:p>
          <a:p>
            <a:pPr defTabSz="868724">
              <a:defRPr/>
            </a:pPr>
            <a:r>
              <a:rPr lang="en-US" b="1" dirty="0"/>
              <a:t>------------</a:t>
            </a:r>
          </a:p>
          <a:p>
            <a:pPr defTabSz="868724">
              <a:defRPr/>
            </a:pPr>
            <a:endParaRPr lang="en-US" b="1" dirty="0"/>
          </a:p>
          <a:p>
            <a:pPr defTabSz="868724">
              <a:defRPr/>
            </a:pPr>
            <a:r>
              <a:rPr lang="en-US" b="0" dirty="0"/>
              <a:t>Admin note: IPA Quarterly Update</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03C9FA-C4BE-486E-85AA-ABBD1B25667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68598">
              <a:defRPr/>
            </a:pPr>
            <a:r>
              <a:rPr lang="en-US" b="1" dirty="0"/>
              <a:t>OPTIONAL</a:t>
            </a:r>
          </a:p>
          <a:p>
            <a:pPr defTabSz="868598">
              <a:defRPr/>
            </a:pPr>
            <a:endParaRPr lang="en-US" b="1" dirty="0"/>
          </a:p>
          <a:p>
            <a:pPr defTabSz="868598">
              <a:defRPr/>
            </a:pPr>
            <a:r>
              <a:rPr lang="en-US" b="1" dirty="0"/>
              <a:t>------------</a:t>
            </a:r>
          </a:p>
          <a:p>
            <a:pPr defTabSz="868598">
              <a:defRPr/>
            </a:pPr>
            <a:endParaRPr lang="en-US" b="1" dirty="0"/>
          </a:p>
          <a:p>
            <a:pPr defTabSz="868598">
              <a:defRPr/>
            </a:pPr>
            <a:r>
              <a:rPr lang="en-US" b="0" dirty="0"/>
              <a:t>Admin note: IPA Quarterly Update</a:t>
            </a:r>
          </a:p>
          <a:p>
            <a:pPr defTabSz="868598">
              <a:defRPr/>
            </a:pPr>
            <a:endParaRPr lang="en-US" b="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03C9FA-C4BE-486E-85AA-ABBD1B25667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38461778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68724" fontAlgn="base">
              <a:spcBef>
                <a:spcPct val="30000"/>
              </a:spcBef>
              <a:spcAft>
                <a:spcPct val="0"/>
              </a:spcAft>
              <a:defRPr/>
            </a:pPr>
            <a:r>
              <a:rPr lang="en-US" b="1" dirty="0"/>
              <a:t>OPTIONAL</a:t>
            </a:r>
          </a:p>
          <a:p>
            <a:pPr defTabSz="868724">
              <a:defRPr/>
            </a:pPr>
            <a:endParaRPr lang="en-US" b="1" dirty="0"/>
          </a:p>
          <a:p>
            <a:pPr defTabSz="868724">
              <a:defRPr/>
            </a:pPr>
            <a:r>
              <a:rPr lang="en-US" b="1" dirty="0"/>
              <a:t>------------</a:t>
            </a:r>
          </a:p>
          <a:p>
            <a:pPr defTabSz="868724">
              <a:defRPr/>
            </a:pPr>
            <a:endParaRPr lang="en-US" b="1" dirty="0"/>
          </a:p>
          <a:p>
            <a:pPr defTabSz="868724">
              <a:defRPr/>
            </a:pPr>
            <a:r>
              <a:rPr lang="en-US" b="0" dirty="0"/>
              <a:t>Admin note: IPA Quarterly Update</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03C9FA-C4BE-486E-85AA-ABBD1B25667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68598">
              <a:defRPr/>
            </a:pPr>
            <a:r>
              <a:rPr lang="en-US" b="1" dirty="0"/>
              <a:t>OPTIONAL</a:t>
            </a:r>
          </a:p>
          <a:p>
            <a:pPr defTabSz="868598">
              <a:defRPr/>
            </a:pPr>
            <a:endParaRPr lang="en-US" b="1" dirty="0"/>
          </a:p>
          <a:p>
            <a:pPr defTabSz="868598">
              <a:defRPr/>
            </a:pPr>
            <a:r>
              <a:rPr lang="en-US" b="1" dirty="0"/>
              <a:t>------------</a:t>
            </a:r>
          </a:p>
          <a:p>
            <a:pPr defTabSz="868598">
              <a:defRPr/>
            </a:pPr>
            <a:endParaRPr lang="en-US" b="1" dirty="0"/>
          </a:p>
          <a:p>
            <a:pPr defTabSz="868598">
              <a:defRPr/>
            </a:pPr>
            <a:r>
              <a:rPr lang="en-US" b="0" dirty="0"/>
              <a:t>Admin note: IPA Quarterly Update</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03C9FA-C4BE-486E-85AA-ABBD1B25667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44061965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68724" fontAlgn="base">
              <a:spcBef>
                <a:spcPct val="30000"/>
              </a:spcBef>
              <a:spcAft>
                <a:spcPct val="0"/>
              </a:spcAft>
              <a:defRPr/>
            </a:pPr>
            <a:r>
              <a:rPr lang="en-US" b="1" dirty="0"/>
              <a:t>OPTIONAL</a:t>
            </a:r>
          </a:p>
          <a:p>
            <a:pPr defTabSz="868724">
              <a:defRPr/>
            </a:pPr>
            <a:endParaRPr lang="en-US" b="1" dirty="0"/>
          </a:p>
          <a:p>
            <a:pPr defTabSz="868724">
              <a:defRPr/>
            </a:pPr>
            <a:r>
              <a:rPr lang="en-US" b="1" dirty="0"/>
              <a:t>------------</a:t>
            </a:r>
          </a:p>
          <a:p>
            <a:pPr defTabSz="868724">
              <a:defRPr/>
            </a:pPr>
            <a:endParaRPr lang="en-US" b="1" dirty="0"/>
          </a:p>
          <a:p>
            <a:pPr defTabSz="868724">
              <a:defRPr/>
            </a:pPr>
            <a:r>
              <a:rPr lang="en-US" b="0" dirty="0"/>
              <a:t>Admin note: IPA Quarterly Update</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03C9FA-C4BE-486E-85AA-ABBD1B25667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883209" rtl="0" eaLnBrk="1" fontAlgn="base" latinLnBrk="0" hangingPunct="1">
              <a:lnSpc>
                <a:spcPct val="100000"/>
              </a:lnSpc>
              <a:spcBef>
                <a:spcPct val="30000"/>
              </a:spcBef>
              <a:spcAft>
                <a:spcPct val="0"/>
              </a:spcAft>
              <a:buClrTx/>
              <a:buSzTx/>
              <a:buFontTx/>
              <a:buNone/>
              <a:tabLst/>
              <a:defRPr/>
            </a:pPr>
            <a:r>
              <a:rPr lang="en-US" b="1" dirty="0"/>
              <a:t>REQUIRED</a:t>
            </a:r>
          </a:p>
          <a:p>
            <a:pPr defTabSz="883209" eaLnBrk="1" hangingPunct="1">
              <a:defRPr/>
            </a:pPr>
            <a:endParaRPr lang="en-US" b="1" dirty="0"/>
          </a:p>
          <a:p>
            <a:pPr defTabSz="883209" eaLnBrk="1" hangingPunct="1">
              <a:defRPr/>
            </a:pPr>
            <a:r>
              <a:rPr lang="en-US" b="1" dirty="0"/>
              <a:t>------------</a:t>
            </a:r>
          </a:p>
          <a:p>
            <a:pPr defTabSz="883209" eaLnBrk="1" hangingPunct="1">
              <a:defRPr/>
            </a:pPr>
            <a:endParaRPr lang="en-US" b="1" dirty="0"/>
          </a:p>
          <a:p>
            <a:pPr defTabSz="883209" eaLnBrk="1" hangingPunct="1">
              <a:defRPr/>
            </a:pPr>
            <a:r>
              <a:rPr lang="en-US" b="0" dirty="0"/>
              <a:t>Admin note: Product Annual Review</a:t>
            </a:r>
          </a:p>
          <a:p>
            <a:pPr marL="0" marR="0" indent="0" algn="l" defTabSz="883209" rtl="0" eaLnBrk="1" fontAlgn="base" latinLnBrk="0" hangingPunct="1">
              <a:lnSpc>
                <a:spcPct val="100000"/>
              </a:lnSpc>
              <a:spcBef>
                <a:spcPct val="30000"/>
              </a:spcBef>
              <a:spcAft>
                <a:spcPct val="0"/>
              </a:spcAft>
              <a:buClrTx/>
              <a:buSzTx/>
              <a:buFontTx/>
              <a:buNone/>
              <a:tabLst/>
              <a:defRPr/>
            </a:pPr>
            <a:endParaRPr lang="en-US" b="0" dirty="0"/>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solidFill>
                  <a:prstClr val="black"/>
                </a:solidFill>
              </a:rPr>
              <a:pPr>
                <a:defRPr/>
              </a:pPr>
              <a:t>4</a:t>
            </a:fld>
            <a:endParaRPr lang="en-US" dirty="0">
              <a:solidFill>
                <a:prstClr val="black"/>
              </a:solidFill>
            </a:endParaRPr>
          </a:p>
        </p:txBody>
      </p:sp>
    </p:spTree>
    <p:extLst>
      <p:ext uri="{BB962C8B-B14F-4D97-AF65-F5344CB8AC3E}">
        <p14:creationId xmlns:p14="http://schemas.microsoft.com/office/powerpoint/2010/main" val="163522918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b="1" dirty="0"/>
              <a:t>This divider</a:t>
            </a:r>
            <a:r>
              <a:rPr lang="en-US" b="1" baseline="0" dirty="0"/>
              <a:t> slide is </a:t>
            </a:r>
            <a:r>
              <a:rPr lang="en-US" b="1" dirty="0"/>
              <a:t>OPTIONAL</a:t>
            </a:r>
          </a:p>
          <a:p>
            <a:endParaRPr lang="en-US" dirty="0"/>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solidFill>
                  <a:prstClr val="black"/>
                </a:solidFill>
              </a:rPr>
              <a:pPr>
                <a:defRPr/>
              </a:pPr>
              <a:t>40</a:t>
            </a:fld>
            <a:endParaRPr lang="en-US">
              <a:solidFill>
                <a:prstClr val="black"/>
              </a:solidFill>
            </a:endParaRPr>
          </a:p>
        </p:txBody>
      </p:sp>
    </p:spTree>
    <p:extLst>
      <p:ext uri="{BB962C8B-B14F-4D97-AF65-F5344CB8AC3E}">
        <p14:creationId xmlns:p14="http://schemas.microsoft.com/office/powerpoint/2010/main" val="1503412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68724" fontAlgn="base">
              <a:spcBef>
                <a:spcPct val="30000"/>
              </a:spcBef>
              <a:spcAft>
                <a:spcPct val="0"/>
              </a:spcAft>
              <a:defRPr/>
            </a:pPr>
            <a:r>
              <a:rPr lang="en-US" b="1" dirty="0"/>
              <a:t>OPTIONAL</a:t>
            </a:r>
          </a:p>
          <a:p>
            <a:pPr defTabSz="868724">
              <a:defRPr/>
            </a:pPr>
            <a:endParaRPr lang="en-US" b="1" dirty="0"/>
          </a:p>
          <a:p>
            <a:pPr defTabSz="868724">
              <a:defRPr/>
            </a:pPr>
            <a:r>
              <a:rPr lang="en-US" b="1" dirty="0"/>
              <a:t>------------</a:t>
            </a:r>
          </a:p>
          <a:p>
            <a:pPr defTabSz="868724">
              <a:defRPr/>
            </a:pPr>
            <a:endParaRPr lang="en-US" b="1" dirty="0"/>
          </a:p>
          <a:p>
            <a:pPr defTabSz="868724">
              <a:defRPr/>
            </a:pPr>
            <a:r>
              <a:rPr lang="en-US" b="0" dirty="0"/>
              <a:t>Admin note: Product Annual Review</a:t>
            </a:r>
            <a:endParaRPr lang="en-US" dirty="0"/>
          </a:p>
          <a:p>
            <a:pPr defTabSz="868724" fontAlgn="base">
              <a:spcBef>
                <a:spcPct val="30000"/>
              </a:spcBef>
              <a:spcAft>
                <a:spcPct val="0"/>
              </a:spcAft>
              <a:defRPr/>
            </a:pPr>
            <a:endParaRPr lang="en-US" dirty="0"/>
          </a:p>
        </p:txBody>
      </p:sp>
      <p:sp>
        <p:nvSpPr>
          <p:cNvPr id="4" name="Slide Number Placeholder 3"/>
          <p:cNvSpPr>
            <a:spLocks noGrp="1"/>
          </p:cNvSpPr>
          <p:nvPr>
            <p:ph type="sldNum" sz="quarter" idx="10"/>
          </p:nvPr>
        </p:nvSpPr>
        <p:spPr/>
        <p:txBody>
          <a:bodyPr/>
          <a:lstStyle/>
          <a:p>
            <a:pPr defTabSz="982849" fontAlgn="base">
              <a:spcBef>
                <a:spcPct val="0"/>
              </a:spcBef>
              <a:spcAft>
                <a:spcPct val="0"/>
              </a:spcAft>
              <a:defRPr/>
            </a:pPr>
            <a:fld id="{8203C9FA-C4BE-486E-85AA-ABBD1B25667F}" type="slidenum">
              <a:rPr lang="en-US">
                <a:solidFill>
                  <a:prstClr val="black"/>
                </a:solidFill>
                <a:latin typeface="Arial" charset="0"/>
                <a:ea typeface="ＭＳ Ｐゴシック" pitchFamily="1" charset="-128"/>
              </a:rPr>
              <a:pPr defTabSz="982849" fontAlgn="base">
                <a:spcBef>
                  <a:spcPct val="0"/>
                </a:spcBef>
                <a:spcAft>
                  <a:spcPct val="0"/>
                </a:spcAft>
                <a:defRPr/>
              </a:pPr>
              <a:t>41</a:t>
            </a:fld>
            <a:endParaRPr lang="en-US" dirty="0">
              <a:solidFill>
                <a:prstClr val="black"/>
              </a:solidFill>
              <a:latin typeface="Arial" charset="0"/>
              <a:ea typeface="ＭＳ Ｐゴシック" pitchFamily="1" charset="-128"/>
            </a:endParaRPr>
          </a:p>
        </p:txBody>
      </p:sp>
    </p:spTree>
    <p:extLst>
      <p:ext uri="{BB962C8B-B14F-4D97-AF65-F5344CB8AC3E}">
        <p14:creationId xmlns:p14="http://schemas.microsoft.com/office/powerpoint/2010/main" val="181365508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68724" fontAlgn="base">
              <a:spcBef>
                <a:spcPct val="30000"/>
              </a:spcBef>
              <a:spcAft>
                <a:spcPct val="0"/>
              </a:spcAft>
              <a:defRPr/>
            </a:pPr>
            <a:r>
              <a:rPr lang="en-US" b="1" dirty="0"/>
              <a:t>OPTIONAL</a:t>
            </a:r>
          </a:p>
          <a:p>
            <a:pPr defTabSz="868724">
              <a:defRPr/>
            </a:pPr>
            <a:endParaRPr lang="en-US" b="1" dirty="0"/>
          </a:p>
          <a:p>
            <a:pPr defTabSz="868724">
              <a:defRPr/>
            </a:pPr>
            <a:r>
              <a:rPr lang="en-US" b="1" dirty="0"/>
              <a:t>------------</a:t>
            </a:r>
          </a:p>
          <a:p>
            <a:pPr defTabSz="868724">
              <a:defRPr/>
            </a:pPr>
            <a:endParaRPr lang="en-US" b="1" dirty="0"/>
          </a:p>
          <a:p>
            <a:pPr defTabSz="868724">
              <a:defRPr/>
            </a:pPr>
            <a:r>
              <a:rPr lang="en-US" b="0" dirty="0"/>
              <a:t>Admin note: Product Annual Review</a:t>
            </a:r>
            <a:endParaRPr lang="en-US" dirty="0"/>
          </a:p>
          <a:p>
            <a:pPr defTabSz="881089" eaLnBrk="1" hangingPunct="1">
              <a:defRPr/>
            </a:pPr>
            <a:endParaRPr lang="en-US" b="0" dirty="0"/>
          </a:p>
        </p:txBody>
      </p:sp>
      <p:sp>
        <p:nvSpPr>
          <p:cNvPr id="4" name="Slide Number Placeholder 3"/>
          <p:cNvSpPr>
            <a:spLocks noGrp="1"/>
          </p:cNvSpPr>
          <p:nvPr>
            <p:ph type="sldNum" sz="quarter" idx="10"/>
          </p:nvPr>
        </p:nvSpPr>
        <p:spPr/>
        <p:txBody>
          <a:bodyPr/>
          <a:lstStyle/>
          <a:p>
            <a:pPr marL="0" marR="0" lvl="0" indent="0" algn="r" defTabSz="982849" rtl="0" eaLnBrk="1" fontAlgn="base" latinLnBrk="0" hangingPunct="1">
              <a:lnSpc>
                <a:spcPct val="100000"/>
              </a:lnSpc>
              <a:spcBef>
                <a:spcPct val="0"/>
              </a:spcBef>
              <a:spcAft>
                <a:spcPct val="0"/>
              </a:spcAft>
              <a:buClrTx/>
              <a:buSzTx/>
              <a:buFontTx/>
              <a:buNone/>
              <a:tabLst/>
              <a:defRPr/>
            </a:pPr>
            <a:fld id="{8203C9FA-C4BE-486E-85AA-ABBD1B25667F}" type="slidenum">
              <a:rPr kumimoji="0" lang="en-US" sz="1200" b="0" i="0" u="none" strike="noStrike" kern="1200" cap="none" spc="0" normalizeH="0" baseline="0" noProof="0">
                <a:ln>
                  <a:noFill/>
                </a:ln>
                <a:solidFill>
                  <a:prstClr val="black"/>
                </a:solidFill>
                <a:effectLst/>
                <a:uLnTx/>
                <a:uFillTx/>
                <a:latin typeface="Arial" charset="0"/>
                <a:ea typeface="ＭＳ Ｐゴシック" pitchFamily="1" charset="-128"/>
                <a:cs typeface="+mn-cs"/>
              </a:rPr>
              <a:pPr marL="0" marR="0" lvl="0" indent="0" algn="r" defTabSz="982849" rtl="0" eaLnBrk="1" fontAlgn="base" latinLnBrk="0" hangingPunct="1">
                <a:lnSpc>
                  <a:spcPct val="100000"/>
                </a:lnSpc>
                <a:spcBef>
                  <a:spcPct val="0"/>
                </a:spcBef>
                <a:spcAft>
                  <a:spcPct val="0"/>
                </a:spcAft>
                <a:buClrTx/>
                <a:buSzTx/>
                <a:buFontTx/>
                <a:buNone/>
                <a:tabLst/>
                <a:defRPr/>
              </a:pPr>
              <a:t>42</a:t>
            </a:fld>
            <a:endParaRPr kumimoji="0" lang="en-US" sz="1200" b="0" i="0" u="none" strike="noStrike" kern="1200" cap="none" spc="0" normalizeH="0" baseline="0" noProof="0" dirty="0">
              <a:ln>
                <a:noFill/>
              </a:ln>
              <a:solidFill>
                <a:prstClr val="black"/>
              </a:solidFill>
              <a:effectLst/>
              <a:uLnTx/>
              <a:uFillTx/>
              <a:latin typeface="Arial" charset="0"/>
              <a:ea typeface="ＭＳ Ｐゴシック" pitchFamily="1" charset="-128"/>
              <a:cs typeface="+mn-cs"/>
            </a:endParaRPr>
          </a:p>
        </p:txBody>
      </p:sp>
    </p:spTree>
    <p:extLst>
      <p:ext uri="{BB962C8B-B14F-4D97-AF65-F5344CB8AC3E}">
        <p14:creationId xmlns:p14="http://schemas.microsoft.com/office/powerpoint/2010/main" val="39108787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883209" rtl="0" eaLnBrk="1" fontAlgn="base" latinLnBrk="0" hangingPunct="1">
              <a:lnSpc>
                <a:spcPct val="100000"/>
              </a:lnSpc>
              <a:spcBef>
                <a:spcPct val="30000"/>
              </a:spcBef>
              <a:spcAft>
                <a:spcPct val="0"/>
              </a:spcAft>
              <a:buClrTx/>
              <a:buSzTx/>
              <a:buFontTx/>
              <a:buNone/>
              <a:tabLst/>
              <a:defRPr/>
            </a:pPr>
            <a:r>
              <a:rPr lang="en-US" b="1" dirty="0"/>
              <a:t>REQUIRED</a:t>
            </a:r>
          </a:p>
          <a:p>
            <a:pPr defTabSz="883209" eaLnBrk="1" hangingPunct="1">
              <a:defRPr/>
            </a:pPr>
            <a:endParaRPr lang="en-US" b="1" dirty="0"/>
          </a:p>
          <a:p>
            <a:pPr defTabSz="883209" eaLnBrk="1" hangingPunct="1">
              <a:defRPr/>
            </a:pPr>
            <a:r>
              <a:rPr lang="en-US" b="1" dirty="0"/>
              <a:t>------------</a:t>
            </a:r>
          </a:p>
          <a:p>
            <a:pPr defTabSz="883209" eaLnBrk="1" hangingPunct="1">
              <a:defRPr/>
            </a:pPr>
            <a:endParaRPr lang="en-US" b="0" dirty="0"/>
          </a:p>
          <a:p>
            <a:pPr defTabSz="883209" eaLnBrk="1" hangingPunct="1">
              <a:defRPr/>
            </a:pPr>
            <a:r>
              <a:rPr lang="en-US" b="0" dirty="0"/>
              <a:t>Admin note: IPA Annual Review</a:t>
            </a:r>
          </a:p>
          <a:p>
            <a:endParaRPr lang="en-US" b="1" dirty="0"/>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solidFill>
                  <a:prstClr val="black"/>
                </a:solidFill>
              </a:rPr>
              <a:pPr>
                <a:defRPr/>
              </a:pPr>
              <a:t>43</a:t>
            </a:fld>
            <a:endParaRPr lang="en-US" dirty="0">
              <a:solidFill>
                <a:prstClr val="black"/>
              </a:solidFill>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883209" rtl="0" eaLnBrk="1" fontAlgn="base" latinLnBrk="0" hangingPunct="1">
              <a:lnSpc>
                <a:spcPct val="100000"/>
              </a:lnSpc>
              <a:spcBef>
                <a:spcPct val="30000"/>
              </a:spcBef>
              <a:spcAft>
                <a:spcPct val="0"/>
              </a:spcAft>
              <a:buClrTx/>
              <a:buSzTx/>
              <a:buFontTx/>
              <a:buNone/>
              <a:tabLst/>
              <a:defRPr/>
            </a:pPr>
            <a:r>
              <a:rPr lang="en-US" b="1" dirty="0"/>
              <a:t>REQUIRED</a:t>
            </a:r>
          </a:p>
          <a:p>
            <a:pPr defTabSz="883209" eaLnBrk="1" hangingPunct="1">
              <a:defRPr/>
            </a:pPr>
            <a:endParaRPr lang="en-US" b="1" dirty="0"/>
          </a:p>
          <a:p>
            <a:pPr defTabSz="883209" eaLnBrk="1" hangingPunct="1">
              <a:defRPr/>
            </a:pPr>
            <a:r>
              <a:rPr lang="en-US" b="1" dirty="0"/>
              <a:t>------------</a:t>
            </a:r>
          </a:p>
          <a:p>
            <a:pPr defTabSz="883209" eaLnBrk="1" hangingPunct="1">
              <a:defRPr/>
            </a:pPr>
            <a:endParaRPr lang="en-US" b="0" dirty="0"/>
          </a:p>
          <a:p>
            <a:pPr defTabSz="883209" eaLnBrk="1" hangingPunct="1">
              <a:defRPr/>
            </a:pPr>
            <a:r>
              <a:rPr lang="en-US" b="0" dirty="0"/>
              <a:t>Admin note: IPA Annual Review</a:t>
            </a:r>
          </a:p>
          <a:p>
            <a:endParaRPr lang="en-US" b="1" dirty="0"/>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solidFill>
                  <a:prstClr val="black"/>
                </a:solidFill>
              </a:rPr>
              <a:pPr>
                <a:defRPr/>
              </a:pPr>
              <a:t>44</a:t>
            </a:fld>
            <a:endParaRPr lang="en-US" dirty="0">
              <a:solidFill>
                <a:prstClr val="black"/>
              </a:solidFill>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Slide Image Placeholder 1"/>
          <p:cNvSpPr>
            <a:spLocks noGrp="1" noRot="1" noChangeAspect="1"/>
          </p:cNvSpPr>
          <p:nvPr>
            <p:ph type="sldImg"/>
          </p:nvPr>
        </p:nvSpPr>
        <p:spPr>
          <a:ln/>
        </p:spPr>
      </p:sp>
      <p:sp>
        <p:nvSpPr>
          <p:cNvPr id="113666" name="Notes Placeholder 2"/>
          <p:cNvSpPr>
            <a:spLocks noGrp="1"/>
          </p:cNvSpPr>
          <p:nvPr>
            <p:ph type="body" idx="1"/>
          </p:nvPr>
        </p:nvSpPr>
        <p:spPr>
          <a:noFill/>
          <a:ln/>
        </p:spPr>
        <p:txBody>
          <a:bodyPr/>
          <a:lstStyle/>
          <a:p>
            <a:pPr marL="0" marR="0" indent="0" algn="l" defTabSz="883209" rtl="0" eaLnBrk="1" fontAlgn="base" latinLnBrk="0" hangingPunct="1">
              <a:lnSpc>
                <a:spcPct val="100000"/>
              </a:lnSpc>
              <a:spcBef>
                <a:spcPct val="30000"/>
              </a:spcBef>
              <a:spcAft>
                <a:spcPct val="0"/>
              </a:spcAft>
              <a:buClrTx/>
              <a:buSzTx/>
              <a:buFontTx/>
              <a:buNone/>
              <a:tabLst/>
              <a:defRPr/>
            </a:pPr>
            <a:r>
              <a:rPr lang="en-US" b="1" dirty="0"/>
              <a:t>REQUIRED</a:t>
            </a:r>
          </a:p>
          <a:p>
            <a:pPr defTabSz="883209" eaLnBrk="1" hangingPunct="1">
              <a:defRPr/>
            </a:pPr>
            <a:endParaRPr lang="en-US" b="1" dirty="0"/>
          </a:p>
          <a:p>
            <a:pPr defTabSz="883209" eaLnBrk="1" hangingPunct="1">
              <a:defRPr/>
            </a:pPr>
            <a:r>
              <a:rPr lang="en-US" b="1" dirty="0"/>
              <a:t>------------</a:t>
            </a:r>
          </a:p>
          <a:p>
            <a:pPr defTabSz="883209" eaLnBrk="1" hangingPunct="1">
              <a:defRPr/>
            </a:pPr>
            <a:endParaRPr lang="en-US" b="0" dirty="0"/>
          </a:p>
          <a:p>
            <a:pPr defTabSz="883209" eaLnBrk="1" hangingPunct="1">
              <a:defRPr/>
            </a:pPr>
            <a:r>
              <a:rPr lang="en-US" b="0" dirty="0"/>
              <a:t>Admin note: IPA Annual Review</a:t>
            </a:r>
          </a:p>
          <a:p>
            <a:pPr defTabSz="895715" eaLnBrk="1" hangingPunct="1">
              <a:defRPr/>
            </a:pPr>
            <a:endParaRPr lang="en-US" b="0" dirty="0"/>
          </a:p>
        </p:txBody>
      </p:sp>
      <p:sp>
        <p:nvSpPr>
          <p:cNvPr id="113667" name="Slide Number Placeholder 3"/>
          <p:cNvSpPr>
            <a:spLocks noGrp="1"/>
          </p:cNvSpPr>
          <p:nvPr>
            <p:ph type="sldNum" sz="quarter" idx="5"/>
          </p:nvPr>
        </p:nvSpPr>
        <p:spPr>
          <a:noFill/>
        </p:spPr>
        <p:txBody>
          <a:bodyPr/>
          <a:lstStyle/>
          <a:p>
            <a:pPr defTabSz="943068"/>
            <a:fld id="{0C62963F-2768-452A-ACA6-D42ABA0A68E7}" type="slidenum">
              <a:rPr lang="en-US" smtClean="0">
                <a:solidFill>
                  <a:prstClr val="black"/>
                </a:solidFill>
              </a:rPr>
              <a:pPr defTabSz="943068"/>
              <a:t>45</a:t>
            </a:fld>
            <a:endParaRPr lang="en-US" dirty="0">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b="1" dirty="0"/>
              <a:t>This divider</a:t>
            </a:r>
            <a:r>
              <a:rPr lang="en-US" b="1" baseline="0" dirty="0"/>
              <a:t> slide is </a:t>
            </a:r>
            <a:r>
              <a:rPr lang="en-US" b="1" dirty="0"/>
              <a:t>OPTIONAL</a:t>
            </a:r>
          </a:p>
          <a:p>
            <a:endParaRPr lang="en-US" dirty="0"/>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solidFill>
                  <a:prstClr val="black"/>
                </a:solidFill>
              </a:rPr>
              <a:pPr>
                <a:defRPr/>
              </a:pPr>
              <a:t>5</a:t>
            </a:fld>
            <a:endParaRPr lang="en-US">
              <a:solidFill>
                <a:prstClr val="black"/>
              </a:solidFill>
            </a:endParaRPr>
          </a:p>
        </p:txBody>
      </p:sp>
    </p:spTree>
    <p:extLst>
      <p:ext uri="{BB962C8B-B14F-4D97-AF65-F5344CB8AC3E}">
        <p14:creationId xmlns:p14="http://schemas.microsoft.com/office/powerpoint/2010/main" val="150341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883209" rtl="0" eaLnBrk="1" fontAlgn="base" latinLnBrk="0" hangingPunct="1">
              <a:lnSpc>
                <a:spcPct val="100000"/>
              </a:lnSpc>
              <a:spcBef>
                <a:spcPct val="30000"/>
              </a:spcBef>
              <a:spcAft>
                <a:spcPct val="0"/>
              </a:spcAft>
              <a:buClrTx/>
              <a:buSzTx/>
              <a:buFontTx/>
              <a:buNone/>
              <a:tabLst/>
              <a:defRPr/>
            </a:pPr>
            <a:r>
              <a:rPr lang="en-US" b="1" dirty="0"/>
              <a:t>OPTIONAL</a:t>
            </a:r>
          </a:p>
          <a:p>
            <a:pPr defTabSz="883209" eaLnBrk="1" hangingPunct="1">
              <a:defRPr/>
            </a:pPr>
            <a:endParaRPr lang="en-US" b="1" dirty="0"/>
          </a:p>
          <a:p>
            <a:pPr defTabSz="883209" eaLnBrk="1" hangingPunct="1">
              <a:defRPr/>
            </a:pPr>
            <a:r>
              <a:rPr lang="en-US" b="1" dirty="0"/>
              <a:t>------------</a:t>
            </a:r>
          </a:p>
          <a:p>
            <a:pPr defTabSz="883209" eaLnBrk="1" hangingPunct="1">
              <a:defRPr/>
            </a:pPr>
            <a:endParaRPr lang="en-US" b="1" dirty="0"/>
          </a:p>
          <a:p>
            <a:pPr defTabSz="883209" eaLnBrk="1" hangingPunct="1">
              <a:defRPr/>
            </a:pPr>
            <a:r>
              <a:rPr lang="en-US" b="0" dirty="0"/>
              <a:t>Admin note: Product Annual Review</a:t>
            </a:r>
          </a:p>
          <a:p>
            <a:endParaRPr lang="en-US" b="1" dirty="0"/>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solidFill>
                  <a:prstClr val="black"/>
                </a:solidFill>
              </a:rPr>
              <a:pPr>
                <a:defRPr/>
              </a:pPr>
              <a:t>6</a:t>
            </a:fld>
            <a:endParaRPr lang="en-US" dirty="0">
              <a:solidFill>
                <a:prstClr val="black"/>
              </a:solidFill>
            </a:endParaRPr>
          </a:p>
        </p:txBody>
      </p:sp>
    </p:spTree>
    <p:extLst>
      <p:ext uri="{BB962C8B-B14F-4D97-AF65-F5344CB8AC3E}">
        <p14:creationId xmlns:p14="http://schemas.microsoft.com/office/powerpoint/2010/main" val="16352291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883209" rtl="0" eaLnBrk="1" fontAlgn="base" latinLnBrk="0" hangingPunct="1">
              <a:lnSpc>
                <a:spcPct val="100000"/>
              </a:lnSpc>
              <a:spcBef>
                <a:spcPct val="30000"/>
              </a:spcBef>
              <a:spcAft>
                <a:spcPct val="0"/>
              </a:spcAft>
              <a:buClrTx/>
              <a:buSzTx/>
              <a:buFontTx/>
              <a:buNone/>
              <a:tabLst/>
              <a:defRPr/>
            </a:pPr>
            <a:r>
              <a:rPr lang="en-US" b="1" dirty="0"/>
              <a:t>OPTIONAL</a:t>
            </a:r>
          </a:p>
          <a:p>
            <a:pPr defTabSz="883209" eaLnBrk="1" hangingPunct="1">
              <a:defRPr/>
            </a:pPr>
            <a:endParaRPr lang="en-US" b="1" dirty="0"/>
          </a:p>
          <a:p>
            <a:pPr defTabSz="883209" eaLnBrk="1" hangingPunct="1">
              <a:defRPr/>
            </a:pPr>
            <a:r>
              <a:rPr lang="en-US" b="1" dirty="0"/>
              <a:t>------------</a:t>
            </a:r>
          </a:p>
          <a:p>
            <a:pPr defTabSz="883209" eaLnBrk="1" hangingPunct="1">
              <a:defRPr/>
            </a:pPr>
            <a:endParaRPr lang="en-US" b="1" dirty="0"/>
          </a:p>
          <a:p>
            <a:pPr defTabSz="883209" eaLnBrk="1" hangingPunct="1">
              <a:defRPr/>
            </a:pPr>
            <a:r>
              <a:rPr lang="en-US" b="0" dirty="0"/>
              <a:t>Admin note: Product Annual Review</a:t>
            </a:r>
          </a:p>
          <a:p>
            <a:endParaRPr lang="en-US" baseline="0" dirty="0"/>
          </a:p>
          <a:p>
            <a:endParaRPr lang="en-US" b="0" dirty="0"/>
          </a:p>
        </p:txBody>
      </p:sp>
      <p:sp>
        <p:nvSpPr>
          <p:cNvPr id="4" name="Slide Number Placeholder 3"/>
          <p:cNvSpPr>
            <a:spLocks noGrp="1"/>
          </p:cNvSpPr>
          <p:nvPr>
            <p:ph type="sldNum" sz="quarter" idx="10"/>
          </p:nvPr>
        </p:nvSpPr>
        <p:spPr/>
        <p:txBody>
          <a:bodyPr/>
          <a:lstStyle/>
          <a:p>
            <a:pPr marL="0" marR="0" lvl="0" indent="0" algn="r" defTabSz="929760" rtl="0" eaLnBrk="1" fontAlgn="base" latinLnBrk="0" hangingPunct="1">
              <a:lnSpc>
                <a:spcPct val="100000"/>
              </a:lnSpc>
              <a:spcBef>
                <a:spcPct val="0"/>
              </a:spcBef>
              <a:spcAft>
                <a:spcPct val="0"/>
              </a:spcAft>
              <a:buClrTx/>
              <a:buSzTx/>
              <a:buFontTx/>
              <a:buNone/>
              <a:tabLst/>
              <a:defRPr/>
            </a:pPr>
            <a:fld id="{8203C9FA-C4BE-486E-85AA-ABBD1B25667F}" type="slidenum">
              <a:rPr kumimoji="0" lang="en-US" sz="1200" b="0" i="0" u="none" strike="noStrike" kern="1200" cap="none" spc="0" normalizeH="0" baseline="0" noProof="0" smtClean="0">
                <a:ln>
                  <a:noFill/>
                </a:ln>
                <a:solidFill>
                  <a:prstClr val="black"/>
                </a:solidFill>
                <a:effectLst/>
                <a:uLnTx/>
                <a:uFillTx/>
                <a:latin typeface="Arial" charset="0"/>
                <a:ea typeface="ＭＳ Ｐゴシック" pitchFamily="1" charset="-128"/>
                <a:cs typeface="+mn-cs"/>
              </a:rPr>
              <a:pPr marL="0" marR="0" lvl="0" indent="0" algn="r" defTabSz="929760" rtl="0" eaLnBrk="1" fontAlgn="base" latinLnBrk="0" hangingPunct="1">
                <a:lnSpc>
                  <a:spcPct val="100000"/>
                </a:lnSpc>
                <a:spcBef>
                  <a:spcPct val="0"/>
                </a:spcBef>
                <a:spcAft>
                  <a:spcPct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Arial" charset="0"/>
              <a:ea typeface="ＭＳ Ｐゴシック" pitchFamily="1" charset="-128"/>
              <a:cs typeface="+mn-cs"/>
            </a:endParaRPr>
          </a:p>
        </p:txBody>
      </p:sp>
    </p:spTree>
    <p:extLst>
      <p:ext uri="{BB962C8B-B14F-4D97-AF65-F5344CB8AC3E}">
        <p14:creationId xmlns:p14="http://schemas.microsoft.com/office/powerpoint/2010/main" val="13860305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883209" rtl="0" eaLnBrk="1" fontAlgn="base" latinLnBrk="0" hangingPunct="1">
              <a:lnSpc>
                <a:spcPct val="100000"/>
              </a:lnSpc>
              <a:spcBef>
                <a:spcPct val="30000"/>
              </a:spcBef>
              <a:spcAft>
                <a:spcPct val="0"/>
              </a:spcAft>
              <a:buClrTx/>
              <a:buSzTx/>
              <a:buFontTx/>
              <a:buNone/>
              <a:tabLst/>
              <a:defRPr/>
            </a:pPr>
            <a:r>
              <a:rPr lang="en-US" b="1" dirty="0"/>
              <a:t>OPTIONAL</a:t>
            </a:r>
          </a:p>
          <a:p>
            <a:pPr marL="0" marR="0" lvl="0" indent="0" algn="l" defTabSz="883209" rtl="0" eaLnBrk="1" fontAlgn="base" latinLnBrk="0" hangingPunct="1">
              <a:lnSpc>
                <a:spcPct val="100000"/>
              </a:lnSpc>
              <a:spcBef>
                <a:spcPct val="30000"/>
              </a:spcBef>
              <a:spcAft>
                <a:spcPct val="0"/>
              </a:spcAft>
              <a:buClrTx/>
              <a:buSzTx/>
              <a:buFontTx/>
              <a:buNone/>
              <a:tabLst/>
              <a:defRPr/>
            </a:pPr>
            <a:endParaRPr lang="en-US" b="1" dirty="0"/>
          </a:p>
          <a:p>
            <a:pPr defTabSz="883209" eaLnBrk="1" hangingPunct="1">
              <a:defRPr/>
            </a:pPr>
            <a:r>
              <a:rPr lang="en-US" b="1" dirty="0"/>
              <a:t>------------</a:t>
            </a:r>
          </a:p>
          <a:p>
            <a:pPr defTabSz="883209" eaLnBrk="1" hangingPunct="1">
              <a:defRPr/>
            </a:pPr>
            <a:endParaRPr lang="en-US" b="1" dirty="0"/>
          </a:p>
          <a:p>
            <a:pPr defTabSz="883209" eaLnBrk="1" hangingPunct="1">
              <a:defRPr/>
            </a:pPr>
            <a:r>
              <a:rPr lang="en-US" b="0" dirty="0"/>
              <a:t>Admin note: Product Annual Review</a:t>
            </a:r>
          </a:p>
        </p:txBody>
      </p:sp>
      <p:sp>
        <p:nvSpPr>
          <p:cNvPr id="4" name="Slide Number Placeholder 3"/>
          <p:cNvSpPr>
            <a:spLocks noGrp="1"/>
          </p:cNvSpPr>
          <p:nvPr>
            <p:ph type="sldNum" sz="quarter" idx="10"/>
          </p:nvPr>
        </p:nvSpPr>
        <p:spPr/>
        <p:txBody>
          <a:bodyPr/>
          <a:lstStyle/>
          <a:p>
            <a:pPr marL="0" marR="0" lvl="0" indent="0" algn="r" defTabSz="929760" rtl="0" eaLnBrk="1" fontAlgn="base" latinLnBrk="0" hangingPunct="1">
              <a:lnSpc>
                <a:spcPct val="100000"/>
              </a:lnSpc>
              <a:spcBef>
                <a:spcPct val="0"/>
              </a:spcBef>
              <a:spcAft>
                <a:spcPct val="0"/>
              </a:spcAft>
              <a:buClrTx/>
              <a:buSzTx/>
              <a:buFontTx/>
              <a:buNone/>
              <a:tabLst/>
              <a:defRPr/>
            </a:pPr>
            <a:fld id="{8203C9FA-C4BE-486E-85AA-ABBD1B25667F}" type="slidenum">
              <a:rPr kumimoji="0" lang="en-US" sz="1200" b="0" i="0" u="none" strike="noStrike" kern="1200" cap="none" spc="0" normalizeH="0" baseline="0" noProof="0" smtClean="0">
                <a:ln>
                  <a:noFill/>
                </a:ln>
                <a:solidFill>
                  <a:prstClr val="black"/>
                </a:solidFill>
                <a:effectLst/>
                <a:uLnTx/>
                <a:uFillTx/>
                <a:latin typeface="Arial" charset="0"/>
                <a:ea typeface="ＭＳ Ｐゴシック" pitchFamily="1" charset="-128"/>
                <a:cs typeface="+mn-cs"/>
              </a:rPr>
              <a:pPr marL="0" marR="0" lvl="0" indent="0" algn="r" defTabSz="929760" rtl="0" eaLnBrk="1" fontAlgn="base" latinLnBrk="0" hangingPunct="1">
                <a:lnSpc>
                  <a:spcPct val="100000"/>
                </a:lnSpc>
                <a:spcBef>
                  <a:spcPct val="0"/>
                </a:spcBef>
                <a:spcAft>
                  <a:spcPct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Arial" charset="0"/>
              <a:ea typeface="ＭＳ Ｐゴシック" pitchFamily="1" charset="-128"/>
              <a:cs typeface="+mn-cs"/>
            </a:endParaRPr>
          </a:p>
        </p:txBody>
      </p:sp>
    </p:spTree>
    <p:extLst>
      <p:ext uri="{BB962C8B-B14F-4D97-AF65-F5344CB8AC3E}">
        <p14:creationId xmlns:p14="http://schemas.microsoft.com/office/powerpoint/2010/main" val="854230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883209" rtl="0" eaLnBrk="1" fontAlgn="base" latinLnBrk="0" hangingPunct="1">
              <a:lnSpc>
                <a:spcPct val="100000"/>
              </a:lnSpc>
              <a:spcBef>
                <a:spcPct val="30000"/>
              </a:spcBef>
              <a:spcAft>
                <a:spcPct val="0"/>
              </a:spcAft>
              <a:buClrTx/>
              <a:buSzTx/>
              <a:buFontTx/>
              <a:buNone/>
              <a:tabLst/>
              <a:defRPr/>
            </a:pPr>
            <a:r>
              <a:rPr lang="en-US" b="1" dirty="0"/>
              <a:t>OPTIONAL</a:t>
            </a:r>
          </a:p>
          <a:p>
            <a:pPr defTabSz="883209" eaLnBrk="1" hangingPunct="1">
              <a:defRPr/>
            </a:pPr>
            <a:endParaRPr lang="en-US" b="1" dirty="0"/>
          </a:p>
          <a:p>
            <a:pPr defTabSz="883209" eaLnBrk="1" hangingPunct="1">
              <a:defRPr/>
            </a:pPr>
            <a:r>
              <a:rPr lang="en-US" b="1" dirty="0"/>
              <a:t>------------</a:t>
            </a:r>
          </a:p>
          <a:p>
            <a:pPr defTabSz="883209" eaLnBrk="1" hangingPunct="1">
              <a:defRPr/>
            </a:pPr>
            <a:endParaRPr lang="en-US" b="1" dirty="0"/>
          </a:p>
          <a:p>
            <a:pPr defTabSz="883209" eaLnBrk="1" hangingPunct="1">
              <a:defRPr/>
            </a:pPr>
            <a:r>
              <a:rPr lang="en-US" b="0" dirty="0"/>
              <a:t>Admin note: Product Annual Review</a:t>
            </a:r>
          </a:p>
          <a:p>
            <a:endParaRPr lang="en-US" b="0" dirty="0"/>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solidFill>
                  <a:prstClr val="black"/>
                </a:solidFill>
              </a:rPr>
              <a:pPr>
                <a:defRPr/>
              </a:pPr>
              <a:t>9</a:t>
            </a:fld>
            <a:endParaRPr lang="en-US" dirty="0">
              <a:solidFill>
                <a:prstClr val="black"/>
              </a:solidFill>
            </a:endParaRPr>
          </a:p>
        </p:txBody>
      </p:sp>
    </p:spTree>
    <p:extLst>
      <p:ext uri="{BB962C8B-B14F-4D97-AF65-F5344CB8AC3E}">
        <p14:creationId xmlns:p14="http://schemas.microsoft.com/office/powerpoint/2010/main" val="163522918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FI_External_Print_Cover">
    <p:spTree>
      <p:nvGrpSpPr>
        <p:cNvPr id="1" name=""/>
        <p:cNvGrpSpPr/>
        <p:nvPr/>
      </p:nvGrpSpPr>
      <p:grpSpPr>
        <a:xfrm>
          <a:off x="0" y="0"/>
          <a:ext cx="0" cy="0"/>
          <a:chOff x="0" y="0"/>
          <a:chExt cx="0" cy="0"/>
        </a:xfrm>
      </p:grpSpPr>
      <p:sp>
        <p:nvSpPr>
          <p:cNvPr id="47" name="Rectangle 176"/>
          <p:cNvSpPr>
            <a:spLocks noGrp="1" noChangeArrowheads="1"/>
          </p:cNvSpPr>
          <p:nvPr>
            <p:ph type="ftr" sz="quarter" idx="13"/>
          </p:nvPr>
        </p:nvSpPr>
        <p:spPr>
          <a:xfrm>
            <a:off x="281401" y="6421008"/>
            <a:ext cx="6014623" cy="260350"/>
          </a:xfrm>
        </p:spPr>
        <p:txBody>
          <a:bodyPr anchor="b" anchorCtr="0"/>
          <a:lstStyle>
            <a:lvl1pPr algn="l">
              <a:defRPr sz="800" b="0" smtClean="0">
                <a:solidFill>
                  <a:srgbClr val="000000"/>
                </a:solidFill>
              </a:defRPr>
            </a:lvl1pPr>
          </a:lstStyle>
          <a:p>
            <a:pPr>
              <a:defRPr/>
            </a:pPr>
            <a:r>
              <a:rPr lang="en-US" b="1"/>
              <a:t>Insert disclosures. </a:t>
            </a:r>
          </a:p>
          <a:p>
            <a:pPr>
              <a:defRPr/>
            </a:pPr>
            <a:r>
              <a:rPr lang="en-US"/>
              <a:t>Insert disclosures.</a:t>
            </a:r>
          </a:p>
          <a:p>
            <a:pPr>
              <a:defRPr/>
            </a:pPr>
            <a:r>
              <a:rPr lang="en-US" b="1"/>
              <a:t>Page footer.  </a:t>
            </a:r>
            <a:r>
              <a:rPr lang="en-US"/>
              <a:t>l  © 20XX FMR LLC. All rights reserved.</a:t>
            </a:r>
            <a:endParaRPr lang="en-US" b="1" dirty="0"/>
          </a:p>
        </p:txBody>
      </p:sp>
      <p:sp>
        <p:nvSpPr>
          <p:cNvPr id="44" name="Text Placeholder 43"/>
          <p:cNvSpPr>
            <a:spLocks noGrp="1"/>
          </p:cNvSpPr>
          <p:nvPr>
            <p:ph type="body" sz="quarter" idx="10"/>
          </p:nvPr>
        </p:nvSpPr>
        <p:spPr>
          <a:xfrm>
            <a:off x="715495" y="3833787"/>
            <a:ext cx="2455544" cy="332365"/>
          </a:xfrm>
        </p:spPr>
        <p:txBody>
          <a:bodyPr/>
          <a:lstStyle>
            <a:lvl1pPr>
              <a:defRPr lang="en-US" sz="1000" b="0" kern="1200" smtClean="0">
                <a:solidFill>
                  <a:srgbClr val="000000"/>
                </a:solidFill>
                <a:latin typeface="Arial"/>
                <a:ea typeface="ＭＳ Ｐゴシック"/>
                <a:cs typeface="ＭＳ Ｐゴシック"/>
              </a:defRPr>
            </a:lvl1pPr>
          </a:lstStyle>
          <a:p>
            <a:pPr lvl="0"/>
            <a:r>
              <a:rPr lang="en-US"/>
              <a:t>Click to edit Master text styles</a:t>
            </a:r>
          </a:p>
        </p:txBody>
      </p:sp>
      <p:sp>
        <p:nvSpPr>
          <p:cNvPr id="53" name="Content Placeholder 52"/>
          <p:cNvSpPr>
            <a:spLocks noGrp="1"/>
          </p:cNvSpPr>
          <p:nvPr>
            <p:ph sz="quarter" idx="12"/>
          </p:nvPr>
        </p:nvSpPr>
        <p:spPr>
          <a:xfrm>
            <a:off x="6280150" y="3842381"/>
            <a:ext cx="2487613" cy="1652265"/>
          </a:xfrm>
        </p:spPr>
        <p:txBody>
          <a:bodyPr/>
          <a:lstStyle>
            <a:lvl1pPr marL="0" indent="0">
              <a:spcBef>
                <a:spcPts val="1200"/>
              </a:spcBef>
              <a:defRPr lang="en-US" sz="1000" b="1" kern="1200" dirty="0" smtClean="0">
                <a:solidFill>
                  <a:srgbClr val="000000"/>
                </a:solidFill>
                <a:latin typeface="Arial" charset="0"/>
                <a:ea typeface="ＭＳ Ｐゴシック" charset="-128"/>
                <a:cs typeface="+mn-cs"/>
              </a:defRPr>
            </a:lvl1pPr>
            <a:lvl2pPr marL="0" indent="0">
              <a:buFontTx/>
              <a:buNone/>
              <a:defRPr lang="en-US" sz="1000" i="1" kern="1200" dirty="0" smtClean="0">
                <a:solidFill>
                  <a:srgbClr val="000000"/>
                </a:solidFill>
                <a:latin typeface="Arial" charset="0"/>
                <a:ea typeface="ＭＳ Ｐゴシック" charset="-128"/>
                <a:cs typeface="+mn-cs"/>
              </a:defRPr>
            </a:lvl2pPr>
          </a:lstStyle>
          <a:p>
            <a:pPr lvl="0"/>
            <a:r>
              <a:rPr lang="en-US"/>
              <a:t>Click to edit Master text styles</a:t>
            </a:r>
          </a:p>
          <a:p>
            <a:pPr lvl="1"/>
            <a:r>
              <a:rPr lang="en-US"/>
              <a:t>Second level</a:t>
            </a:r>
          </a:p>
        </p:txBody>
      </p:sp>
      <p:sp>
        <p:nvSpPr>
          <p:cNvPr id="38" name="Picture Placeholder 3">
            <a:extLst>
              <a:ext uri="{FF2B5EF4-FFF2-40B4-BE49-F238E27FC236}">
                <a16:creationId xmlns:a16="http://schemas.microsoft.com/office/drawing/2014/main" id="{20107C55-EE57-44BF-8D39-4FF09F4095E4}"/>
              </a:ext>
            </a:extLst>
          </p:cNvPr>
          <p:cNvSpPr>
            <a:spLocks noGrp="1"/>
          </p:cNvSpPr>
          <p:nvPr>
            <p:ph type="pic" sz="quarter" idx="15" hasCustomPrompt="1"/>
          </p:nvPr>
        </p:nvSpPr>
        <p:spPr>
          <a:xfrm>
            <a:off x="804997" y="4125458"/>
            <a:ext cx="2423160" cy="612648"/>
          </a:xfrm>
          <a:solidFill>
            <a:srgbClr val="F2F2F2"/>
          </a:solidFill>
        </p:spPr>
        <p:txBody>
          <a:bodyPr/>
          <a:lstStyle>
            <a:lvl1pPr>
              <a:defRPr sz="1000" b="0">
                <a:solidFill>
                  <a:srgbClr val="768692"/>
                </a:solidFill>
              </a:defRPr>
            </a:lvl1pPr>
          </a:lstStyle>
          <a:p>
            <a:r>
              <a:rPr lang="en-US" dirty="0"/>
              <a:t>Click icon to add logo</a:t>
            </a:r>
          </a:p>
        </p:txBody>
      </p:sp>
      <p:grpSp>
        <p:nvGrpSpPr>
          <p:cNvPr id="51" name="Group 50">
            <a:extLst>
              <a:ext uri="{FF2B5EF4-FFF2-40B4-BE49-F238E27FC236}">
                <a16:creationId xmlns:a16="http://schemas.microsoft.com/office/drawing/2014/main" id="{E9C627CD-3A0F-451B-932D-B8396768AA67}"/>
              </a:ext>
            </a:extLst>
          </p:cNvPr>
          <p:cNvGrpSpPr/>
          <p:nvPr/>
        </p:nvGrpSpPr>
        <p:grpSpPr>
          <a:xfrm>
            <a:off x="0" y="3480287"/>
            <a:ext cx="9144000" cy="165881"/>
            <a:chOff x="0" y="3480287"/>
            <a:chExt cx="9144000" cy="165881"/>
          </a:xfrm>
        </p:grpSpPr>
        <p:sp>
          <p:nvSpPr>
            <p:cNvPr id="52" name="Freeform: Shape 51">
              <a:extLst>
                <a:ext uri="{FF2B5EF4-FFF2-40B4-BE49-F238E27FC236}">
                  <a16:creationId xmlns:a16="http://schemas.microsoft.com/office/drawing/2014/main" id="{66F11984-71A0-4224-9BE5-831B092D8463}"/>
                </a:ext>
              </a:extLst>
            </p:cNvPr>
            <p:cNvSpPr/>
            <p:nvPr/>
          </p:nvSpPr>
          <p:spPr bwMode="auto">
            <a:xfrm>
              <a:off x="0" y="3480786"/>
              <a:ext cx="9144000" cy="165382"/>
            </a:xfrm>
            <a:custGeom>
              <a:avLst/>
              <a:gdLst>
                <a:gd name="connsiteX0" fmla="*/ 0 w 12192000"/>
                <a:gd name="connsiteY0" fmla="*/ 0 h 165382"/>
                <a:gd name="connsiteX1" fmla="*/ 12192000 w 12192000"/>
                <a:gd name="connsiteY1" fmla="*/ 0 h 165382"/>
                <a:gd name="connsiteX2" fmla="*/ 12192000 w 12192000"/>
                <a:gd name="connsiteY2" fmla="*/ 165382 h 165382"/>
                <a:gd name="connsiteX3" fmla="*/ 0 w 12192000"/>
                <a:gd name="connsiteY3" fmla="*/ 165382 h 165382"/>
                <a:gd name="connsiteX4" fmla="*/ 0 w 12192000"/>
                <a:gd name="connsiteY4" fmla="*/ 0 h 165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165382">
                  <a:moveTo>
                    <a:pt x="0" y="0"/>
                  </a:moveTo>
                  <a:lnTo>
                    <a:pt x="12192000" y="0"/>
                  </a:lnTo>
                  <a:lnTo>
                    <a:pt x="12192000" y="165382"/>
                  </a:lnTo>
                  <a:lnTo>
                    <a:pt x="0" y="165382"/>
                  </a:lnTo>
                  <a:lnTo>
                    <a:pt x="0" y="0"/>
                  </a:lnTo>
                  <a:close/>
                </a:path>
              </a:pathLst>
            </a:custGeom>
            <a:solidFill>
              <a:srgbClr val="333F48"/>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54" name="Freeform: Shape 53">
              <a:extLst>
                <a:ext uri="{FF2B5EF4-FFF2-40B4-BE49-F238E27FC236}">
                  <a16:creationId xmlns:a16="http://schemas.microsoft.com/office/drawing/2014/main" id="{671CFC74-30E6-4436-8C2A-0161C40D8FE5}"/>
                </a:ext>
              </a:extLst>
            </p:cNvPr>
            <p:cNvSpPr/>
            <p:nvPr/>
          </p:nvSpPr>
          <p:spPr bwMode="auto">
            <a:xfrm>
              <a:off x="3708501" y="3480786"/>
              <a:ext cx="1929384" cy="165382"/>
            </a:xfrm>
            <a:custGeom>
              <a:avLst/>
              <a:gdLst>
                <a:gd name="connsiteX0" fmla="*/ 50563 w 1938656"/>
                <a:gd name="connsiteY0" fmla="*/ 0 h 165382"/>
                <a:gd name="connsiteX1" fmla="*/ 1938656 w 1938656"/>
                <a:gd name="connsiteY1" fmla="*/ 0 h 165382"/>
                <a:gd name="connsiteX2" fmla="*/ 1888094 w 1938656"/>
                <a:gd name="connsiteY2" fmla="*/ 165382 h 165382"/>
                <a:gd name="connsiteX3" fmla="*/ 0 w 1938656"/>
                <a:gd name="connsiteY3" fmla="*/ 165382 h 165382"/>
                <a:gd name="connsiteX4" fmla="*/ 50563 w 1938656"/>
                <a:gd name="connsiteY4" fmla="*/ 0 h 165382"/>
                <a:gd name="connsiteX0" fmla="*/ 50563 w 1943442"/>
                <a:gd name="connsiteY0" fmla="*/ 0 h 165382"/>
                <a:gd name="connsiteX1" fmla="*/ 1943442 w 1943442"/>
                <a:gd name="connsiteY1" fmla="*/ 0 h 165382"/>
                <a:gd name="connsiteX2" fmla="*/ 1888094 w 1943442"/>
                <a:gd name="connsiteY2" fmla="*/ 165382 h 165382"/>
                <a:gd name="connsiteX3" fmla="*/ 0 w 1943442"/>
                <a:gd name="connsiteY3" fmla="*/ 165382 h 165382"/>
                <a:gd name="connsiteX4" fmla="*/ 50563 w 1943442"/>
                <a:gd name="connsiteY4" fmla="*/ 0 h 165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3442" h="165382">
                  <a:moveTo>
                    <a:pt x="50563" y="0"/>
                  </a:moveTo>
                  <a:lnTo>
                    <a:pt x="1943442" y="0"/>
                  </a:lnTo>
                  <a:lnTo>
                    <a:pt x="1888094" y="165382"/>
                  </a:lnTo>
                  <a:lnTo>
                    <a:pt x="0" y="165382"/>
                  </a:lnTo>
                  <a:lnTo>
                    <a:pt x="50563" y="0"/>
                  </a:lnTo>
                  <a:close/>
                </a:path>
              </a:pathLst>
            </a:cu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55" name="Freeform: Shape 54">
              <a:extLst>
                <a:ext uri="{FF2B5EF4-FFF2-40B4-BE49-F238E27FC236}">
                  <a16:creationId xmlns:a16="http://schemas.microsoft.com/office/drawing/2014/main" id="{3E97B11F-8419-4750-85E3-A33B6923714D}"/>
                </a:ext>
              </a:extLst>
            </p:cNvPr>
            <p:cNvSpPr/>
            <p:nvPr/>
          </p:nvSpPr>
          <p:spPr bwMode="auto">
            <a:xfrm>
              <a:off x="3756683" y="3480287"/>
              <a:ext cx="1888245" cy="499"/>
            </a:xfrm>
            <a:custGeom>
              <a:avLst/>
              <a:gdLst>
                <a:gd name="connsiteX0" fmla="*/ 152 w 1888245"/>
                <a:gd name="connsiteY0" fmla="*/ 0 h 499"/>
                <a:gd name="connsiteX1" fmla="*/ 1888245 w 1888245"/>
                <a:gd name="connsiteY1" fmla="*/ 0 h 499"/>
                <a:gd name="connsiteX2" fmla="*/ 1888093 w 1888245"/>
                <a:gd name="connsiteY2" fmla="*/ 499 h 499"/>
                <a:gd name="connsiteX3" fmla="*/ 0 w 1888245"/>
                <a:gd name="connsiteY3" fmla="*/ 499 h 499"/>
                <a:gd name="connsiteX4" fmla="*/ 152 w 1888245"/>
                <a:gd name="connsiteY4" fmla="*/ 0 h 4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8245" h="499">
                  <a:moveTo>
                    <a:pt x="152" y="0"/>
                  </a:moveTo>
                  <a:lnTo>
                    <a:pt x="1888245" y="0"/>
                  </a:lnTo>
                  <a:lnTo>
                    <a:pt x="1888093" y="499"/>
                  </a:lnTo>
                  <a:lnTo>
                    <a:pt x="0" y="499"/>
                  </a:lnTo>
                  <a:lnTo>
                    <a:pt x="152" y="0"/>
                  </a:lnTo>
                  <a:close/>
                </a:path>
              </a:pathLst>
            </a:cu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56" name="Freeform: Shape 55">
              <a:extLst>
                <a:ext uri="{FF2B5EF4-FFF2-40B4-BE49-F238E27FC236}">
                  <a16:creationId xmlns:a16="http://schemas.microsoft.com/office/drawing/2014/main" id="{721E9B77-B9D7-4C36-AD56-2347A868D00E}"/>
                </a:ext>
              </a:extLst>
            </p:cNvPr>
            <p:cNvSpPr/>
            <p:nvPr/>
          </p:nvSpPr>
          <p:spPr bwMode="auto">
            <a:xfrm>
              <a:off x="5579586" y="3480786"/>
              <a:ext cx="1325880" cy="165382"/>
            </a:xfrm>
            <a:custGeom>
              <a:avLst/>
              <a:gdLst>
                <a:gd name="connsiteX0" fmla="*/ 60398 w 1314128"/>
                <a:gd name="connsiteY0" fmla="*/ 0 h 165382"/>
                <a:gd name="connsiteX1" fmla="*/ 1314128 w 1314128"/>
                <a:gd name="connsiteY1" fmla="*/ 0 h 165382"/>
                <a:gd name="connsiteX2" fmla="*/ 1263565 w 1314128"/>
                <a:gd name="connsiteY2" fmla="*/ 165382 h 165382"/>
                <a:gd name="connsiteX3" fmla="*/ 0 w 1314128"/>
                <a:gd name="connsiteY3" fmla="*/ 165382 h 165382"/>
                <a:gd name="connsiteX4" fmla="*/ 60398 w 1314128"/>
                <a:gd name="connsiteY4" fmla="*/ 0 h 165382"/>
                <a:gd name="connsiteX0" fmla="*/ 60398 w 1314128"/>
                <a:gd name="connsiteY0" fmla="*/ 0 h 165382"/>
                <a:gd name="connsiteX1" fmla="*/ 1314128 w 1314128"/>
                <a:gd name="connsiteY1" fmla="*/ 0 h 165382"/>
                <a:gd name="connsiteX2" fmla="*/ 1258803 w 1314128"/>
                <a:gd name="connsiteY2" fmla="*/ 163001 h 165382"/>
                <a:gd name="connsiteX3" fmla="*/ 0 w 1314128"/>
                <a:gd name="connsiteY3" fmla="*/ 165382 h 165382"/>
                <a:gd name="connsiteX4" fmla="*/ 60398 w 1314128"/>
                <a:gd name="connsiteY4" fmla="*/ 0 h 165382"/>
                <a:gd name="connsiteX0" fmla="*/ 58016 w 1314128"/>
                <a:gd name="connsiteY0" fmla="*/ 0 h 165382"/>
                <a:gd name="connsiteX1" fmla="*/ 1314128 w 1314128"/>
                <a:gd name="connsiteY1" fmla="*/ 0 h 165382"/>
                <a:gd name="connsiteX2" fmla="*/ 1258803 w 1314128"/>
                <a:gd name="connsiteY2" fmla="*/ 163001 h 165382"/>
                <a:gd name="connsiteX3" fmla="*/ 0 w 1314128"/>
                <a:gd name="connsiteY3" fmla="*/ 165382 h 165382"/>
                <a:gd name="connsiteX4" fmla="*/ 58016 w 1314128"/>
                <a:gd name="connsiteY4" fmla="*/ 0 h 165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4128" h="165382">
                  <a:moveTo>
                    <a:pt x="58016" y="0"/>
                  </a:moveTo>
                  <a:lnTo>
                    <a:pt x="1314128" y="0"/>
                  </a:lnTo>
                  <a:lnTo>
                    <a:pt x="1258803" y="163001"/>
                  </a:lnTo>
                  <a:lnTo>
                    <a:pt x="0" y="165382"/>
                  </a:lnTo>
                  <a:lnTo>
                    <a:pt x="58016" y="0"/>
                  </a:lnTo>
                  <a:close/>
                </a:path>
              </a:pathLst>
            </a:custGeom>
            <a:solidFill>
              <a:srgbClr val="6CC24A"/>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eaLnBrk="0" hangingPunct="0"/>
              <a:endParaRPr lang="en-US">
                <a:latin typeface="Arial" charset="0"/>
                <a:ea typeface="ＭＳ Ｐゴシック" charset="-128"/>
              </a:endParaRPr>
            </a:p>
          </p:txBody>
        </p:sp>
        <p:sp>
          <p:nvSpPr>
            <p:cNvPr id="57" name="Freeform: Shape 56">
              <a:extLst>
                <a:ext uri="{FF2B5EF4-FFF2-40B4-BE49-F238E27FC236}">
                  <a16:creationId xmlns:a16="http://schemas.microsoft.com/office/drawing/2014/main" id="{19AFDFE5-3E5B-4379-9433-AFFA1CDB32E6}"/>
                </a:ext>
              </a:extLst>
            </p:cNvPr>
            <p:cNvSpPr/>
            <p:nvPr/>
          </p:nvSpPr>
          <p:spPr bwMode="auto">
            <a:xfrm>
              <a:off x="5644746" y="3480288"/>
              <a:ext cx="1253882" cy="499"/>
            </a:xfrm>
            <a:custGeom>
              <a:avLst/>
              <a:gdLst>
                <a:gd name="connsiteX0" fmla="*/ 182 w 1253882"/>
                <a:gd name="connsiteY0" fmla="*/ 0 h 499"/>
                <a:gd name="connsiteX1" fmla="*/ 1253882 w 1253882"/>
                <a:gd name="connsiteY1" fmla="*/ 0 h 499"/>
                <a:gd name="connsiteX2" fmla="*/ 1253730 w 1253882"/>
                <a:gd name="connsiteY2" fmla="*/ 499 h 499"/>
                <a:gd name="connsiteX3" fmla="*/ 0 w 1253882"/>
                <a:gd name="connsiteY3" fmla="*/ 499 h 499"/>
                <a:gd name="connsiteX4" fmla="*/ 182 w 1253882"/>
                <a:gd name="connsiteY4" fmla="*/ 0 h 4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3882" h="499">
                  <a:moveTo>
                    <a:pt x="182" y="0"/>
                  </a:moveTo>
                  <a:lnTo>
                    <a:pt x="1253882" y="0"/>
                  </a:lnTo>
                  <a:lnTo>
                    <a:pt x="1253730" y="499"/>
                  </a:lnTo>
                  <a:lnTo>
                    <a:pt x="0" y="499"/>
                  </a:lnTo>
                  <a:lnTo>
                    <a:pt x="182" y="0"/>
                  </a:lnTo>
                  <a:close/>
                </a:path>
              </a:pathLst>
            </a:custGeom>
            <a:solidFill>
              <a:srgbClr val="6CC24A"/>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eaLnBrk="0" hangingPunct="0"/>
              <a:endParaRPr lang="en-US">
                <a:latin typeface="Arial" charset="0"/>
                <a:ea typeface="ＭＳ Ｐゴシック" charset="-128"/>
              </a:endParaRPr>
            </a:p>
          </p:txBody>
        </p:sp>
        <p:sp>
          <p:nvSpPr>
            <p:cNvPr id="58" name="Freeform: Shape 57">
              <a:extLst>
                <a:ext uri="{FF2B5EF4-FFF2-40B4-BE49-F238E27FC236}">
                  <a16:creationId xmlns:a16="http://schemas.microsoft.com/office/drawing/2014/main" id="{69769020-259D-4428-AA69-4676D59409F6}"/>
                </a:ext>
              </a:extLst>
            </p:cNvPr>
            <p:cNvSpPr/>
            <p:nvPr/>
          </p:nvSpPr>
          <p:spPr bwMode="auto">
            <a:xfrm>
              <a:off x="6841331" y="3480786"/>
              <a:ext cx="687345" cy="165382"/>
            </a:xfrm>
            <a:custGeom>
              <a:avLst/>
              <a:gdLst>
                <a:gd name="connsiteX0" fmla="*/ 53158 w 683365"/>
                <a:gd name="connsiteY0" fmla="*/ 0 h 165382"/>
                <a:gd name="connsiteX1" fmla="*/ 683365 w 683365"/>
                <a:gd name="connsiteY1" fmla="*/ 0 h 165382"/>
                <a:gd name="connsiteX2" fmla="*/ 632803 w 683365"/>
                <a:gd name="connsiteY2" fmla="*/ 165382 h 165382"/>
                <a:gd name="connsiteX3" fmla="*/ 0 w 683365"/>
                <a:gd name="connsiteY3" fmla="*/ 165382 h 165382"/>
                <a:gd name="connsiteX4" fmla="*/ 53158 w 683365"/>
                <a:gd name="connsiteY4" fmla="*/ 0 h 165382"/>
                <a:gd name="connsiteX0" fmla="*/ 55539 w 685746"/>
                <a:gd name="connsiteY0" fmla="*/ 0 h 165382"/>
                <a:gd name="connsiteX1" fmla="*/ 685746 w 685746"/>
                <a:gd name="connsiteY1" fmla="*/ 0 h 165382"/>
                <a:gd name="connsiteX2" fmla="*/ 635184 w 685746"/>
                <a:gd name="connsiteY2" fmla="*/ 165382 h 165382"/>
                <a:gd name="connsiteX3" fmla="*/ 0 w 685746"/>
                <a:gd name="connsiteY3" fmla="*/ 163001 h 165382"/>
                <a:gd name="connsiteX4" fmla="*/ 55539 w 685746"/>
                <a:gd name="connsiteY4" fmla="*/ 0 h 165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5746" h="165382">
                  <a:moveTo>
                    <a:pt x="55539" y="0"/>
                  </a:moveTo>
                  <a:lnTo>
                    <a:pt x="685746" y="0"/>
                  </a:lnTo>
                  <a:lnTo>
                    <a:pt x="635184" y="165382"/>
                  </a:lnTo>
                  <a:lnTo>
                    <a:pt x="0" y="163001"/>
                  </a:lnTo>
                  <a:lnTo>
                    <a:pt x="55539" y="0"/>
                  </a:lnTo>
                  <a:close/>
                </a:path>
              </a:pathLst>
            </a:custGeom>
            <a:solidFill>
              <a:srgbClr val="298FC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59" name="Freeform: Shape 58">
              <a:extLst>
                <a:ext uri="{FF2B5EF4-FFF2-40B4-BE49-F238E27FC236}">
                  <a16:creationId xmlns:a16="http://schemas.microsoft.com/office/drawing/2014/main" id="{47936DBD-6F13-435B-825F-F01BF595A8CB}"/>
                </a:ext>
              </a:extLst>
            </p:cNvPr>
            <p:cNvSpPr/>
            <p:nvPr/>
          </p:nvSpPr>
          <p:spPr bwMode="auto">
            <a:xfrm>
              <a:off x="6898469" y="3480287"/>
              <a:ext cx="630359" cy="499"/>
            </a:xfrm>
            <a:custGeom>
              <a:avLst/>
              <a:gdLst>
                <a:gd name="connsiteX0" fmla="*/ 160 w 630359"/>
                <a:gd name="connsiteY0" fmla="*/ 0 h 499"/>
                <a:gd name="connsiteX1" fmla="*/ 630359 w 630359"/>
                <a:gd name="connsiteY1" fmla="*/ 0 h 499"/>
                <a:gd name="connsiteX2" fmla="*/ 630207 w 630359"/>
                <a:gd name="connsiteY2" fmla="*/ 499 h 499"/>
                <a:gd name="connsiteX3" fmla="*/ 0 w 630359"/>
                <a:gd name="connsiteY3" fmla="*/ 499 h 499"/>
                <a:gd name="connsiteX4" fmla="*/ 160 w 630359"/>
                <a:gd name="connsiteY4" fmla="*/ 0 h 4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0359" h="499">
                  <a:moveTo>
                    <a:pt x="160" y="0"/>
                  </a:moveTo>
                  <a:lnTo>
                    <a:pt x="630359" y="0"/>
                  </a:lnTo>
                  <a:lnTo>
                    <a:pt x="630207" y="499"/>
                  </a:lnTo>
                  <a:lnTo>
                    <a:pt x="0" y="499"/>
                  </a:lnTo>
                  <a:lnTo>
                    <a:pt x="160" y="0"/>
                  </a:lnTo>
                  <a:close/>
                </a:path>
              </a:pathLst>
            </a:custGeom>
            <a:solidFill>
              <a:srgbClr val="298FC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grpSp>
      <p:pic>
        <p:nvPicPr>
          <p:cNvPr id="4" name="Picture 3" descr="A picture containing game&#10;&#10;Description automatically generated">
            <a:extLst>
              <a:ext uri="{FF2B5EF4-FFF2-40B4-BE49-F238E27FC236}">
                <a16:creationId xmlns:a16="http://schemas.microsoft.com/office/drawing/2014/main" id="{6B53561B-13A1-4400-9F1C-7FAC11D5D7B2}"/>
              </a:ext>
            </a:extLst>
          </p:cNvPr>
          <p:cNvPicPr>
            <a:picLocks noChangeAspect="1"/>
          </p:cNvPicPr>
          <p:nvPr/>
        </p:nvPicPr>
        <p:blipFill rotWithShape="1">
          <a:blip r:embed="rId2">
            <a:extLst>
              <a:ext uri="{28A0092B-C50C-407E-A947-70E740481C1C}">
                <a14:useLocalDpi xmlns:a14="http://schemas.microsoft.com/office/drawing/2010/main" val="0"/>
              </a:ext>
            </a:extLst>
          </a:blip>
          <a:srcRect b="49201"/>
          <a:stretch/>
        </p:blipFill>
        <p:spPr>
          <a:xfrm>
            <a:off x="0" y="0"/>
            <a:ext cx="9144000" cy="3483864"/>
          </a:xfrm>
          <a:prstGeom prst="rect">
            <a:avLst/>
          </a:prstGeom>
        </p:spPr>
      </p:pic>
      <p:pic>
        <p:nvPicPr>
          <p:cNvPr id="3" name="Picture 2">
            <a:extLst>
              <a:ext uri="{FF2B5EF4-FFF2-40B4-BE49-F238E27FC236}">
                <a16:creationId xmlns:a16="http://schemas.microsoft.com/office/drawing/2014/main" id="{4F5849DC-B5A6-4A4C-95C1-294D16C2588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3157" y="538743"/>
            <a:ext cx="1920240" cy="118168"/>
          </a:xfrm>
          <a:prstGeom prst="rect">
            <a:avLst/>
          </a:prstGeom>
        </p:spPr>
      </p:pic>
      <p:grpSp>
        <p:nvGrpSpPr>
          <p:cNvPr id="31" name="Group 30">
            <a:extLst>
              <a:ext uri="{FF2B5EF4-FFF2-40B4-BE49-F238E27FC236}">
                <a16:creationId xmlns:a16="http://schemas.microsoft.com/office/drawing/2014/main" id="{3457D224-ADD2-5AAA-311D-92B7D815D11E}"/>
              </a:ext>
            </a:extLst>
          </p:cNvPr>
          <p:cNvGrpSpPr/>
          <p:nvPr userDrawn="1"/>
        </p:nvGrpSpPr>
        <p:grpSpPr>
          <a:xfrm>
            <a:off x="0" y="3480287"/>
            <a:ext cx="9144000" cy="165881"/>
            <a:chOff x="0" y="3480287"/>
            <a:chExt cx="9144000" cy="165881"/>
          </a:xfrm>
        </p:grpSpPr>
        <p:sp>
          <p:nvSpPr>
            <p:cNvPr id="32" name="Freeform: Shape 31">
              <a:extLst>
                <a:ext uri="{FF2B5EF4-FFF2-40B4-BE49-F238E27FC236}">
                  <a16:creationId xmlns:a16="http://schemas.microsoft.com/office/drawing/2014/main" id="{F2C73100-8E20-A8B3-1E8E-BD8EA04EC7D2}"/>
                </a:ext>
              </a:extLst>
            </p:cNvPr>
            <p:cNvSpPr/>
            <p:nvPr/>
          </p:nvSpPr>
          <p:spPr bwMode="auto">
            <a:xfrm>
              <a:off x="0" y="3480786"/>
              <a:ext cx="9144000" cy="165382"/>
            </a:xfrm>
            <a:custGeom>
              <a:avLst/>
              <a:gdLst>
                <a:gd name="connsiteX0" fmla="*/ 0 w 12192000"/>
                <a:gd name="connsiteY0" fmla="*/ 0 h 165382"/>
                <a:gd name="connsiteX1" fmla="*/ 12192000 w 12192000"/>
                <a:gd name="connsiteY1" fmla="*/ 0 h 165382"/>
                <a:gd name="connsiteX2" fmla="*/ 12192000 w 12192000"/>
                <a:gd name="connsiteY2" fmla="*/ 165382 h 165382"/>
                <a:gd name="connsiteX3" fmla="*/ 0 w 12192000"/>
                <a:gd name="connsiteY3" fmla="*/ 165382 h 165382"/>
                <a:gd name="connsiteX4" fmla="*/ 0 w 12192000"/>
                <a:gd name="connsiteY4" fmla="*/ 0 h 165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165382">
                  <a:moveTo>
                    <a:pt x="0" y="0"/>
                  </a:moveTo>
                  <a:lnTo>
                    <a:pt x="12192000" y="0"/>
                  </a:lnTo>
                  <a:lnTo>
                    <a:pt x="12192000" y="165382"/>
                  </a:lnTo>
                  <a:lnTo>
                    <a:pt x="0" y="165382"/>
                  </a:lnTo>
                  <a:lnTo>
                    <a:pt x="0" y="0"/>
                  </a:lnTo>
                  <a:close/>
                </a:path>
              </a:pathLst>
            </a:custGeom>
            <a:solidFill>
              <a:srgbClr val="333F48"/>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33" name="Freeform: Shape 32">
              <a:extLst>
                <a:ext uri="{FF2B5EF4-FFF2-40B4-BE49-F238E27FC236}">
                  <a16:creationId xmlns:a16="http://schemas.microsoft.com/office/drawing/2014/main" id="{2643FA7D-FF5B-58B5-FBD4-19DD3E85BE16}"/>
                </a:ext>
              </a:extLst>
            </p:cNvPr>
            <p:cNvSpPr/>
            <p:nvPr/>
          </p:nvSpPr>
          <p:spPr bwMode="auto">
            <a:xfrm>
              <a:off x="3708501" y="3480786"/>
              <a:ext cx="1929384" cy="165382"/>
            </a:xfrm>
            <a:custGeom>
              <a:avLst/>
              <a:gdLst>
                <a:gd name="connsiteX0" fmla="*/ 50563 w 1938656"/>
                <a:gd name="connsiteY0" fmla="*/ 0 h 165382"/>
                <a:gd name="connsiteX1" fmla="*/ 1938656 w 1938656"/>
                <a:gd name="connsiteY1" fmla="*/ 0 h 165382"/>
                <a:gd name="connsiteX2" fmla="*/ 1888094 w 1938656"/>
                <a:gd name="connsiteY2" fmla="*/ 165382 h 165382"/>
                <a:gd name="connsiteX3" fmla="*/ 0 w 1938656"/>
                <a:gd name="connsiteY3" fmla="*/ 165382 h 165382"/>
                <a:gd name="connsiteX4" fmla="*/ 50563 w 1938656"/>
                <a:gd name="connsiteY4" fmla="*/ 0 h 165382"/>
                <a:gd name="connsiteX0" fmla="*/ 50563 w 1943442"/>
                <a:gd name="connsiteY0" fmla="*/ 0 h 165382"/>
                <a:gd name="connsiteX1" fmla="*/ 1943442 w 1943442"/>
                <a:gd name="connsiteY1" fmla="*/ 0 h 165382"/>
                <a:gd name="connsiteX2" fmla="*/ 1888094 w 1943442"/>
                <a:gd name="connsiteY2" fmla="*/ 165382 h 165382"/>
                <a:gd name="connsiteX3" fmla="*/ 0 w 1943442"/>
                <a:gd name="connsiteY3" fmla="*/ 165382 h 165382"/>
                <a:gd name="connsiteX4" fmla="*/ 50563 w 1943442"/>
                <a:gd name="connsiteY4" fmla="*/ 0 h 165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3442" h="165382">
                  <a:moveTo>
                    <a:pt x="50563" y="0"/>
                  </a:moveTo>
                  <a:lnTo>
                    <a:pt x="1943442" y="0"/>
                  </a:lnTo>
                  <a:lnTo>
                    <a:pt x="1888094" y="165382"/>
                  </a:lnTo>
                  <a:lnTo>
                    <a:pt x="0" y="165382"/>
                  </a:lnTo>
                  <a:lnTo>
                    <a:pt x="50563" y="0"/>
                  </a:lnTo>
                  <a:close/>
                </a:path>
              </a:pathLst>
            </a:cu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34" name="Freeform: Shape 33">
              <a:extLst>
                <a:ext uri="{FF2B5EF4-FFF2-40B4-BE49-F238E27FC236}">
                  <a16:creationId xmlns:a16="http://schemas.microsoft.com/office/drawing/2014/main" id="{95B38E51-8D25-1EFD-EAA1-E87D8780DB67}"/>
                </a:ext>
              </a:extLst>
            </p:cNvPr>
            <p:cNvSpPr/>
            <p:nvPr/>
          </p:nvSpPr>
          <p:spPr bwMode="auto">
            <a:xfrm>
              <a:off x="3756683" y="3480287"/>
              <a:ext cx="1888245" cy="499"/>
            </a:xfrm>
            <a:custGeom>
              <a:avLst/>
              <a:gdLst>
                <a:gd name="connsiteX0" fmla="*/ 152 w 1888245"/>
                <a:gd name="connsiteY0" fmla="*/ 0 h 499"/>
                <a:gd name="connsiteX1" fmla="*/ 1888245 w 1888245"/>
                <a:gd name="connsiteY1" fmla="*/ 0 h 499"/>
                <a:gd name="connsiteX2" fmla="*/ 1888093 w 1888245"/>
                <a:gd name="connsiteY2" fmla="*/ 499 h 499"/>
                <a:gd name="connsiteX3" fmla="*/ 0 w 1888245"/>
                <a:gd name="connsiteY3" fmla="*/ 499 h 499"/>
                <a:gd name="connsiteX4" fmla="*/ 152 w 1888245"/>
                <a:gd name="connsiteY4" fmla="*/ 0 h 4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8245" h="499">
                  <a:moveTo>
                    <a:pt x="152" y="0"/>
                  </a:moveTo>
                  <a:lnTo>
                    <a:pt x="1888245" y="0"/>
                  </a:lnTo>
                  <a:lnTo>
                    <a:pt x="1888093" y="499"/>
                  </a:lnTo>
                  <a:lnTo>
                    <a:pt x="0" y="499"/>
                  </a:lnTo>
                  <a:lnTo>
                    <a:pt x="152" y="0"/>
                  </a:lnTo>
                  <a:close/>
                </a:path>
              </a:pathLst>
            </a:cu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35" name="Freeform: Shape 34">
              <a:extLst>
                <a:ext uri="{FF2B5EF4-FFF2-40B4-BE49-F238E27FC236}">
                  <a16:creationId xmlns:a16="http://schemas.microsoft.com/office/drawing/2014/main" id="{2F08F79E-2E28-A5AA-1CBF-321DBD458312}"/>
                </a:ext>
              </a:extLst>
            </p:cNvPr>
            <p:cNvSpPr/>
            <p:nvPr/>
          </p:nvSpPr>
          <p:spPr bwMode="auto">
            <a:xfrm>
              <a:off x="5579586" y="3480786"/>
              <a:ext cx="1325880" cy="165382"/>
            </a:xfrm>
            <a:custGeom>
              <a:avLst/>
              <a:gdLst>
                <a:gd name="connsiteX0" fmla="*/ 60398 w 1314128"/>
                <a:gd name="connsiteY0" fmla="*/ 0 h 165382"/>
                <a:gd name="connsiteX1" fmla="*/ 1314128 w 1314128"/>
                <a:gd name="connsiteY1" fmla="*/ 0 h 165382"/>
                <a:gd name="connsiteX2" fmla="*/ 1263565 w 1314128"/>
                <a:gd name="connsiteY2" fmla="*/ 165382 h 165382"/>
                <a:gd name="connsiteX3" fmla="*/ 0 w 1314128"/>
                <a:gd name="connsiteY3" fmla="*/ 165382 h 165382"/>
                <a:gd name="connsiteX4" fmla="*/ 60398 w 1314128"/>
                <a:gd name="connsiteY4" fmla="*/ 0 h 165382"/>
                <a:gd name="connsiteX0" fmla="*/ 60398 w 1314128"/>
                <a:gd name="connsiteY0" fmla="*/ 0 h 165382"/>
                <a:gd name="connsiteX1" fmla="*/ 1314128 w 1314128"/>
                <a:gd name="connsiteY1" fmla="*/ 0 h 165382"/>
                <a:gd name="connsiteX2" fmla="*/ 1258803 w 1314128"/>
                <a:gd name="connsiteY2" fmla="*/ 163001 h 165382"/>
                <a:gd name="connsiteX3" fmla="*/ 0 w 1314128"/>
                <a:gd name="connsiteY3" fmla="*/ 165382 h 165382"/>
                <a:gd name="connsiteX4" fmla="*/ 60398 w 1314128"/>
                <a:gd name="connsiteY4" fmla="*/ 0 h 165382"/>
                <a:gd name="connsiteX0" fmla="*/ 58016 w 1314128"/>
                <a:gd name="connsiteY0" fmla="*/ 0 h 165382"/>
                <a:gd name="connsiteX1" fmla="*/ 1314128 w 1314128"/>
                <a:gd name="connsiteY1" fmla="*/ 0 h 165382"/>
                <a:gd name="connsiteX2" fmla="*/ 1258803 w 1314128"/>
                <a:gd name="connsiteY2" fmla="*/ 163001 h 165382"/>
                <a:gd name="connsiteX3" fmla="*/ 0 w 1314128"/>
                <a:gd name="connsiteY3" fmla="*/ 165382 h 165382"/>
                <a:gd name="connsiteX4" fmla="*/ 58016 w 1314128"/>
                <a:gd name="connsiteY4" fmla="*/ 0 h 165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4128" h="165382">
                  <a:moveTo>
                    <a:pt x="58016" y="0"/>
                  </a:moveTo>
                  <a:lnTo>
                    <a:pt x="1314128" y="0"/>
                  </a:lnTo>
                  <a:lnTo>
                    <a:pt x="1258803" y="163001"/>
                  </a:lnTo>
                  <a:lnTo>
                    <a:pt x="0" y="165382"/>
                  </a:lnTo>
                  <a:lnTo>
                    <a:pt x="58016" y="0"/>
                  </a:lnTo>
                  <a:close/>
                </a:path>
              </a:pathLst>
            </a:custGeom>
            <a:solidFill>
              <a:srgbClr val="6CC24A"/>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eaLnBrk="0" hangingPunct="0"/>
              <a:endParaRPr lang="en-US">
                <a:latin typeface="Arial" charset="0"/>
                <a:ea typeface="ＭＳ Ｐゴシック" charset="-128"/>
              </a:endParaRPr>
            </a:p>
          </p:txBody>
        </p:sp>
        <p:sp>
          <p:nvSpPr>
            <p:cNvPr id="36" name="Freeform: Shape 35">
              <a:extLst>
                <a:ext uri="{FF2B5EF4-FFF2-40B4-BE49-F238E27FC236}">
                  <a16:creationId xmlns:a16="http://schemas.microsoft.com/office/drawing/2014/main" id="{C6B0DB00-EF28-C830-F841-B51E76EE535A}"/>
                </a:ext>
              </a:extLst>
            </p:cNvPr>
            <p:cNvSpPr/>
            <p:nvPr/>
          </p:nvSpPr>
          <p:spPr bwMode="auto">
            <a:xfrm>
              <a:off x="5644746" y="3480288"/>
              <a:ext cx="1253882" cy="499"/>
            </a:xfrm>
            <a:custGeom>
              <a:avLst/>
              <a:gdLst>
                <a:gd name="connsiteX0" fmla="*/ 182 w 1253882"/>
                <a:gd name="connsiteY0" fmla="*/ 0 h 499"/>
                <a:gd name="connsiteX1" fmla="*/ 1253882 w 1253882"/>
                <a:gd name="connsiteY1" fmla="*/ 0 h 499"/>
                <a:gd name="connsiteX2" fmla="*/ 1253730 w 1253882"/>
                <a:gd name="connsiteY2" fmla="*/ 499 h 499"/>
                <a:gd name="connsiteX3" fmla="*/ 0 w 1253882"/>
                <a:gd name="connsiteY3" fmla="*/ 499 h 499"/>
                <a:gd name="connsiteX4" fmla="*/ 182 w 1253882"/>
                <a:gd name="connsiteY4" fmla="*/ 0 h 4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3882" h="499">
                  <a:moveTo>
                    <a:pt x="182" y="0"/>
                  </a:moveTo>
                  <a:lnTo>
                    <a:pt x="1253882" y="0"/>
                  </a:lnTo>
                  <a:lnTo>
                    <a:pt x="1253730" y="499"/>
                  </a:lnTo>
                  <a:lnTo>
                    <a:pt x="0" y="499"/>
                  </a:lnTo>
                  <a:lnTo>
                    <a:pt x="182" y="0"/>
                  </a:lnTo>
                  <a:close/>
                </a:path>
              </a:pathLst>
            </a:custGeom>
            <a:solidFill>
              <a:srgbClr val="6CC24A"/>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eaLnBrk="0" hangingPunct="0"/>
              <a:endParaRPr lang="en-US">
                <a:latin typeface="Arial" charset="0"/>
                <a:ea typeface="ＭＳ Ｐゴシック" charset="-128"/>
              </a:endParaRPr>
            </a:p>
          </p:txBody>
        </p:sp>
        <p:sp>
          <p:nvSpPr>
            <p:cNvPr id="37" name="Freeform: Shape 36">
              <a:extLst>
                <a:ext uri="{FF2B5EF4-FFF2-40B4-BE49-F238E27FC236}">
                  <a16:creationId xmlns:a16="http://schemas.microsoft.com/office/drawing/2014/main" id="{13A2B12E-5CE7-2CCE-635C-47BA0F91B46D}"/>
                </a:ext>
              </a:extLst>
            </p:cNvPr>
            <p:cNvSpPr/>
            <p:nvPr/>
          </p:nvSpPr>
          <p:spPr bwMode="auto">
            <a:xfrm>
              <a:off x="6841331" y="3480786"/>
              <a:ext cx="687345" cy="165382"/>
            </a:xfrm>
            <a:custGeom>
              <a:avLst/>
              <a:gdLst>
                <a:gd name="connsiteX0" fmla="*/ 53158 w 683365"/>
                <a:gd name="connsiteY0" fmla="*/ 0 h 165382"/>
                <a:gd name="connsiteX1" fmla="*/ 683365 w 683365"/>
                <a:gd name="connsiteY1" fmla="*/ 0 h 165382"/>
                <a:gd name="connsiteX2" fmla="*/ 632803 w 683365"/>
                <a:gd name="connsiteY2" fmla="*/ 165382 h 165382"/>
                <a:gd name="connsiteX3" fmla="*/ 0 w 683365"/>
                <a:gd name="connsiteY3" fmla="*/ 165382 h 165382"/>
                <a:gd name="connsiteX4" fmla="*/ 53158 w 683365"/>
                <a:gd name="connsiteY4" fmla="*/ 0 h 165382"/>
                <a:gd name="connsiteX0" fmla="*/ 55539 w 685746"/>
                <a:gd name="connsiteY0" fmla="*/ 0 h 165382"/>
                <a:gd name="connsiteX1" fmla="*/ 685746 w 685746"/>
                <a:gd name="connsiteY1" fmla="*/ 0 h 165382"/>
                <a:gd name="connsiteX2" fmla="*/ 635184 w 685746"/>
                <a:gd name="connsiteY2" fmla="*/ 165382 h 165382"/>
                <a:gd name="connsiteX3" fmla="*/ 0 w 685746"/>
                <a:gd name="connsiteY3" fmla="*/ 163001 h 165382"/>
                <a:gd name="connsiteX4" fmla="*/ 55539 w 685746"/>
                <a:gd name="connsiteY4" fmla="*/ 0 h 165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5746" h="165382">
                  <a:moveTo>
                    <a:pt x="55539" y="0"/>
                  </a:moveTo>
                  <a:lnTo>
                    <a:pt x="685746" y="0"/>
                  </a:lnTo>
                  <a:lnTo>
                    <a:pt x="635184" y="165382"/>
                  </a:lnTo>
                  <a:lnTo>
                    <a:pt x="0" y="163001"/>
                  </a:lnTo>
                  <a:lnTo>
                    <a:pt x="55539" y="0"/>
                  </a:lnTo>
                  <a:close/>
                </a:path>
              </a:pathLst>
            </a:custGeom>
            <a:solidFill>
              <a:srgbClr val="298FC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40" name="Freeform: Shape 39">
              <a:extLst>
                <a:ext uri="{FF2B5EF4-FFF2-40B4-BE49-F238E27FC236}">
                  <a16:creationId xmlns:a16="http://schemas.microsoft.com/office/drawing/2014/main" id="{5F410810-F330-5913-21D5-1A9CF7DBA894}"/>
                </a:ext>
              </a:extLst>
            </p:cNvPr>
            <p:cNvSpPr/>
            <p:nvPr/>
          </p:nvSpPr>
          <p:spPr bwMode="auto">
            <a:xfrm>
              <a:off x="6898469" y="3480287"/>
              <a:ext cx="630359" cy="499"/>
            </a:xfrm>
            <a:custGeom>
              <a:avLst/>
              <a:gdLst>
                <a:gd name="connsiteX0" fmla="*/ 160 w 630359"/>
                <a:gd name="connsiteY0" fmla="*/ 0 h 499"/>
                <a:gd name="connsiteX1" fmla="*/ 630359 w 630359"/>
                <a:gd name="connsiteY1" fmla="*/ 0 h 499"/>
                <a:gd name="connsiteX2" fmla="*/ 630207 w 630359"/>
                <a:gd name="connsiteY2" fmla="*/ 499 h 499"/>
                <a:gd name="connsiteX3" fmla="*/ 0 w 630359"/>
                <a:gd name="connsiteY3" fmla="*/ 499 h 499"/>
                <a:gd name="connsiteX4" fmla="*/ 160 w 630359"/>
                <a:gd name="connsiteY4" fmla="*/ 0 h 4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0359" h="499">
                  <a:moveTo>
                    <a:pt x="160" y="0"/>
                  </a:moveTo>
                  <a:lnTo>
                    <a:pt x="630359" y="0"/>
                  </a:lnTo>
                  <a:lnTo>
                    <a:pt x="630207" y="499"/>
                  </a:lnTo>
                  <a:lnTo>
                    <a:pt x="0" y="499"/>
                  </a:lnTo>
                  <a:lnTo>
                    <a:pt x="160" y="0"/>
                  </a:lnTo>
                  <a:close/>
                </a:path>
              </a:pathLst>
            </a:custGeom>
            <a:solidFill>
              <a:srgbClr val="298FC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grpSp>
      <p:pic>
        <p:nvPicPr>
          <p:cNvPr id="41" name="Picture 40" descr="A picture containing game&#10;&#10;Description automatically generated">
            <a:extLst>
              <a:ext uri="{FF2B5EF4-FFF2-40B4-BE49-F238E27FC236}">
                <a16:creationId xmlns:a16="http://schemas.microsoft.com/office/drawing/2014/main" id="{51CF5E92-F433-4D04-18A7-EF49156028E8}"/>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b="49201"/>
          <a:stretch/>
        </p:blipFill>
        <p:spPr>
          <a:xfrm>
            <a:off x="0" y="0"/>
            <a:ext cx="9144000" cy="3483864"/>
          </a:xfrm>
          <a:prstGeom prst="rect">
            <a:avLst/>
          </a:prstGeom>
        </p:spPr>
      </p:pic>
      <p:sp>
        <p:nvSpPr>
          <p:cNvPr id="72" name="Rectangle 6"/>
          <p:cNvSpPr>
            <a:spLocks noGrp="1" noChangeArrowheads="1"/>
          </p:cNvSpPr>
          <p:nvPr>
            <p:ph type="subTitle" idx="1"/>
          </p:nvPr>
        </p:nvSpPr>
        <p:spPr>
          <a:xfrm>
            <a:off x="685251" y="2091765"/>
            <a:ext cx="7805762" cy="563076"/>
          </a:xfrm>
        </p:spPr>
        <p:txBody>
          <a:bodyPr lIns="100584" rIns="100584"/>
          <a:lstStyle>
            <a:lvl1pPr marL="0" indent="0">
              <a:spcBef>
                <a:spcPts val="0"/>
              </a:spcBef>
              <a:defRPr sz="2000" b="0">
                <a:solidFill>
                  <a:srgbClr val="7A9A3D"/>
                </a:solidFill>
              </a:defRPr>
            </a:lvl1pPr>
          </a:lstStyle>
          <a:p>
            <a:r>
              <a:rPr lang="en-US"/>
              <a:t>Click to edit Master subtitle style</a:t>
            </a:r>
            <a:endParaRPr lang="en-US" dirty="0"/>
          </a:p>
        </p:txBody>
      </p:sp>
      <p:sp>
        <p:nvSpPr>
          <p:cNvPr id="74" name="Text Placeholder 43"/>
          <p:cNvSpPr>
            <a:spLocks noGrp="1"/>
          </p:cNvSpPr>
          <p:nvPr>
            <p:ph type="body" sz="quarter" idx="14" hasCustomPrompt="1"/>
          </p:nvPr>
        </p:nvSpPr>
        <p:spPr>
          <a:xfrm>
            <a:off x="685251" y="2581276"/>
            <a:ext cx="7805762" cy="266850"/>
          </a:xfrm>
        </p:spPr>
        <p:txBody>
          <a:bodyPr lIns="100584" rIns="100584"/>
          <a:lstStyle>
            <a:lvl1pPr>
              <a:spcBef>
                <a:spcPts val="0"/>
              </a:spcBef>
              <a:defRPr lang="en-US" sz="1200" b="0" kern="1200" dirty="0" smtClean="0">
                <a:solidFill>
                  <a:srgbClr val="333F48"/>
                </a:solidFill>
                <a:latin typeface="Arial"/>
                <a:ea typeface="ＭＳ Ｐゴシック" pitchFamily="34" charset="-128"/>
                <a:cs typeface="+mn-cs"/>
              </a:defRPr>
            </a:lvl1pPr>
          </a:lstStyle>
          <a:p>
            <a:pPr lvl="0"/>
            <a:r>
              <a:rPr lang="en-US" dirty="0"/>
              <a:t>Date</a:t>
            </a:r>
          </a:p>
        </p:txBody>
      </p:sp>
      <p:sp>
        <p:nvSpPr>
          <p:cNvPr id="39" name="Rectangle 9"/>
          <p:cNvSpPr>
            <a:spLocks noGrp="1" noChangeArrowheads="1"/>
          </p:cNvSpPr>
          <p:nvPr>
            <p:ph type="title" hasCustomPrompt="1"/>
          </p:nvPr>
        </p:nvSpPr>
        <p:spPr bwMode="auto">
          <a:xfrm>
            <a:off x="685252" y="1581072"/>
            <a:ext cx="7820573" cy="53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b" anchorCtr="0" compatLnSpc="1">
            <a:prstTxWarp prst="textNoShape">
              <a:avLst/>
            </a:prstTxWarp>
          </a:bodyPr>
          <a:lstStyle>
            <a:lvl1pPr>
              <a:defRPr sz="3000">
                <a:solidFill>
                  <a:srgbClr val="333F48"/>
                </a:solidFill>
              </a:defRPr>
            </a:lvl1pPr>
          </a:lstStyle>
          <a:p>
            <a:pPr lvl="0"/>
            <a:r>
              <a:rPr lang="en-US" altLang="en-US" dirty="0"/>
              <a:t>Click To Edit Master Title Style</a:t>
            </a:r>
          </a:p>
        </p:txBody>
      </p:sp>
      <p:grpSp>
        <p:nvGrpSpPr>
          <p:cNvPr id="2" name="Group 1">
            <a:extLst>
              <a:ext uri="{FF2B5EF4-FFF2-40B4-BE49-F238E27FC236}">
                <a16:creationId xmlns:a16="http://schemas.microsoft.com/office/drawing/2014/main" id="{6AC90076-030C-6E54-353C-7717A3107410}"/>
              </a:ext>
            </a:extLst>
          </p:cNvPr>
          <p:cNvGrpSpPr/>
          <p:nvPr userDrawn="1"/>
        </p:nvGrpSpPr>
        <p:grpSpPr>
          <a:xfrm>
            <a:off x="7358173" y="6361974"/>
            <a:ext cx="1382376" cy="297562"/>
            <a:chOff x="6923088" y="4475163"/>
            <a:chExt cx="1873251" cy="403225"/>
          </a:xfrm>
        </p:grpSpPr>
        <p:sp>
          <p:nvSpPr>
            <p:cNvPr id="5" name="AutoShape 4">
              <a:extLst>
                <a:ext uri="{FF2B5EF4-FFF2-40B4-BE49-F238E27FC236}">
                  <a16:creationId xmlns:a16="http://schemas.microsoft.com/office/drawing/2014/main" id="{2ED3F452-AE73-80DA-742C-5FB7B168F2C6}"/>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 name="Freeform 6">
              <a:extLst>
                <a:ext uri="{FF2B5EF4-FFF2-40B4-BE49-F238E27FC236}">
                  <a16:creationId xmlns:a16="http://schemas.microsoft.com/office/drawing/2014/main" id="{0D375D11-BC9F-C38B-5529-2C88680BAADD}"/>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 name="Freeform 7">
              <a:extLst>
                <a:ext uri="{FF2B5EF4-FFF2-40B4-BE49-F238E27FC236}">
                  <a16:creationId xmlns:a16="http://schemas.microsoft.com/office/drawing/2014/main" id="{4E202D29-ACA9-ECB1-EA8F-EFE4DF367284}"/>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 name="Freeform 83">
              <a:extLst>
                <a:ext uri="{FF2B5EF4-FFF2-40B4-BE49-F238E27FC236}">
                  <a16:creationId xmlns:a16="http://schemas.microsoft.com/office/drawing/2014/main" id="{18AA5DC9-8452-F64F-9CE9-AA2B86466683}"/>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9" name="Freeform 84">
              <a:extLst>
                <a:ext uri="{FF2B5EF4-FFF2-40B4-BE49-F238E27FC236}">
                  <a16:creationId xmlns:a16="http://schemas.microsoft.com/office/drawing/2014/main" id="{D9516267-0AAD-CEB3-1BCB-03A8688F6F3E}"/>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0" name="Freeform 85">
              <a:extLst>
                <a:ext uri="{FF2B5EF4-FFF2-40B4-BE49-F238E27FC236}">
                  <a16:creationId xmlns:a16="http://schemas.microsoft.com/office/drawing/2014/main" id="{6727F471-A9E5-90A3-37DB-29E3F720C4C4}"/>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1" name="Freeform 86">
              <a:extLst>
                <a:ext uri="{FF2B5EF4-FFF2-40B4-BE49-F238E27FC236}">
                  <a16:creationId xmlns:a16="http://schemas.microsoft.com/office/drawing/2014/main" id="{7CFDC411-9EDA-80DA-8F0A-AAE73B6A123D}"/>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2" name="Freeform 87">
              <a:extLst>
                <a:ext uri="{FF2B5EF4-FFF2-40B4-BE49-F238E27FC236}">
                  <a16:creationId xmlns:a16="http://schemas.microsoft.com/office/drawing/2014/main" id="{4CFA0CE5-19CA-6E98-5178-0EE1C75C4AE1}"/>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3" name="Freeform 88">
              <a:extLst>
                <a:ext uri="{FF2B5EF4-FFF2-40B4-BE49-F238E27FC236}">
                  <a16:creationId xmlns:a16="http://schemas.microsoft.com/office/drawing/2014/main" id="{738C219E-47CE-FB13-E797-D58347F5DADC}"/>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4" name="Freeform 89">
              <a:extLst>
                <a:ext uri="{FF2B5EF4-FFF2-40B4-BE49-F238E27FC236}">
                  <a16:creationId xmlns:a16="http://schemas.microsoft.com/office/drawing/2014/main" id="{D01605A7-44AA-3AC8-D4E3-034B3DBD7633}"/>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5" name="Freeform 90">
              <a:extLst>
                <a:ext uri="{FF2B5EF4-FFF2-40B4-BE49-F238E27FC236}">
                  <a16:creationId xmlns:a16="http://schemas.microsoft.com/office/drawing/2014/main" id="{A7261D29-DA56-88DC-CA60-AC54DD74E842}"/>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6" name="Freeform 91">
              <a:extLst>
                <a:ext uri="{FF2B5EF4-FFF2-40B4-BE49-F238E27FC236}">
                  <a16:creationId xmlns:a16="http://schemas.microsoft.com/office/drawing/2014/main" id="{F9908E8E-4CC4-9A96-D3ED-845303BF56B7}"/>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7" name="Freeform 92">
              <a:extLst>
                <a:ext uri="{FF2B5EF4-FFF2-40B4-BE49-F238E27FC236}">
                  <a16:creationId xmlns:a16="http://schemas.microsoft.com/office/drawing/2014/main" id="{E7DE3F5D-D34E-E6EB-1361-F1A69460D4F4}"/>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8" name="Freeform 93">
              <a:extLst>
                <a:ext uri="{FF2B5EF4-FFF2-40B4-BE49-F238E27FC236}">
                  <a16:creationId xmlns:a16="http://schemas.microsoft.com/office/drawing/2014/main" id="{0DF19ECE-562E-05C2-02E6-57FB28CD50E4}"/>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9" name="Freeform 94">
              <a:extLst>
                <a:ext uri="{FF2B5EF4-FFF2-40B4-BE49-F238E27FC236}">
                  <a16:creationId xmlns:a16="http://schemas.microsoft.com/office/drawing/2014/main" id="{271BA987-3ECC-8EB9-DD9F-C7CB3A093459}"/>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0" name="Freeform 95">
              <a:extLst>
                <a:ext uri="{FF2B5EF4-FFF2-40B4-BE49-F238E27FC236}">
                  <a16:creationId xmlns:a16="http://schemas.microsoft.com/office/drawing/2014/main" id="{C81EFA39-7BBD-A354-B362-FEDEB375037D}"/>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1" name="Freeform 96">
              <a:extLst>
                <a:ext uri="{FF2B5EF4-FFF2-40B4-BE49-F238E27FC236}">
                  <a16:creationId xmlns:a16="http://schemas.microsoft.com/office/drawing/2014/main" id="{04DA607F-4409-1A86-6ADF-0363A693DA38}"/>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2" name="Freeform 97">
              <a:extLst>
                <a:ext uri="{FF2B5EF4-FFF2-40B4-BE49-F238E27FC236}">
                  <a16:creationId xmlns:a16="http://schemas.microsoft.com/office/drawing/2014/main" id="{A5523EB4-DD11-6060-CAD4-D11F244FD1C0}"/>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3" name="Freeform 98">
              <a:extLst>
                <a:ext uri="{FF2B5EF4-FFF2-40B4-BE49-F238E27FC236}">
                  <a16:creationId xmlns:a16="http://schemas.microsoft.com/office/drawing/2014/main" id="{EF3127AD-EC75-E942-A5DA-769237A8650F}"/>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4" name="Freeform 99">
              <a:extLst>
                <a:ext uri="{FF2B5EF4-FFF2-40B4-BE49-F238E27FC236}">
                  <a16:creationId xmlns:a16="http://schemas.microsoft.com/office/drawing/2014/main" id="{41D489A1-9948-3518-B942-22C4AEB54CB5}"/>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5" name="Freeform 100">
              <a:extLst>
                <a:ext uri="{FF2B5EF4-FFF2-40B4-BE49-F238E27FC236}">
                  <a16:creationId xmlns:a16="http://schemas.microsoft.com/office/drawing/2014/main" id="{74390C43-2ED5-B719-BA29-F14CC1F9DF98}"/>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6" name="Freeform 101">
              <a:extLst>
                <a:ext uri="{FF2B5EF4-FFF2-40B4-BE49-F238E27FC236}">
                  <a16:creationId xmlns:a16="http://schemas.microsoft.com/office/drawing/2014/main" id="{9A51A8B0-CF69-5BEC-1F5B-944F3960C2D9}"/>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7" name="Freeform 102">
              <a:extLst>
                <a:ext uri="{FF2B5EF4-FFF2-40B4-BE49-F238E27FC236}">
                  <a16:creationId xmlns:a16="http://schemas.microsoft.com/office/drawing/2014/main" id="{3CBBEBB9-ABBD-41F2-A712-616A9478B4F7}"/>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8" name="Freeform 103">
              <a:extLst>
                <a:ext uri="{FF2B5EF4-FFF2-40B4-BE49-F238E27FC236}">
                  <a16:creationId xmlns:a16="http://schemas.microsoft.com/office/drawing/2014/main" id="{33C30695-243D-99AE-24D9-846D58BB3717}"/>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9" name="Freeform 104">
              <a:extLst>
                <a:ext uri="{FF2B5EF4-FFF2-40B4-BE49-F238E27FC236}">
                  <a16:creationId xmlns:a16="http://schemas.microsoft.com/office/drawing/2014/main" id="{377DE7FA-12E7-03FE-17AD-D6AE09606328}"/>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0" name="Freeform 105">
              <a:extLst>
                <a:ext uri="{FF2B5EF4-FFF2-40B4-BE49-F238E27FC236}">
                  <a16:creationId xmlns:a16="http://schemas.microsoft.com/office/drawing/2014/main" id="{561696CA-D229-A44E-5C53-92B1CB5356BB}"/>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spTree>
    <p:extLst>
      <p:ext uri="{BB962C8B-B14F-4D97-AF65-F5344CB8AC3E}">
        <p14:creationId xmlns:p14="http://schemas.microsoft.com/office/powerpoint/2010/main" val="1663792388"/>
      </p:ext>
    </p:extLst>
  </p:cSld>
  <p:clrMapOvr>
    <a:masterClrMapping/>
  </p:clrMapOvr>
  <p:extLst>
    <p:ext uri="{DCECCB84-F9BA-43D5-87BE-67443E8EF086}">
      <p15:sldGuideLst xmlns:p15="http://schemas.microsoft.com/office/powerpoint/2012/main">
        <p15:guide id="3" orient="horz" pos="4200" userDrawn="1">
          <p15:clr>
            <a:srgbClr val="FBAE40"/>
          </p15:clr>
        </p15:guide>
        <p15:guide id="4" pos="504"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portant Information">
    <p:spTree>
      <p:nvGrpSpPr>
        <p:cNvPr id="1" name=""/>
        <p:cNvGrpSpPr/>
        <p:nvPr/>
      </p:nvGrpSpPr>
      <p:grpSpPr>
        <a:xfrm>
          <a:off x="0" y="0"/>
          <a:ext cx="0" cy="0"/>
          <a:chOff x="0" y="0"/>
          <a:chExt cx="0" cy="0"/>
        </a:xfrm>
      </p:grpSpPr>
      <p:sp>
        <p:nvSpPr>
          <p:cNvPr id="2" name="Title 1"/>
          <p:cNvSpPr>
            <a:spLocks noGrp="1"/>
          </p:cNvSpPr>
          <p:nvPr>
            <p:ph type="title"/>
          </p:nvPr>
        </p:nvSpPr>
        <p:spPr>
          <a:xfrm>
            <a:off x="317115" y="228600"/>
            <a:ext cx="8188710" cy="838200"/>
          </a:xfrm>
        </p:spPr>
        <p:txBody>
          <a:bodyPr/>
          <a:lstStyle>
            <a:lvl1pPr>
              <a:defRPr>
                <a:solidFill>
                  <a:srgbClr val="333F48"/>
                </a:solidFill>
              </a:defRPr>
            </a:lvl1pPr>
          </a:lstStyle>
          <a:p>
            <a:r>
              <a:rPr lang="en-US"/>
              <a:t>Click to edit Master title style</a:t>
            </a:r>
            <a:endParaRPr lang="en-US" dirty="0"/>
          </a:p>
        </p:txBody>
      </p:sp>
      <p:sp>
        <p:nvSpPr>
          <p:cNvPr id="3" name="Content Placeholder 2"/>
          <p:cNvSpPr>
            <a:spLocks noGrp="1"/>
          </p:cNvSpPr>
          <p:nvPr>
            <p:ph idx="1"/>
          </p:nvPr>
        </p:nvSpPr>
        <p:spPr>
          <a:xfrm>
            <a:off x="325661" y="1076325"/>
            <a:ext cx="8188710" cy="4808538"/>
          </a:xfrm>
          <a:noFill/>
          <a:ln w="9525">
            <a:noFill/>
            <a:miter lim="800000"/>
            <a:headEnd/>
            <a:tailEnd/>
          </a:ln>
          <a:effectLst/>
        </p:spPr>
        <p:txBody>
          <a:bodyPr lIns="91440"/>
          <a:lstStyle>
            <a:lvl1pPr marL="0" indent="0" algn="l" rtl="0" eaLnBrk="1" fontAlgn="base" hangingPunct="1">
              <a:spcAft>
                <a:spcPct val="0"/>
              </a:spcAft>
              <a:buSzPct val="40000"/>
              <a:defRPr lang="en-US" sz="1000" b="0" dirty="0" smtClean="0">
                <a:solidFill>
                  <a:srgbClr val="000000"/>
                </a:solidFill>
                <a:latin typeface="+mn-lt"/>
                <a:ea typeface="+mn-ea"/>
                <a:cs typeface="+mn-cs"/>
              </a:defRPr>
            </a:lvl1pPr>
            <a:lvl2pPr marL="0" indent="0" algn="l" rtl="0" eaLnBrk="1" fontAlgn="base" hangingPunct="1">
              <a:spcBef>
                <a:spcPts val="600"/>
              </a:spcBef>
              <a:spcAft>
                <a:spcPct val="0"/>
              </a:spcAft>
              <a:buSzPct val="40000"/>
              <a:buNone/>
              <a:defRPr lang="en-US" sz="1000" b="1" dirty="0">
                <a:solidFill>
                  <a:srgbClr val="000000"/>
                </a:solidFill>
                <a:latin typeface="+mn-lt"/>
                <a:ea typeface="+mn-ea"/>
                <a:cs typeface="+mn-cs"/>
              </a:defRPr>
            </a:lvl2pPr>
          </a:lstStyle>
          <a:p>
            <a:pPr lvl="0"/>
            <a:r>
              <a:rPr lang="en-US"/>
              <a:t>Click to edit Master text styles</a:t>
            </a:r>
          </a:p>
          <a:p>
            <a:pPr lvl="1"/>
            <a:r>
              <a:rPr lang="en-US"/>
              <a:t>Second level</a:t>
            </a:r>
          </a:p>
        </p:txBody>
      </p:sp>
      <p:sp>
        <p:nvSpPr>
          <p:cNvPr id="62" name="Slide Number Placeholder 3">
            <a:extLst>
              <a:ext uri="{FF2B5EF4-FFF2-40B4-BE49-F238E27FC236}">
                <a16:creationId xmlns:a16="http://schemas.microsoft.com/office/drawing/2014/main" id="{9A263509-98AC-4546-B2C5-DF2F4C4F986A}"/>
              </a:ext>
            </a:extLst>
          </p:cNvPr>
          <p:cNvSpPr>
            <a:spLocks noGrp="1"/>
          </p:cNvSpPr>
          <p:nvPr>
            <p:ph type="sldNum" sz="quarter" idx="14"/>
          </p:nvPr>
        </p:nvSpPr>
        <p:spPr>
          <a:xfrm>
            <a:off x="0" y="6414505"/>
            <a:ext cx="327880"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63" name="Rectangle 155">
            <a:extLst>
              <a:ext uri="{FF2B5EF4-FFF2-40B4-BE49-F238E27FC236}">
                <a16:creationId xmlns:a16="http://schemas.microsoft.com/office/drawing/2014/main" id="{5EDCB748-D9FF-41F0-9AE5-3D6778696294}"/>
              </a:ext>
            </a:extLst>
          </p:cNvPr>
          <p:cNvSpPr>
            <a:spLocks noGrp="1" noChangeArrowheads="1"/>
          </p:cNvSpPr>
          <p:nvPr>
            <p:ph type="dt" sz="half" idx="16"/>
          </p:nvPr>
        </p:nvSpPr>
        <p:spPr>
          <a:xfrm>
            <a:off x="320040" y="6684229"/>
            <a:ext cx="1983958" cy="120649"/>
          </a:xfrm>
        </p:spPr>
        <p:txBody>
          <a:bodyPr/>
          <a:lstStyle>
            <a:lvl1pPr algn="l">
              <a:defRPr sz="700" smtClean="0">
                <a:solidFill>
                  <a:srgbClr val="000000"/>
                </a:solidFill>
              </a:defRPr>
            </a:lvl1pPr>
          </a:lstStyle>
          <a:p>
            <a:pPr>
              <a:defRPr/>
            </a:pPr>
            <a:r>
              <a:rPr lang="en-US"/>
              <a:t>Production code #</a:t>
            </a:r>
            <a:endParaRPr lang="en-US" dirty="0"/>
          </a:p>
        </p:txBody>
      </p:sp>
      <p:sp>
        <p:nvSpPr>
          <p:cNvPr id="64" name="Rectangle 176">
            <a:extLst>
              <a:ext uri="{FF2B5EF4-FFF2-40B4-BE49-F238E27FC236}">
                <a16:creationId xmlns:a16="http://schemas.microsoft.com/office/drawing/2014/main" id="{B1F08EC2-0348-4B46-8C6D-BF6EDFBBBD44}"/>
              </a:ext>
            </a:extLst>
          </p:cNvPr>
          <p:cNvSpPr>
            <a:spLocks noGrp="1" noChangeArrowheads="1"/>
          </p:cNvSpPr>
          <p:nvPr>
            <p:ph type="ftr" sz="quarter" idx="17"/>
          </p:nvPr>
        </p:nvSpPr>
        <p:spPr>
          <a:xfrm>
            <a:off x="320040" y="6508597"/>
            <a:ext cx="3931920" cy="173736"/>
          </a:xfrm>
        </p:spPr>
        <p:txBody>
          <a:bodyPr/>
          <a:lstStyle>
            <a:lvl1pPr algn="l">
              <a:defRPr sz="800" b="0" smtClean="0">
                <a:solidFill>
                  <a:srgbClr val="000000"/>
                </a:solidFill>
              </a:defRPr>
            </a:lvl1pPr>
          </a:lstStyle>
          <a:p>
            <a:pPr>
              <a:defRPr/>
            </a:pPr>
            <a:r>
              <a:rPr lang="en-US"/>
              <a:t>Page footer, i.e., For institutional use only.</a:t>
            </a:r>
            <a:endParaRPr lang="en-US" dirty="0"/>
          </a:p>
        </p:txBody>
      </p:sp>
      <p:grpSp>
        <p:nvGrpSpPr>
          <p:cNvPr id="4" name="Group 3">
            <a:extLst>
              <a:ext uri="{FF2B5EF4-FFF2-40B4-BE49-F238E27FC236}">
                <a16:creationId xmlns:a16="http://schemas.microsoft.com/office/drawing/2014/main" id="{F88E4ADB-0B8B-1965-FEFE-C54EB1D57B2F}"/>
              </a:ext>
            </a:extLst>
          </p:cNvPr>
          <p:cNvGrpSpPr/>
          <p:nvPr userDrawn="1"/>
        </p:nvGrpSpPr>
        <p:grpSpPr>
          <a:xfrm>
            <a:off x="7358173" y="6361974"/>
            <a:ext cx="1382376" cy="297562"/>
            <a:chOff x="6923088" y="4475163"/>
            <a:chExt cx="1873251" cy="403225"/>
          </a:xfrm>
        </p:grpSpPr>
        <p:sp>
          <p:nvSpPr>
            <p:cNvPr id="5" name="AutoShape 4">
              <a:extLst>
                <a:ext uri="{FF2B5EF4-FFF2-40B4-BE49-F238E27FC236}">
                  <a16:creationId xmlns:a16="http://schemas.microsoft.com/office/drawing/2014/main" id="{68466091-448A-85E0-243E-7E3FF640B6F8}"/>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 name="Freeform 6">
              <a:extLst>
                <a:ext uri="{FF2B5EF4-FFF2-40B4-BE49-F238E27FC236}">
                  <a16:creationId xmlns:a16="http://schemas.microsoft.com/office/drawing/2014/main" id="{85988F05-5F1A-FC6D-6799-B64B226865E2}"/>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 name="Freeform 7">
              <a:extLst>
                <a:ext uri="{FF2B5EF4-FFF2-40B4-BE49-F238E27FC236}">
                  <a16:creationId xmlns:a16="http://schemas.microsoft.com/office/drawing/2014/main" id="{9BE921AB-D2EA-0A3A-B1C4-BB85076DE798}"/>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 name="Freeform 83">
              <a:extLst>
                <a:ext uri="{FF2B5EF4-FFF2-40B4-BE49-F238E27FC236}">
                  <a16:creationId xmlns:a16="http://schemas.microsoft.com/office/drawing/2014/main" id="{92A8F0B9-3440-71E3-39BB-D9FE1365C499}"/>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9" name="Freeform 84">
              <a:extLst>
                <a:ext uri="{FF2B5EF4-FFF2-40B4-BE49-F238E27FC236}">
                  <a16:creationId xmlns:a16="http://schemas.microsoft.com/office/drawing/2014/main" id="{1CE56FBF-EB9F-563E-B5F0-96F2BCC3D2D8}"/>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0" name="Freeform 85">
              <a:extLst>
                <a:ext uri="{FF2B5EF4-FFF2-40B4-BE49-F238E27FC236}">
                  <a16:creationId xmlns:a16="http://schemas.microsoft.com/office/drawing/2014/main" id="{79A511ED-07BB-DB0A-7B2D-EB25AA7A3E7E}"/>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1" name="Freeform 86">
              <a:extLst>
                <a:ext uri="{FF2B5EF4-FFF2-40B4-BE49-F238E27FC236}">
                  <a16:creationId xmlns:a16="http://schemas.microsoft.com/office/drawing/2014/main" id="{7EE5FED4-47A0-6DC5-6A82-F8B3C0809466}"/>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2" name="Freeform 87">
              <a:extLst>
                <a:ext uri="{FF2B5EF4-FFF2-40B4-BE49-F238E27FC236}">
                  <a16:creationId xmlns:a16="http://schemas.microsoft.com/office/drawing/2014/main" id="{A7BEFDFC-DDDC-58F8-3266-165F0F298660}"/>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3" name="Freeform 88">
              <a:extLst>
                <a:ext uri="{FF2B5EF4-FFF2-40B4-BE49-F238E27FC236}">
                  <a16:creationId xmlns:a16="http://schemas.microsoft.com/office/drawing/2014/main" id="{A9604510-05A9-5AC6-0571-65E9C7783378}"/>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4" name="Freeform 89">
              <a:extLst>
                <a:ext uri="{FF2B5EF4-FFF2-40B4-BE49-F238E27FC236}">
                  <a16:creationId xmlns:a16="http://schemas.microsoft.com/office/drawing/2014/main" id="{51974EDB-825B-0772-F6F3-49F5D958FB22}"/>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5" name="Freeform 90">
              <a:extLst>
                <a:ext uri="{FF2B5EF4-FFF2-40B4-BE49-F238E27FC236}">
                  <a16:creationId xmlns:a16="http://schemas.microsoft.com/office/drawing/2014/main" id="{3F0DCDC4-4A41-486F-D050-5B25B42801B6}"/>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6" name="Freeform 91">
              <a:extLst>
                <a:ext uri="{FF2B5EF4-FFF2-40B4-BE49-F238E27FC236}">
                  <a16:creationId xmlns:a16="http://schemas.microsoft.com/office/drawing/2014/main" id="{8169DAD0-8442-FDED-0F31-2088606E6818}"/>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7" name="Freeform 92">
              <a:extLst>
                <a:ext uri="{FF2B5EF4-FFF2-40B4-BE49-F238E27FC236}">
                  <a16:creationId xmlns:a16="http://schemas.microsoft.com/office/drawing/2014/main" id="{15060C02-4B2F-928A-1815-21AA5D7BB229}"/>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8" name="Freeform 93">
              <a:extLst>
                <a:ext uri="{FF2B5EF4-FFF2-40B4-BE49-F238E27FC236}">
                  <a16:creationId xmlns:a16="http://schemas.microsoft.com/office/drawing/2014/main" id="{9622135C-E34E-8F9C-2F61-79CD5DE51471}"/>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9" name="Freeform 94">
              <a:extLst>
                <a:ext uri="{FF2B5EF4-FFF2-40B4-BE49-F238E27FC236}">
                  <a16:creationId xmlns:a16="http://schemas.microsoft.com/office/drawing/2014/main" id="{15E69FA3-E97C-4508-A076-C3577844BC8F}"/>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0" name="Freeform 95">
              <a:extLst>
                <a:ext uri="{FF2B5EF4-FFF2-40B4-BE49-F238E27FC236}">
                  <a16:creationId xmlns:a16="http://schemas.microsoft.com/office/drawing/2014/main" id="{78F48F40-15C5-1723-EF3D-02CDFA0EA3F2}"/>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1" name="Freeform 96">
              <a:extLst>
                <a:ext uri="{FF2B5EF4-FFF2-40B4-BE49-F238E27FC236}">
                  <a16:creationId xmlns:a16="http://schemas.microsoft.com/office/drawing/2014/main" id="{5F79293A-9ED9-4274-44FF-B26DD531E754}"/>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2" name="Freeform 97">
              <a:extLst>
                <a:ext uri="{FF2B5EF4-FFF2-40B4-BE49-F238E27FC236}">
                  <a16:creationId xmlns:a16="http://schemas.microsoft.com/office/drawing/2014/main" id="{D687F4F8-FEFD-83FB-0830-F670A351B542}"/>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3" name="Freeform 98">
              <a:extLst>
                <a:ext uri="{FF2B5EF4-FFF2-40B4-BE49-F238E27FC236}">
                  <a16:creationId xmlns:a16="http://schemas.microsoft.com/office/drawing/2014/main" id="{8B522A30-4B09-9237-B7FA-2C4D91096BB5}"/>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4" name="Freeform 99">
              <a:extLst>
                <a:ext uri="{FF2B5EF4-FFF2-40B4-BE49-F238E27FC236}">
                  <a16:creationId xmlns:a16="http://schemas.microsoft.com/office/drawing/2014/main" id="{626857B4-27CA-AC14-A1FE-BE0503095163}"/>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5" name="Freeform 100">
              <a:extLst>
                <a:ext uri="{FF2B5EF4-FFF2-40B4-BE49-F238E27FC236}">
                  <a16:creationId xmlns:a16="http://schemas.microsoft.com/office/drawing/2014/main" id="{AB234712-2168-6BCE-AF7A-367C7E350132}"/>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6" name="Freeform 101">
              <a:extLst>
                <a:ext uri="{FF2B5EF4-FFF2-40B4-BE49-F238E27FC236}">
                  <a16:creationId xmlns:a16="http://schemas.microsoft.com/office/drawing/2014/main" id="{DF74E58B-413A-7D86-7AFC-EE4C266AB242}"/>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7" name="Freeform 102">
              <a:extLst>
                <a:ext uri="{FF2B5EF4-FFF2-40B4-BE49-F238E27FC236}">
                  <a16:creationId xmlns:a16="http://schemas.microsoft.com/office/drawing/2014/main" id="{53FFBD32-9F75-96CF-E90A-10B495F2E8D2}"/>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8" name="Freeform 103">
              <a:extLst>
                <a:ext uri="{FF2B5EF4-FFF2-40B4-BE49-F238E27FC236}">
                  <a16:creationId xmlns:a16="http://schemas.microsoft.com/office/drawing/2014/main" id="{F99B3D46-B2CC-7D55-031B-7F4E9F07F05F}"/>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9" name="Freeform 104">
              <a:extLst>
                <a:ext uri="{FF2B5EF4-FFF2-40B4-BE49-F238E27FC236}">
                  <a16:creationId xmlns:a16="http://schemas.microsoft.com/office/drawing/2014/main" id="{D55F688B-D72E-696F-E1FD-CE7B34B3EF9C}"/>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0" name="Freeform 105">
              <a:extLst>
                <a:ext uri="{FF2B5EF4-FFF2-40B4-BE49-F238E27FC236}">
                  <a16:creationId xmlns:a16="http://schemas.microsoft.com/office/drawing/2014/main" id="{4EF589B8-706A-6E16-DCDB-52FD3396DF68}"/>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spTree>
    <p:extLst>
      <p:ext uri="{BB962C8B-B14F-4D97-AF65-F5344CB8AC3E}">
        <p14:creationId xmlns:p14="http://schemas.microsoft.com/office/powerpoint/2010/main" val="2716373073"/>
      </p:ext>
    </p:extLst>
  </p:cSld>
  <p:clrMapOvr>
    <a:masterClrMapping/>
  </p:clrMapOvr>
  <p:extLst>
    <p:ext uri="{DCECCB84-F9BA-43D5-87BE-67443E8EF086}">
      <p15:sldGuideLst xmlns:p15="http://schemas.microsoft.com/office/powerpoint/2012/main">
        <p15:guide id="3" orient="horz" pos="2160" userDrawn="1">
          <p15:clr>
            <a:srgbClr val="FBAE40"/>
          </p15:clr>
        </p15:guide>
        <p15:guide id="4" pos="264"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iography">
    <p:spTree>
      <p:nvGrpSpPr>
        <p:cNvPr id="1" name=""/>
        <p:cNvGrpSpPr/>
        <p:nvPr/>
      </p:nvGrpSpPr>
      <p:grpSpPr>
        <a:xfrm>
          <a:off x="0" y="0"/>
          <a:ext cx="0" cy="0"/>
          <a:chOff x="0" y="0"/>
          <a:chExt cx="0" cy="0"/>
        </a:xfrm>
      </p:grpSpPr>
      <p:sp>
        <p:nvSpPr>
          <p:cNvPr id="2" name="Title 1"/>
          <p:cNvSpPr>
            <a:spLocks noGrp="1"/>
          </p:cNvSpPr>
          <p:nvPr>
            <p:ph type="title"/>
          </p:nvPr>
        </p:nvSpPr>
        <p:spPr>
          <a:xfrm>
            <a:off x="317115" y="228600"/>
            <a:ext cx="8188710" cy="838200"/>
          </a:xfrm>
        </p:spPr>
        <p:txBody>
          <a:bodyPr/>
          <a:lstStyle/>
          <a:p>
            <a:r>
              <a:rPr lang="en-US"/>
              <a:t>Click to edit Master title style</a:t>
            </a:r>
            <a:endParaRPr lang="en-US" dirty="0"/>
          </a:p>
        </p:txBody>
      </p:sp>
      <p:sp>
        <p:nvSpPr>
          <p:cNvPr id="3" name="Content Placeholder 2"/>
          <p:cNvSpPr>
            <a:spLocks noGrp="1"/>
          </p:cNvSpPr>
          <p:nvPr>
            <p:ph idx="1"/>
          </p:nvPr>
        </p:nvSpPr>
        <p:spPr>
          <a:xfrm>
            <a:off x="325661" y="1073258"/>
            <a:ext cx="8188710" cy="439305"/>
          </a:xfrm>
        </p:spPr>
        <p:txBody>
          <a:bodyPr lIns="91440"/>
          <a:lstStyle>
            <a:lvl1pPr marL="0" indent="0">
              <a:spcBef>
                <a:spcPts val="0"/>
              </a:spcBef>
              <a:defRPr lang="en-US" sz="1200" b="1" dirty="0" smtClean="0">
                <a:solidFill>
                  <a:srgbClr val="7A9A3D"/>
                </a:solidFill>
                <a:latin typeface="+mn-lt"/>
                <a:ea typeface="+mn-ea"/>
                <a:cs typeface="+mn-cs"/>
              </a:defRPr>
            </a:lvl1pPr>
            <a:lvl2pPr marL="0" indent="0">
              <a:spcBef>
                <a:spcPts val="0"/>
              </a:spcBef>
              <a:buNone/>
              <a:defRPr sz="1200" b="0" i="1">
                <a:solidFill>
                  <a:srgbClr val="7A9A3D"/>
                </a:solidFill>
              </a:defRPr>
            </a:lvl2pPr>
          </a:lstStyle>
          <a:p>
            <a:pPr lvl="0"/>
            <a:r>
              <a:rPr lang="en-US"/>
              <a:t>Click to edit Master text styles</a:t>
            </a:r>
          </a:p>
          <a:p>
            <a:pPr lvl="1"/>
            <a:r>
              <a:rPr lang="en-US"/>
              <a:t>Second level</a:t>
            </a:r>
          </a:p>
        </p:txBody>
      </p:sp>
      <p:sp>
        <p:nvSpPr>
          <p:cNvPr id="10" name="Content Placeholder 9"/>
          <p:cNvSpPr>
            <a:spLocks noGrp="1"/>
          </p:cNvSpPr>
          <p:nvPr>
            <p:ph sz="quarter" idx="13"/>
          </p:nvPr>
        </p:nvSpPr>
        <p:spPr>
          <a:xfrm>
            <a:off x="325661" y="1526850"/>
            <a:ext cx="8188710" cy="4691387"/>
          </a:xfrm>
        </p:spPr>
        <p:txBody>
          <a:bodyPr lIns="91440"/>
          <a:lstStyle>
            <a:lvl1pPr marL="0" indent="0">
              <a:lnSpc>
                <a:spcPct val="100000"/>
              </a:lnSpc>
              <a:spcBef>
                <a:spcPts val="600"/>
              </a:spcBef>
              <a:buFont typeface="Arial" pitchFamily="34" charset="0"/>
              <a:buNone/>
              <a:defRPr sz="1000" b="0">
                <a:solidFill>
                  <a:srgbClr val="000000"/>
                </a:solidFill>
              </a:defRPr>
            </a:lvl1pPr>
            <a:lvl2pPr marL="0" indent="0">
              <a:lnSpc>
                <a:spcPct val="100000"/>
              </a:lnSpc>
              <a:spcBef>
                <a:spcPts val="600"/>
              </a:spcBef>
              <a:buNone/>
              <a:defRPr sz="1000">
                <a:solidFill>
                  <a:srgbClr val="000000"/>
                </a:solidFill>
              </a:defRPr>
            </a:lvl2pPr>
            <a:lvl3pPr marL="0" indent="0">
              <a:lnSpc>
                <a:spcPct val="100000"/>
              </a:lnSpc>
              <a:spcBef>
                <a:spcPts val="600"/>
              </a:spcBef>
              <a:buNone/>
              <a:defRPr sz="1000">
                <a:solidFill>
                  <a:srgbClr val="000000"/>
                </a:solidFill>
              </a:defRPr>
            </a:lvl3pPr>
            <a:lvl4pPr marL="0" indent="0">
              <a:lnSpc>
                <a:spcPct val="100000"/>
              </a:lnSpc>
              <a:spcBef>
                <a:spcPts val="600"/>
              </a:spcBef>
              <a:buFont typeface="Arial" pitchFamily="34" charset="0"/>
              <a:buNone/>
              <a:defRPr sz="1000">
                <a:solidFill>
                  <a:srgbClr val="000000"/>
                </a:solidFill>
              </a:defRPr>
            </a:lvl4pPr>
            <a:lvl5pPr marL="0" indent="0">
              <a:lnSpc>
                <a:spcPct val="100000"/>
              </a:lnSpc>
              <a:spcBef>
                <a:spcPts val="600"/>
              </a:spcBef>
              <a:buFont typeface="Arial" pitchFamily="34" charset="0"/>
              <a:buNone/>
              <a:defRPr sz="10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3" name="Slide Number Placeholder 3">
            <a:extLst>
              <a:ext uri="{FF2B5EF4-FFF2-40B4-BE49-F238E27FC236}">
                <a16:creationId xmlns:a16="http://schemas.microsoft.com/office/drawing/2014/main" id="{7EA345A8-99C1-46D2-B43D-EBB13DCF1ED2}"/>
              </a:ext>
            </a:extLst>
          </p:cNvPr>
          <p:cNvSpPr>
            <a:spLocks noGrp="1"/>
          </p:cNvSpPr>
          <p:nvPr>
            <p:ph type="sldNum" sz="quarter" idx="14"/>
          </p:nvPr>
        </p:nvSpPr>
        <p:spPr>
          <a:xfrm>
            <a:off x="0" y="6414505"/>
            <a:ext cx="327880"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64" name="Rectangle 155">
            <a:extLst>
              <a:ext uri="{FF2B5EF4-FFF2-40B4-BE49-F238E27FC236}">
                <a16:creationId xmlns:a16="http://schemas.microsoft.com/office/drawing/2014/main" id="{89581FD7-1A7A-4D55-96D3-115BEF36627D}"/>
              </a:ext>
            </a:extLst>
          </p:cNvPr>
          <p:cNvSpPr>
            <a:spLocks noGrp="1" noChangeArrowheads="1"/>
          </p:cNvSpPr>
          <p:nvPr>
            <p:ph type="dt" sz="half" idx="16"/>
          </p:nvPr>
        </p:nvSpPr>
        <p:spPr>
          <a:xfrm>
            <a:off x="320040" y="6684229"/>
            <a:ext cx="1983958" cy="120649"/>
          </a:xfrm>
        </p:spPr>
        <p:txBody>
          <a:bodyPr/>
          <a:lstStyle>
            <a:lvl1pPr algn="l">
              <a:defRPr sz="700" smtClean="0">
                <a:solidFill>
                  <a:srgbClr val="000000"/>
                </a:solidFill>
              </a:defRPr>
            </a:lvl1pPr>
          </a:lstStyle>
          <a:p>
            <a:pPr>
              <a:defRPr/>
            </a:pPr>
            <a:r>
              <a:rPr lang="en-US"/>
              <a:t>Production code #</a:t>
            </a:r>
            <a:endParaRPr lang="en-US" dirty="0"/>
          </a:p>
        </p:txBody>
      </p:sp>
      <p:sp>
        <p:nvSpPr>
          <p:cNvPr id="65" name="Rectangle 176">
            <a:extLst>
              <a:ext uri="{FF2B5EF4-FFF2-40B4-BE49-F238E27FC236}">
                <a16:creationId xmlns:a16="http://schemas.microsoft.com/office/drawing/2014/main" id="{9906DF31-BFC5-4876-8473-BB825737ABD0}"/>
              </a:ext>
            </a:extLst>
          </p:cNvPr>
          <p:cNvSpPr>
            <a:spLocks noGrp="1" noChangeArrowheads="1"/>
          </p:cNvSpPr>
          <p:nvPr>
            <p:ph type="ftr" sz="quarter" idx="17"/>
          </p:nvPr>
        </p:nvSpPr>
        <p:spPr>
          <a:xfrm>
            <a:off x="320040" y="6508597"/>
            <a:ext cx="3931920" cy="173736"/>
          </a:xfrm>
        </p:spPr>
        <p:txBody>
          <a:bodyPr/>
          <a:lstStyle>
            <a:lvl1pPr algn="l">
              <a:defRPr sz="800" b="0" smtClean="0">
                <a:solidFill>
                  <a:srgbClr val="000000"/>
                </a:solidFill>
              </a:defRPr>
            </a:lvl1pPr>
          </a:lstStyle>
          <a:p>
            <a:pPr>
              <a:defRPr/>
            </a:pPr>
            <a:r>
              <a:rPr lang="en-US"/>
              <a:t>Page footer, i.e., For institutional use only.</a:t>
            </a:r>
            <a:endParaRPr lang="en-US" dirty="0"/>
          </a:p>
        </p:txBody>
      </p:sp>
      <p:grpSp>
        <p:nvGrpSpPr>
          <p:cNvPr id="4" name="Group 3">
            <a:extLst>
              <a:ext uri="{FF2B5EF4-FFF2-40B4-BE49-F238E27FC236}">
                <a16:creationId xmlns:a16="http://schemas.microsoft.com/office/drawing/2014/main" id="{4A6AB366-FA82-EA22-B77A-B3B71D1AFA6B}"/>
              </a:ext>
            </a:extLst>
          </p:cNvPr>
          <p:cNvGrpSpPr/>
          <p:nvPr userDrawn="1"/>
        </p:nvGrpSpPr>
        <p:grpSpPr>
          <a:xfrm>
            <a:off x="7358173" y="6361974"/>
            <a:ext cx="1382376" cy="297562"/>
            <a:chOff x="6923088" y="4475163"/>
            <a:chExt cx="1873251" cy="403225"/>
          </a:xfrm>
        </p:grpSpPr>
        <p:sp>
          <p:nvSpPr>
            <p:cNvPr id="5" name="AutoShape 4">
              <a:extLst>
                <a:ext uri="{FF2B5EF4-FFF2-40B4-BE49-F238E27FC236}">
                  <a16:creationId xmlns:a16="http://schemas.microsoft.com/office/drawing/2014/main" id="{ECC88824-5E0F-70C3-27AB-FD70069B17C1}"/>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 name="Freeform 6">
              <a:extLst>
                <a:ext uri="{FF2B5EF4-FFF2-40B4-BE49-F238E27FC236}">
                  <a16:creationId xmlns:a16="http://schemas.microsoft.com/office/drawing/2014/main" id="{3D5E7FF8-D168-E3B6-E2A8-0ABA9D6D904F}"/>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 name="Freeform 7">
              <a:extLst>
                <a:ext uri="{FF2B5EF4-FFF2-40B4-BE49-F238E27FC236}">
                  <a16:creationId xmlns:a16="http://schemas.microsoft.com/office/drawing/2014/main" id="{792211CA-5AEE-5CB7-6260-EF099073C5BA}"/>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 name="Freeform 83">
              <a:extLst>
                <a:ext uri="{FF2B5EF4-FFF2-40B4-BE49-F238E27FC236}">
                  <a16:creationId xmlns:a16="http://schemas.microsoft.com/office/drawing/2014/main" id="{45F31F38-66D6-F994-2118-54D8F7EF1D24}"/>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9" name="Freeform 84">
              <a:extLst>
                <a:ext uri="{FF2B5EF4-FFF2-40B4-BE49-F238E27FC236}">
                  <a16:creationId xmlns:a16="http://schemas.microsoft.com/office/drawing/2014/main" id="{A8F2605C-C74C-312F-0A17-7664CA630203}"/>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1" name="Freeform 85">
              <a:extLst>
                <a:ext uri="{FF2B5EF4-FFF2-40B4-BE49-F238E27FC236}">
                  <a16:creationId xmlns:a16="http://schemas.microsoft.com/office/drawing/2014/main" id="{D32A52EC-31B6-035D-168E-FED8C9259D2D}"/>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2" name="Freeform 86">
              <a:extLst>
                <a:ext uri="{FF2B5EF4-FFF2-40B4-BE49-F238E27FC236}">
                  <a16:creationId xmlns:a16="http://schemas.microsoft.com/office/drawing/2014/main" id="{2955F385-16F1-D799-D3A9-C9690A4E3C21}"/>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3" name="Freeform 87">
              <a:extLst>
                <a:ext uri="{FF2B5EF4-FFF2-40B4-BE49-F238E27FC236}">
                  <a16:creationId xmlns:a16="http://schemas.microsoft.com/office/drawing/2014/main" id="{E8EF0145-388D-3A9B-1927-58C58DE3CCAE}"/>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4" name="Freeform 88">
              <a:extLst>
                <a:ext uri="{FF2B5EF4-FFF2-40B4-BE49-F238E27FC236}">
                  <a16:creationId xmlns:a16="http://schemas.microsoft.com/office/drawing/2014/main" id="{08F8D9E5-B85B-AD0D-FAD6-932A6C7D654E}"/>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5" name="Freeform 89">
              <a:extLst>
                <a:ext uri="{FF2B5EF4-FFF2-40B4-BE49-F238E27FC236}">
                  <a16:creationId xmlns:a16="http://schemas.microsoft.com/office/drawing/2014/main" id="{6A6A064B-A339-ED53-CA2C-864D734BDCDC}"/>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6" name="Freeform 90">
              <a:extLst>
                <a:ext uri="{FF2B5EF4-FFF2-40B4-BE49-F238E27FC236}">
                  <a16:creationId xmlns:a16="http://schemas.microsoft.com/office/drawing/2014/main" id="{E5A61B3C-5375-82C1-3111-9C3F5C8322A1}"/>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7" name="Freeform 91">
              <a:extLst>
                <a:ext uri="{FF2B5EF4-FFF2-40B4-BE49-F238E27FC236}">
                  <a16:creationId xmlns:a16="http://schemas.microsoft.com/office/drawing/2014/main" id="{AA423049-5A79-3B90-06F5-1B014BE4A711}"/>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8" name="Freeform 92">
              <a:extLst>
                <a:ext uri="{FF2B5EF4-FFF2-40B4-BE49-F238E27FC236}">
                  <a16:creationId xmlns:a16="http://schemas.microsoft.com/office/drawing/2014/main" id="{71E78F61-E6F9-FB31-0CB8-15218888C797}"/>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9" name="Freeform 93">
              <a:extLst>
                <a:ext uri="{FF2B5EF4-FFF2-40B4-BE49-F238E27FC236}">
                  <a16:creationId xmlns:a16="http://schemas.microsoft.com/office/drawing/2014/main" id="{738DCD30-51AA-D2FF-0AE4-D1A7CDA9263D}"/>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0" name="Freeform 94">
              <a:extLst>
                <a:ext uri="{FF2B5EF4-FFF2-40B4-BE49-F238E27FC236}">
                  <a16:creationId xmlns:a16="http://schemas.microsoft.com/office/drawing/2014/main" id="{B464B94F-9533-9650-9F83-389A708F1D84}"/>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1" name="Freeform 95">
              <a:extLst>
                <a:ext uri="{FF2B5EF4-FFF2-40B4-BE49-F238E27FC236}">
                  <a16:creationId xmlns:a16="http://schemas.microsoft.com/office/drawing/2014/main" id="{F3F5B042-DEB9-270F-34FE-8E5F50ABC62C}"/>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2" name="Freeform 96">
              <a:extLst>
                <a:ext uri="{FF2B5EF4-FFF2-40B4-BE49-F238E27FC236}">
                  <a16:creationId xmlns:a16="http://schemas.microsoft.com/office/drawing/2014/main" id="{2E10820B-75CC-B6F9-42C7-E0577EA80525}"/>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3" name="Freeform 97">
              <a:extLst>
                <a:ext uri="{FF2B5EF4-FFF2-40B4-BE49-F238E27FC236}">
                  <a16:creationId xmlns:a16="http://schemas.microsoft.com/office/drawing/2014/main" id="{EDF8BB3A-8D39-81E1-6101-A258FE251884}"/>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4" name="Freeform 98">
              <a:extLst>
                <a:ext uri="{FF2B5EF4-FFF2-40B4-BE49-F238E27FC236}">
                  <a16:creationId xmlns:a16="http://schemas.microsoft.com/office/drawing/2014/main" id="{99171EE8-4046-4BC5-5F9A-FE69DC4933B7}"/>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5" name="Freeform 99">
              <a:extLst>
                <a:ext uri="{FF2B5EF4-FFF2-40B4-BE49-F238E27FC236}">
                  <a16:creationId xmlns:a16="http://schemas.microsoft.com/office/drawing/2014/main" id="{1949D3BA-D752-E4AE-B9EA-84A6E39D6176}"/>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6" name="Freeform 100">
              <a:extLst>
                <a:ext uri="{FF2B5EF4-FFF2-40B4-BE49-F238E27FC236}">
                  <a16:creationId xmlns:a16="http://schemas.microsoft.com/office/drawing/2014/main" id="{8408C16E-92CF-6A9B-A23F-CC557999CCF5}"/>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7" name="Freeform 101">
              <a:extLst>
                <a:ext uri="{FF2B5EF4-FFF2-40B4-BE49-F238E27FC236}">
                  <a16:creationId xmlns:a16="http://schemas.microsoft.com/office/drawing/2014/main" id="{62B9F68C-25D0-02A2-113C-B435309F4491}"/>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8" name="Freeform 102">
              <a:extLst>
                <a:ext uri="{FF2B5EF4-FFF2-40B4-BE49-F238E27FC236}">
                  <a16:creationId xmlns:a16="http://schemas.microsoft.com/office/drawing/2014/main" id="{95DFAD55-B8FC-8785-803E-193E0A1571E7}"/>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9" name="Freeform 103">
              <a:extLst>
                <a:ext uri="{FF2B5EF4-FFF2-40B4-BE49-F238E27FC236}">
                  <a16:creationId xmlns:a16="http://schemas.microsoft.com/office/drawing/2014/main" id="{5B4F926E-D360-D368-D134-25573950A4DE}"/>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0" name="Freeform 104">
              <a:extLst>
                <a:ext uri="{FF2B5EF4-FFF2-40B4-BE49-F238E27FC236}">
                  <a16:creationId xmlns:a16="http://schemas.microsoft.com/office/drawing/2014/main" id="{A2815938-AF63-7987-C7F2-2814F8CC2191}"/>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1" name="Freeform 105">
              <a:extLst>
                <a:ext uri="{FF2B5EF4-FFF2-40B4-BE49-F238E27FC236}">
                  <a16:creationId xmlns:a16="http://schemas.microsoft.com/office/drawing/2014/main" id="{E02FC36B-4C30-CBE7-891D-E9D533EB9131}"/>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spTree>
    <p:extLst>
      <p:ext uri="{BB962C8B-B14F-4D97-AF65-F5344CB8AC3E}">
        <p14:creationId xmlns:p14="http://schemas.microsoft.com/office/powerpoint/2010/main" val="3508540604"/>
      </p:ext>
    </p:extLst>
  </p:cSld>
  <p:clrMapOvr>
    <a:masterClrMapping/>
  </p:clrMapOvr>
  <p:extLst>
    <p:ext uri="{DCECCB84-F9BA-43D5-87BE-67443E8EF086}">
      <p15:sldGuideLst xmlns:p15="http://schemas.microsoft.com/office/powerpoint/2012/main">
        <p15:guide id="3" orient="horz" pos="2160" userDrawn="1">
          <p15:clr>
            <a:srgbClr val="FBAE40"/>
          </p15:clr>
        </p15:guide>
        <p15:guide id="4" pos="264"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iography 2">
    <p:spTree>
      <p:nvGrpSpPr>
        <p:cNvPr id="1" name=""/>
        <p:cNvGrpSpPr/>
        <p:nvPr/>
      </p:nvGrpSpPr>
      <p:grpSpPr>
        <a:xfrm>
          <a:off x="0" y="0"/>
          <a:ext cx="0" cy="0"/>
          <a:chOff x="0" y="0"/>
          <a:chExt cx="0" cy="0"/>
        </a:xfrm>
      </p:grpSpPr>
      <p:sp>
        <p:nvSpPr>
          <p:cNvPr id="2" name="Title 1"/>
          <p:cNvSpPr>
            <a:spLocks noGrp="1"/>
          </p:cNvSpPr>
          <p:nvPr>
            <p:ph type="title"/>
          </p:nvPr>
        </p:nvSpPr>
        <p:spPr>
          <a:xfrm>
            <a:off x="317115" y="228600"/>
            <a:ext cx="8187948" cy="838200"/>
          </a:xfrm>
        </p:spPr>
        <p:txBody>
          <a:bodyPr/>
          <a:lstStyle/>
          <a:p>
            <a:r>
              <a:rPr lang="en-US"/>
              <a:t>Click to edit Master title style</a:t>
            </a:r>
            <a:endParaRPr lang="en-US" dirty="0"/>
          </a:p>
        </p:txBody>
      </p:sp>
      <p:sp>
        <p:nvSpPr>
          <p:cNvPr id="3" name="Content Placeholder 2"/>
          <p:cNvSpPr>
            <a:spLocks noGrp="1"/>
          </p:cNvSpPr>
          <p:nvPr>
            <p:ph idx="1"/>
          </p:nvPr>
        </p:nvSpPr>
        <p:spPr>
          <a:xfrm>
            <a:off x="325661" y="1073258"/>
            <a:ext cx="8187948" cy="439305"/>
          </a:xfrm>
        </p:spPr>
        <p:txBody>
          <a:bodyPr lIns="91440"/>
          <a:lstStyle>
            <a:lvl1pPr marL="0" indent="0">
              <a:spcBef>
                <a:spcPts val="0"/>
              </a:spcBef>
              <a:defRPr lang="en-US" sz="1200" b="1" dirty="0" smtClean="0">
                <a:solidFill>
                  <a:srgbClr val="7A9A3D"/>
                </a:solidFill>
                <a:latin typeface="+mn-lt"/>
                <a:ea typeface="+mn-ea"/>
                <a:cs typeface="+mn-cs"/>
              </a:defRPr>
            </a:lvl1pPr>
            <a:lvl2pPr marL="0" indent="0">
              <a:spcBef>
                <a:spcPts val="0"/>
              </a:spcBef>
              <a:buNone/>
              <a:defRPr sz="1200" b="0" i="1">
                <a:solidFill>
                  <a:srgbClr val="7A9A3D"/>
                </a:solidFill>
              </a:defRPr>
            </a:lvl2pPr>
          </a:lstStyle>
          <a:p>
            <a:pPr lvl="0"/>
            <a:r>
              <a:rPr lang="en-US"/>
              <a:t>Click to edit Master text styles</a:t>
            </a:r>
          </a:p>
          <a:p>
            <a:pPr lvl="1"/>
            <a:r>
              <a:rPr lang="en-US"/>
              <a:t>Second level</a:t>
            </a:r>
          </a:p>
        </p:txBody>
      </p:sp>
      <p:sp>
        <p:nvSpPr>
          <p:cNvPr id="10" name="Content Placeholder 9"/>
          <p:cNvSpPr>
            <a:spLocks noGrp="1"/>
          </p:cNvSpPr>
          <p:nvPr>
            <p:ph sz="quarter" idx="13"/>
          </p:nvPr>
        </p:nvSpPr>
        <p:spPr>
          <a:xfrm>
            <a:off x="325661" y="1526851"/>
            <a:ext cx="8188710" cy="1902149"/>
          </a:xfrm>
        </p:spPr>
        <p:txBody>
          <a:bodyPr lIns="91440"/>
          <a:lstStyle>
            <a:lvl1pPr marL="0" indent="0">
              <a:lnSpc>
                <a:spcPct val="100000"/>
              </a:lnSpc>
              <a:spcBef>
                <a:spcPts val="600"/>
              </a:spcBef>
              <a:buFont typeface="Arial" pitchFamily="34" charset="0"/>
              <a:buNone/>
              <a:defRPr sz="1000" b="0">
                <a:solidFill>
                  <a:srgbClr val="000000"/>
                </a:solidFill>
              </a:defRPr>
            </a:lvl1pPr>
            <a:lvl2pPr marL="0" indent="0">
              <a:lnSpc>
                <a:spcPct val="100000"/>
              </a:lnSpc>
              <a:spcBef>
                <a:spcPts val="600"/>
              </a:spcBef>
              <a:buNone/>
              <a:defRPr sz="1000">
                <a:solidFill>
                  <a:srgbClr val="000000"/>
                </a:solidFill>
              </a:defRPr>
            </a:lvl2pPr>
            <a:lvl3pPr marL="0" indent="0">
              <a:lnSpc>
                <a:spcPct val="100000"/>
              </a:lnSpc>
              <a:spcBef>
                <a:spcPts val="600"/>
              </a:spcBef>
              <a:buNone/>
              <a:defRPr sz="1000">
                <a:solidFill>
                  <a:srgbClr val="000000"/>
                </a:solidFill>
              </a:defRPr>
            </a:lvl3pPr>
            <a:lvl4pPr marL="0" indent="0">
              <a:lnSpc>
                <a:spcPct val="100000"/>
              </a:lnSpc>
              <a:spcBef>
                <a:spcPts val="600"/>
              </a:spcBef>
              <a:buFont typeface="Arial" pitchFamily="34" charset="0"/>
              <a:buNone/>
              <a:defRPr sz="1000">
                <a:solidFill>
                  <a:srgbClr val="000000"/>
                </a:solidFill>
              </a:defRPr>
            </a:lvl4pPr>
            <a:lvl5pPr marL="0" indent="0">
              <a:lnSpc>
                <a:spcPct val="100000"/>
              </a:lnSpc>
              <a:spcBef>
                <a:spcPts val="600"/>
              </a:spcBef>
              <a:buFont typeface="Arial" pitchFamily="34" charset="0"/>
              <a:buNone/>
              <a:defRPr sz="10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p:cNvSpPr>
            <a:spLocks noGrp="1"/>
          </p:cNvSpPr>
          <p:nvPr>
            <p:ph idx="17"/>
          </p:nvPr>
        </p:nvSpPr>
        <p:spPr>
          <a:xfrm>
            <a:off x="325661" y="3666458"/>
            <a:ext cx="8188710" cy="439305"/>
          </a:xfrm>
        </p:spPr>
        <p:txBody>
          <a:bodyPr lIns="91440"/>
          <a:lstStyle>
            <a:lvl1pPr marL="0" indent="0">
              <a:spcBef>
                <a:spcPts val="0"/>
              </a:spcBef>
              <a:defRPr lang="en-US" sz="1200" b="1" dirty="0" smtClean="0">
                <a:solidFill>
                  <a:srgbClr val="7A9A3D"/>
                </a:solidFill>
                <a:latin typeface="+mn-lt"/>
                <a:ea typeface="+mn-ea"/>
                <a:cs typeface="+mn-cs"/>
              </a:defRPr>
            </a:lvl1pPr>
            <a:lvl2pPr marL="0" indent="0">
              <a:spcBef>
                <a:spcPts val="0"/>
              </a:spcBef>
              <a:buNone/>
              <a:defRPr sz="1200" b="0" i="1">
                <a:solidFill>
                  <a:srgbClr val="7A9A3D"/>
                </a:solidFill>
              </a:defRPr>
            </a:lvl2pPr>
          </a:lstStyle>
          <a:p>
            <a:pPr lvl="0"/>
            <a:r>
              <a:rPr lang="en-US"/>
              <a:t>Click to edit Master text styles</a:t>
            </a:r>
          </a:p>
          <a:p>
            <a:pPr lvl="1"/>
            <a:r>
              <a:rPr lang="en-US"/>
              <a:t>Second level</a:t>
            </a:r>
          </a:p>
        </p:txBody>
      </p:sp>
      <p:sp>
        <p:nvSpPr>
          <p:cNvPr id="9" name="Content Placeholder 9"/>
          <p:cNvSpPr>
            <a:spLocks noGrp="1"/>
          </p:cNvSpPr>
          <p:nvPr>
            <p:ph sz="quarter" idx="18"/>
          </p:nvPr>
        </p:nvSpPr>
        <p:spPr>
          <a:xfrm>
            <a:off x="325661" y="4120051"/>
            <a:ext cx="8188710" cy="1902149"/>
          </a:xfrm>
        </p:spPr>
        <p:txBody>
          <a:bodyPr lIns="91440"/>
          <a:lstStyle>
            <a:lvl1pPr marL="0" indent="0">
              <a:lnSpc>
                <a:spcPct val="100000"/>
              </a:lnSpc>
              <a:spcBef>
                <a:spcPts val="600"/>
              </a:spcBef>
              <a:buFont typeface="Arial" pitchFamily="34" charset="0"/>
              <a:buNone/>
              <a:defRPr sz="1000" b="0">
                <a:solidFill>
                  <a:srgbClr val="000000"/>
                </a:solidFill>
              </a:defRPr>
            </a:lvl1pPr>
            <a:lvl2pPr marL="0" indent="0">
              <a:lnSpc>
                <a:spcPct val="100000"/>
              </a:lnSpc>
              <a:spcBef>
                <a:spcPts val="600"/>
              </a:spcBef>
              <a:buNone/>
              <a:defRPr sz="1000">
                <a:solidFill>
                  <a:srgbClr val="000000"/>
                </a:solidFill>
              </a:defRPr>
            </a:lvl2pPr>
            <a:lvl3pPr marL="0" indent="0">
              <a:lnSpc>
                <a:spcPct val="100000"/>
              </a:lnSpc>
              <a:spcBef>
                <a:spcPts val="600"/>
              </a:spcBef>
              <a:buNone/>
              <a:defRPr sz="1000">
                <a:solidFill>
                  <a:srgbClr val="000000"/>
                </a:solidFill>
              </a:defRPr>
            </a:lvl3pPr>
            <a:lvl4pPr marL="0" indent="0">
              <a:lnSpc>
                <a:spcPct val="100000"/>
              </a:lnSpc>
              <a:spcBef>
                <a:spcPts val="600"/>
              </a:spcBef>
              <a:buFont typeface="Arial" pitchFamily="34" charset="0"/>
              <a:buNone/>
              <a:defRPr sz="1000">
                <a:solidFill>
                  <a:srgbClr val="000000"/>
                </a:solidFill>
              </a:defRPr>
            </a:lvl4pPr>
            <a:lvl5pPr marL="0" indent="0">
              <a:lnSpc>
                <a:spcPct val="100000"/>
              </a:lnSpc>
              <a:spcBef>
                <a:spcPts val="600"/>
              </a:spcBef>
              <a:buFont typeface="Arial" pitchFamily="34" charset="0"/>
              <a:buNone/>
              <a:defRPr sz="10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5" name="Slide Number Placeholder 3">
            <a:extLst>
              <a:ext uri="{FF2B5EF4-FFF2-40B4-BE49-F238E27FC236}">
                <a16:creationId xmlns:a16="http://schemas.microsoft.com/office/drawing/2014/main" id="{E8A4DA1C-022C-486D-AE72-319ED27E49CB}"/>
              </a:ext>
            </a:extLst>
          </p:cNvPr>
          <p:cNvSpPr>
            <a:spLocks noGrp="1"/>
          </p:cNvSpPr>
          <p:nvPr>
            <p:ph type="sldNum" sz="quarter" idx="14"/>
          </p:nvPr>
        </p:nvSpPr>
        <p:spPr>
          <a:xfrm>
            <a:off x="0" y="6414505"/>
            <a:ext cx="327880"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66" name="Rectangle 155">
            <a:extLst>
              <a:ext uri="{FF2B5EF4-FFF2-40B4-BE49-F238E27FC236}">
                <a16:creationId xmlns:a16="http://schemas.microsoft.com/office/drawing/2014/main" id="{F5375835-282B-48B9-BA05-8C7189097404}"/>
              </a:ext>
            </a:extLst>
          </p:cNvPr>
          <p:cNvSpPr>
            <a:spLocks noGrp="1" noChangeArrowheads="1"/>
          </p:cNvSpPr>
          <p:nvPr>
            <p:ph type="dt" sz="half" idx="16"/>
          </p:nvPr>
        </p:nvSpPr>
        <p:spPr>
          <a:xfrm>
            <a:off x="320040" y="6684229"/>
            <a:ext cx="1983958" cy="120649"/>
          </a:xfrm>
        </p:spPr>
        <p:txBody>
          <a:bodyPr/>
          <a:lstStyle>
            <a:lvl1pPr algn="l">
              <a:defRPr sz="700" smtClean="0">
                <a:solidFill>
                  <a:srgbClr val="000000"/>
                </a:solidFill>
              </a:defRPr>
            </a:lvl1pPr>
          </a:lstStyle>
          <a:p>
            <a:pPr>
              <a:defRPr/>
            </a:pPr>
            <a:r>
              <a:rPr lang="en-US"/>
              <a:t>Production code #</a:t>
            </a:r>
            <a:endParaRPr lang="en-US" dirty="0"/>
          </a:p>
        </p:txBody>
      </p:sp>
      <p:sp>
        <p:nvSpPr>
          <p:cNvPr id="67" name="Rectangle 176">
            <a:extLst>
              <a:ext uri="{FF2B5EF4-FFF2-40B4-BE49-F238E27FC236}">
                <a16:creationId xmlns:a16="http://schemas.microsoft.com/office/drawing/2014/main" id="{1E8B0D02-E4F8-412E-BDB8-086E6FE9CF00}"/>
              </a:ext>
            </a:extLst>
          </p:cNvPr>
          <p:cNvSpPr>
            <a:spLocks noGrp="1" noChangeArrowheads="1"/>
          </p:cNvSpPr>
          <p:nvPr>
            <p:ph type="ftr" sz="quarter" idx="19"/>
          </p:nvPr>
        </p:nvSpPr>
        <p:spPr>
          <a:xfrm>
            <a:off x="320040" y="6508597"/>
            <a:ext cx="3931920" cy="173736"/>
          </a:xfrm>
        </p:spPr>
        <p:txBody>
          <a:bodyPr/>
          <a:lstStyle>
            <a:lvl1pPr algn="l">
              <a:defRPr sz="800" b="0" smtClean="0">
                <a:solidFill>
                  <a:srgbClr val="000000"/>
                </a:solidFill>
              </a:defRPr>
            </a:lvl1pPr>
          </a:lstStyle>
          <a:p>
            <a:pPr>
              <a:defRPr/>
            </a:pPr>
            <a:r>
              <a:rPr lang="en-US"/>
              <a:t>Page footer, i.e., For institutional use only.</a:t>
            </a:r>
            <a:endParaRPr lang="en-US" dirty="0"/>
          </a:p>
        </p:txBody>
      </p:sp>
      <p:grpSp>
        <p:nvGrpSpPr>
          <p:cNvPr id="4" name="Group 3">
            <a:extLst>
              <a:ext uri="{FF2B5EF4-FFF2-40B4-BE49-F238E27FC236}">
                <a16:creationId xmlns:a16="http://schemas.microsoft.com/office/drawing/2014/main" id="{337A6A57-2F52-862A-E1CF-33B2940DA542}"/>
              </a:ext>
            </a:extLst>
          </p:cNvPr>
          <p:cNvGrpSpPr/>
          <p:nvPr userDrawn="1"/>
        </p:nvGrpSpPr>
        <p:grpSpPr>
          <a:xfrm>
            <a:off x="7358173" y="6361974"/>
            <a:ext cx="1382376" cy="297562"/>
            <a:chOff x="6923088" y="4475163"/>
            <a:chExt cx="1873251" cy="403225"/>
          </a:xfrm>
        </p:grpSpPr>
        <p:sp>
          <p:nvSpPr>
            <p:cNvPr id="5" name="AutoShape 4">
              <a:extLst>
                <a:ext uri="{FF2B5EF4-FFF2-40B4-BE49-F238E27FC236}">
                  <a16:creationId xmlns:a16="http://schemas.microsoft.com/office/drawing/2014/main" id="{5F898BEC-75CC-7523-8E7C-F304B5376882}"/>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 name="Freeform 6">
              <a:extLst>
                <a:ext uri="{FF2B5EF4-FFF2-40B4-BE49-F238E27FC236}">
                  <a16:creationId xmlns:a16="http://schemas.microsoft.com/office/drawing/2014/main" id="{F0ACD364-D8A4-33B0-BD18-6D0151D90C6C}"/>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 name="Freeform 7">
              <a:extLst>
                <a:ext uri="{FF2B5EF4-FFF2-40B4-BE49-F238E27FC236}">
                  <a16:creationId xmlns:a16="http://schemas.microsoft.com/office/drawing/2014/main" id="{A0C52016-3E13-861F-3864-B9BFA17517B7}"/>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1" name="Freeform 83">
              <a:extLst>
                <a:ext uri="{FF2B5EF4-FFF2-40B4-BE49-F238E27FC236}">
                  <a16:creationId xmlns:a16="http://schemas.microsoft.com/office/drawing/2014/main" id="{026AEF03-685B-1850-4271-A388812FCD5D}"/>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2" name="Freeform 84">
              <a:extLst>
                <a:ext uri="{FF2B5EF4-FFF2-40B4-BE49-F238E27FC236}">
                  <a16:creationId xmlns:a16="http://schemas.microsoft.com/office/drawing/2014/main" id="{6B69DEC9-9E09-4474-3349-FA724F759AAC}"/>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3" name="Freeform 85">
              <a:extLst>
                <a:ext uri="{FF2B5EF4-FFF2-40B4-BE49-F238E27FC236}">
                  <a16:creationId xmlns:a16="http://schemas.microsoft.com/office/drawing/2014/main" id="{8CCE1C14-AE0E-6CB6-020D-75FED3349829}"/>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4" name="Freeform 86">
              <a:extLst>
                <a:ext uri="{FF2B5EF4-FFF2-40B4-BE49-F238E27FC236}">
                  <a16:creationId xmlns:a16="http://schemas.microsoft.com/office/drawing/2014/main" id="{5224F138-9D85-068E-FA40-FD14962BF73C}"/>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5" name="Freeform 87">
              <a:extLst>
                <a:ext uri="{FF2B5EF4-FFF2-40B4-BE49-F238E27FC236}">
                  <a16:creationId xmlns:a16="http://schemas.microsoft.com/office/drawing/2014/main" id="{FDB5C9BD-4589-6BD9-D27B-7AA36E89A99B}"/>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6" name="Freeform 88">
              <a:extLst>
                <a:ext uri="{FF2B5EF4-FFF2-40B4-BE49-F238E27FC236}">
                  <a16:creationId xmlns:a16="http://schemas.microsoft.com/office/drawing/2014/main" id="{4A26359D-DE9C-1943-6B3A-19F1ADEBDA7E}"/>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7" name="Freeform 89">
              <a:extLst>
                <a:ext uri="{FF2B5EF4-FFF2-40B4-BE49-F238E27FC236}">
                  <a16:creationId xmlns:a16="http://schemas.microsoft.com/office/drawing/2014/main" id="{9479F1AF-5D9D-53BC-07D0-19C2CF887A17}"/>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8" name="Freeform 90">
              <a:extLst>
                <a:ext uri="{FF2B5EF4-FFF2-40B4-BE49-F238E27FC236}">
                  <a16:creationId xmlns:a16="http://schemas.microsoft.com/office/drawing/2014/main" id="{C875C0CA-DD65-79FE-A7C7-575E05D84464}"/>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9" name="Freeform 91">
              <a:extLst>
                <a:ext uri="{FF2B5EF4-FFF2-40B4-BE49-F238E27FC236}">
                  <a16:creationId xmlns:a16="http://schemas.microsoft.com/office/drawing/2014/main" id="{9F24B1AC-6154-BE21-0808-5EE3045741A7}"/>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0" name="Freeform 92">
              <a:extLst>
                <a:ext uri="{FF2B5EF4-FFF2-40B4-BE49-F238E27FC236}">
                  <a16:creationId xmlns:a16="http://schemas.microsoft.com/office/drawing/2014/main" id="{F3AFBB6E-4358-9CEE-FB83-EE93777EEB6C}"/>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1" name="Freeform 93">
              <a:extLst>
                <a:ext uri="{FF2B5EF4-FFF2-40B4-BE49-F238E27FC236}">
                  <a16:creationId xmlns:a16="http://schemas.microsoft.com/office/drawing/2014/main" id="{19CC3967-2B40-86DB-5FD0-4DCACFD057CF}"/>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2" name="Freeform 94">
              <a:extLst>
                <a:ext uri="{FF2B5EF4-FFF2-40B4-BE49-F238E27FC236}">
                  <a16:creationId xmlns:a16="http://schemas.microsoft.com/office/drawing/2014/main" id="{3A4BC563-3E85-C8AD-6CDD-F66FB6EB67B9}"/>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3" name="Freeform 95">
              <a:extLst>
                <a:ext uri="{FF2B5EF4-FFF2-40B4-BE49-F238E27FC236}">
                  <a16:creationId xmlns:a16="http://schemas.microsoft.com/office/drawing/2014/main" id="{AE521852-DCBA-086D-5A0B-4C4277624134}"/>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4" name="Freeform 96">
              <a:extLst>
                <a:ext uri="{FF2B5EF4-FFF2-40B4-BE49-F238E27FC236}">
                  <a16:creationId xmlns:a16="http://schemas.microsoft.com/office/drawing/2014/main" id="{0C215497-1C98-D2DE-805D-A169D7131582}"/>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5" name="Freeform 97">
              <a:extLst>
                <a:ext uri="{FF2B5EF4-FFF2-40B4-BE49-F238E27FC236}">
                  <a16:creationId xmlns:a16="http://schemas.microsoft.com/office/drawing/2014/main" id="{7EEB9163-2DD1-E22D-91A8-6DE898F1ADA5}"/>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6" name="Freeform 98">
              <a:extLst>
                <a:ext uri="{FF2B5EF4-FFF2-40B4-BE49-F238E27FC236}">
                  <a16:creationId xmlns:a16="http://schemas.microsoft.com/office/drawing/2014/main" id="{2C75306D-9367-D217-AE72-9C4222251F2F}"/>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7" name="Freeform 99">
              <a:extLst>
                <a:ext uri="{FF2B5EF4-FFF2-40B4-BE49-F238E27FC236}">
                  <a16:creationId xmlns:a16="http://schemas.microsoft.com/office/drawing/2014/main" id="{9F23EEB1-595C-ABE2-B3AC-EE35F20FFCE4}"/>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8" name="Freeform 100">
              <a:extLst>
                <a:ext uri="{FF2B5EF4-FFF2-40B4-BE49-F238E27FC236}">
                  <a16:creationId xmlns:a16="http://schemas.microsoft.com/office/drawing/2014/main" id="{15D427EA-620B-43F9-E4A1-7BECB0E068DF}"/>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9" name="Freeform 101">
              <a:extLst>
                <a:ext uri="{FF2B5EF4-FFF2-40B4-BE49-F238E27FC236}">
                  <a16:creationId xmlns:a16="http://schemas.microsoft.com/office/drawing/2014/main" id="{2CD5AECE-50E7-B8C8-EF06-EEDEE92CA00A}"/>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0" name="Freeform 102">
              <a:extLst>
                <a:ext uri="{FF2B5EF4-FFF2-40B4-BE49-F238E27FC236}">
                  <a16:creationId xmlns:a16="http://schemas.microsoft.com/office/drawing/2014/main" id="{6B69455F-EEE9-530E-80C0-F1CA093F48EC}"/>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1" name="Freeform 103">
              <a:extLst>
                <a:ext uri="{FF2B5EF4-FFF2-40B4-BE49-F238E27FC236}">
                  <a16:creationId xmlns:a16="http://schemas.microsoft.com/office/drawing/2014/main" id="{9AB94DB4-0DC3-80F9-A2E7-9DA5E621E6A3}"/>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2" name="Freeform 104">
              <a:extLst>
                <a:ext uri="{FF2B5EF4-FFF2-40B4-BE49-F238E27FC236}">
                  <a16:creationId xmlns:a16="http://schemas.microsoft.com/office/drawing/2014/main" id="{CFDC5454-3752-EDED-413E-4428397EE168}"/>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3" name="Freeform 105">
              <a:extLst>
                <a:ext uri="{FF2B5EF4-FFF2-40B4-BE49-F238E27FC236}">
                  <a16:creationId xmlns:a16="http://schemas.microsoft.com/office/drawing/2014/main" id="{0E577E92-EC78-3FCE-AB38-4738EFE5416B}"/>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spTree>
    <p:extLst>
      <p:ext uri="{BB962C8B-B14F-4D97-AF65-F5344CB8AC3E}">
        <p14:creationId xmlns:p14="http://schemas.microsoft.com/office/powerpoint/2010/main" val="2960383322"/>
      </p:ext>
    </p:extLst>
  </p:cSld>
  <p:clrMapOvr>
    <a:masterClrMapping/>
  </p:clrMapOvr>
  <p:extLst>
    <p:ext uri="{DCECCB84-F9BA-43D5-87BE-67443E8EF086}">
      <p15:sldGuideLst xmlns:p15="http://schemas.microsoft.com/office/powerpoint/2012/main">
        <p15:guide id="3" orient="horz" pos="2160" userDrawn="1">
          <p15:clr>
            <a:srgbClr val="FBAE40"/>
          </p15:clr>
        </p15:guide>
        <p15:guide id="4" pos="264"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17115" y="228600"/>
            <a:ext cx="8173742" cy="8382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325661" y="1339850"/>
            <a:ext cx="3878262" cy="4878388"/>
          </a:xfrm>
        </p:spPr>
        <p:txBody>
          <a:bodyPr lIns="91440"/>
          <a:lstStyle>
            <a:lvl1pPr>
              <a:spcBef>
                <a:spcPts val="600"/>
              </a:spcBef>
              <a:defRPr sz="1400">
                <a:solidFill>
                  <a:srgbClr val="7A9A3D"/>
                </a:solidFill>
              </a:defRPr>
            </a:lvl1pPr>
            <a:lvl2pPr marL="114300" indent="-114300">
              <a:spcBef>
                <a:spcPts val="600"/>
              </a:spcBef>
              <a:buClr>
                <a:srgbClr val="7A9A3D"/>
              </a:buClr>
              <a:defRPr sz="1200">
                <a:solidFill>
                  <a:srgbClr val="000000"/>
                </a:solidFill>
              </a:defRPr>
            </a:lvl2pPr>
            <a:lvl3pPr marL="228600" indent="-114300">
              <a:spcBef>
                <a:spcPts val="600"/>
              </a:spcBef>
              <a:buClr>
                <a:srgbClr val="7A9A3D"/>
              </a:buClr>
              <a:defRPr sz="1100">
                <a:solidFill>
                  <a:srgbClr val="000000"/>
                </a:solidFill>
              </a:defRPr>
            </a:lvl3pPr>
            <a:lvl4pPr marL="342900" indent="-114300">
              <a:spcBef>
                <a:spcPts val="600"/>
              </a:spcBef>
              <a:buClr>
                <a:srgbClr val="7A9A3D"/>
              </a:buClr>
              <a:defRPr sz="1100">
                <a:solidFill>
                  <a:srgbClr val="000000"/>
                </a:solidFill>
              </a:defRPr>
            </a:lvl4pPr>
            <a:lvl5pPr>
              <a:defRPr sz="105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Content Placeholder 2"/>
          <p:cNvSpPr>
            <a:spLocks noGrp="1"/>
          </p:cNvSpPr>
          <p:nvPr>
            <p:ph sz="half" idx="13"/>
          </p:nvPr>
        </p:nvSpPr>
        <p:spPr>
          <a:xfrm>
            <a:off x="4611450" y="1339850"/>
            <a:ext cx="3878262" cy="4878388"/>
          </a:xfrm>
        </p:spPr>
        <p:txBody>
          <a:bodyPr lIns="91440"/>
          <a:lstStyle>
            <a:lvl1pPr>
              <a:spcBef>
                <a:spcPts val="600"/>
              </a:spcBef>
              <a:defRPr sz="1400">
                <a:solidFill>
                  <a:srgbClr val="7A9A3D"/>
                </a:solidFill>
              </a:defRPr>
            </a:lvl1pPr>
            <a:lvl2pPr marL="114300" indent="-114300">
              <a:spcBef>
                <a:spcPts val="600"/>
              </a:spcBef>
              <a:buClr>
                <a:srgbClr val="7A9A3D"/>
              </a:buClr>
              <a:defRPr sz="1200">
                <a:solidFill>
                  <a:srgbClr val="000000"/>
                </a:solidFill>
              </a:defRPr>
            </a:lvl2pPr>
            <a:lvl3pPr marL="228600" indent="-114300">
              <a:spcBef>
                <a:spcPts val="600"/>
              </a:spcBef>
              <a:buClr>
                <a:srgbClr val="7A9A3D"/>
              </a:buClr>
              <a:defRPr sz="1100">
                <a:solidFill>
                  <a:srgbClr val="000000"/>
                </a:solidFill>
              </a:defRPr>
            </a:lvl3pPr>
            <a:lvl4pPr marL="342900" indent="-114300">
              <a:spcBef>
                <a:spcPts val="600"/>
              </a:spcBef>
              <a:buClr>
                <a:srgbClr val="7A9A3D"/>
              </a:buClr>
              <a:defRPr sz="1100">
                <a:solidFill>
                  <a:srgbClr val="000000"/>
                </a:solidFill>
              </a:defRPr>
            </a:lvl4pPr>
            <a:lvl5pPr>
              <a:defRPr sz="105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63" name="Slide Number Placeholder 3">
            <a:extLst>
              <a:ext uri="{FF2B5EF4-FFF2-40B4-BE49-F238E27FC236}">
                <a16:creationId xmlns:a16="http://schemas.microsoft.com/office/drawing/2014/main" id="{962933B9-4871-4551-B211-283BF78E4B31}"/>
              </a:ext>
            </a:extLst>
          </p:cNvPr>
          <p:cNvSpPr>
            <a:spLocks noGrp="1"/>
          </p:cNvSpPr>
          <p:nvPr>
            <p:ph type="sldNum" sz="quarter" idx="14"/>
          </p:nvPr>
        </p:nvSpPr>
        <p:spPr>
          <a:xfrm>
            <a:off x="0" y="6414505"/>
            <a:ext cx="327880"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64" name="Rectangle 155">
            <a:extLst>
              <a:ext uri="{FF2B5EF4-FFF2-40B4-BE49-F238E27FC236}">
                <a16:creationId xmlns:a16="http://schemas.microsoft.com/office/drawing/2014/main" id="{B7058636-AC71-4357-A634-03DF107B85A4}"/>
              </a:ext>
            </a:extLst>
          </p:cNvPr>
          <p:cNvSpPr>
            <a:spLocks noGrp="1" noChangeArrowheads="1"/>
          </p:cNvSpPr>
          <p:nvPr>
            <p:ph type="dt" sz="half" idx="16"/>
          </p:nvPr>
        </p:nvSpPr>
        <p:spPr>
          <a:xfrm>
            <a:off x="320040" y="6684229"/>
            <a:ext cx="1983958" cy="120649"/>
          </a:xfrm>
        </p:spPr>
        <p:txBody>
          <a:bodyPr/>
          <a:lstStyle>
            <a:lvl1pPr algn="l">
              <a:defRPr sz="700" smtClean="0">
                <a:solidFill>
                  <a:srgbClr val="000000"/>
                </a:solidFill>
              </a:defRPr>
            </a:lvl1pPr>
          </a:lstStyle>
          <a:p>
            <a:pPr>
              <a:defRPr/>
            </a:pPr>
            <a:r>
              <a:rPr lang="en-US"/>
              <a:t>Production code #</a:t>
            </a:r>
            <a:endParaRPr lang="en-US" dirty="0"/>
          </a:p>
        </p:txBody>
      </p:sp>
      <p:sp>
        <p:nvSpPr>
          <p:cNvPr id="65" name="Rectangle 176">
            <a:extLst>
              <a:ext uri="{FF2B5EF4-FFF2-40B4-BE49-F238E27FC236}">
                <a16:creationId xmlns:a16="http://schemas.microsoft.com/office/drawing/2014/main" id="{6160F30A-F128-4555-90DE-A89193F5A54B}"/>
              </a:ext>
            </a:extLst>
          </p:cNvPr>
          <p:cNvSpPr>
            <a:spLocks noGrp="1" noChangeArrowheads="1"/>
          </p:cNvSpPr>
          <p:nvPr>
            <p:ph type="ftr" sz="quarter" idx="17"/>
          </p:nvPr>
        </p:nvSpPr>
        <p:spPr>
          <a:xfrm>
            <a:off x="320040" y="6508597"/>
            <a:ext cx="3931920" cy="173736"/>
          </a:xfrm>
        </p:spPr>
        <p:txBody>
          <a:bodyPr/>
          <a:lstStyle>
            <a:lvl1pPr algn="l">
              <a:defRPr sz="800" b="0" smtClean="0">
                <a:solidFill>
                  <a:srgbClr val="000000"/>
                </a:solidFill>
              </a:defRPr>
            </a:lvl1pPr>
          </a:lstStyle>
          <a:p>
            <a:pPr>
              <a:defRPr/>
            </a:pPr>
            <a:r>
              <a:rPr lang="en-US"/>
              <a:t>Page footer, i.e., For institutional use only.</a:t>
            </a:r>
            <a:endParaRPr lang="en-US" dirty="0"/>
          </a:p>
        </p:txBody>
      </p:sp>
      <p:grpSp>
        <p:nvGrpSpPr>
          <p:cNvPr id="4" name="Group 3">
            <a:extLst>
              <a:ext uri="{FF2B5EF4-FFF2-40B4-BE49-F238E27FC236}">
                <a16:creationId xmlns:a16="http://schemas.microsoft.com/office/drawing/2014/main" id="{66CD2600-9BC1-DEC3-C3E8-33810FBD5DB6}"/>
              </a:ext>
            </a:extLst>
          </p:cNvPr>
          <p:cNvGrpSpPr/>
          <p:nvPr userDrawn="1"/>
        </p:nvGrpSpPr>
        <p:grpSpPr>
          <a:xfrm>
            <a:off x="7358173" y="6361974"/>
            <a:ext cx="1382376" cy="297562"/>
            <a:chOff x="6923088" y="4475163"/>
            <a:chExt cx="1873251" cy="403225"/>
          </a:xfrm>
        </p:grpSpPr>
        <p:sp>
          <p:nvSpPr>
            <p:cNvPr id="5" name="AutoShape 4">
              <a:extLst>
                <a:ext uri="{FF2B5EF4-FFF2-40B4-BE49-F238E27FC236}">
                  <a16:creationId xmlns:a16="http://schemas.microsoft.com/office/drawing/2014/main" id="{6EC4A6FD-1924-6C99-E52E-AB32B70B87C8}"/>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 name="Freeform 6">
              <a:extLst>
                <a:ext uri="{FF2B5EF4-FFF2-40B4-BE49-F238E27FC236}">
                  <a16:creationId xmlns:a16="http://schemas.microsoft.com/office/drawing/2014/main" id="{C841038A-932C-44D9-6C57-F157CF9E6239}"/>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 name="Freeform 7">
              <a:extLst>
                <a:ext uri="{FF2B5EF4-FFF2-40B4-BE49-F238E27FC236}">
                  <a16:creationId xmlns:a16="http://schemas.microsoft.com/office/drawing/2014/main" id="{65452887-14DB-095B-86E8-04639169BB4F}"/>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 name="Freeform 83">
              <a:extLst>
                <a:ext uri="{FF2B5EF4-FFF2-40B4-BE49-F238E27FC236}">
                  <a16:creationId xmlns:a16="http://schemas.microsoft.com/office/drawing/2014/main" id="{DE9081F0-857B-3155-02D7-1A7B939FB20C}"/>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0" name="Freeform 84">
              <a:extLst>
                <a:ext uri="{FF2B5EF4-FFF2-40B4-BE49-F238E27FC236}">
                  <a16:creationId xmlns:a16="http://schemas.microsoft.com/office/drawing/2014/main" id="{D1D23770-F061-5AB5-ECBC-0B5F128E3FDA}"/>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1" name="Freeform 85">
              <a:extLst>
                <a:ext uri="{FF2B5EF4-FFF2-40B4-BE49-F238E27FC236}">
                  <a16:creationId xmlns:a16="http://schemas.microsoft.com/office/drawing/2014/main" id="{ADE01CF2-3E72-B49A-1529-2F603E996035}"/>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2" name="Freeform 86">
              <a:extLst>
                <a:ext uri="{FF2B5EF4-FFF2-40B4-BE49-F238E27FC236}">
                  <a16:creationId xmlns:a16="http://schemas.microsoft.com/office/drawing/2014/main" id="{CE1EAC84-D784-3D62-A7DE-EF8FB144C0BC}"/>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3" name="Freeform 87">
              <a:extLst>
                <a:ext uri="{FF2B5EF4-FFF2-40B4-BE49-F238E27FC236}">
                  <a16:creationId xmlns:a16="http://schemas.microsoft.com/office/drawing/2014/main" id="{F3B9594D-3328-07FC-E470-EF025E3FE42A}"/>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4" name="Freeform 88">
              <a:extLst>
                <a:ext uri="{FF2B5EF4-FFF2-40B4-BE49-F238E27FC236}">
                  <a16:creationId xmlns:a16="http://schemas.microsoft.com/office/drawing/2014/main" id="{61A959F1-33F3-4589-DA1B-318AC6744A79}"/>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5" name="Freeform 89">
              <a:extLst>
                <a:ext uri="{FF2B5EF4-FFF2-40B4-BE49-F238E27FC236}">
                  <a16:creationId xmlns:a16="http://schemas.microsoft.com/office/drawing/2014/main" id="{5CF403C7-9C2A-27CA-EA71-8EFE7F4ACAD6}"/>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6" name="Freeform 90">
              <a:extLst>
                <a:ext uri="{FF2B5EF4-FFF2-40B4-BE49-F238E27FC236}">
                  <a16:creationId xmlns:a16="http://schemas.microsoft.com/office/drawing/2014/main" id="{5DCA89C8-E710-5F51-7F00-23D9DA5ED411}"/>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7" name="Freeform 91">
              <a:extLst>
                <a:ext uri="{FF2B5EF4-FFF2-40B4-BE49-F238E27FC236}">
                  <a16:creationId xmlns:a16="http://schemas.microsoft.com/office/drawing/2014/main" id="{A94C741D-86A9-6DAE-72E4-C37FCDD9D179}"/>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8" name="Freeform 92">
              <a:extLst>
                <a:ext uri="{FF2B5EF4-FFF2-40B4-BE49-F238E27FC236}">
                  <a16:creationId xmlns:a16="http://schemas.microsoft.com/office/drawing/2014/main" id="{150655AD-DAE5-ECE6-9A90-0DB09208994D}"/>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9" name="Freeform 93">
              <a:extLst>
                <a:ext uri="{FF2B5EF4-FFF2-40B4-BE49-F238E27FC236}">
                  <a16:creationId xmlns:a16="http://schemas.microsoft.com/office/drawing/2014/main" id="{836E3644-4713-730F-F117-D254F8214E7F}"/>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0" name="Freeform 94">
              <a:extLst>
                <a:ext uri="{FF2B5EF4-FFF2-40B4-BE49-F238E27FC236}">
                  <a16:creationId xmlns:a16="http://schemas.microsoft.com/office/drawing/2014/main" id="{05DE8AA6-7635-6DEA-18F7-E6A0BCC3AD31}"/>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1" name="Freeform 95">
              <a:extLst>
                <a:ext uri="{FF2B5EF4-FFF2-40B4-BE49-F238E27FC236}">
                  <a16:creationId xmlns:a16="http://schemas.microsoft.com/office/drawing/2014/main" id="{794A207D-248A-CBBE-E4D0-3D7ABD31F1BA}"/>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2" name="Freeform 96">
              <a:extLst>
                <a:ext uri="{FF2B5EF4-FFF2-40B4-BE49-F238E27FC236}">
                  <a16:creationId xmlns:a16="http://schemas.microsoft.com/office/drawing/2014/main" id="{330B684A-D037-62E7-4CE6-5DD1206C430D}"/>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3" name="Freeform 97">
              <a:extLst>
                <a:ext uri="{FF2B5EF4-FFF2-40B4-BE49-F238E27FC236}">
                  <a16:creationId xmlns:a16="http://schemas.microsoft.com/office/drawing/2014/main" id="{0BAC968C-5C44-3977-45C5-68AF2661FBF4}"/>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4" name="Freeform 98">
              <a:extLst>
                <a:ext uri="{FF2B5EF4-FFF2-40B4-BE49-F238E27FC236}">
                  <a16:creationId xmlns:a16="http://schemas.microsoft.com/office/drawing/2014/main" id="{DD4210B5-BA6A-9F29-C02D-1DAEE680B158}"/>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5" name="Freeform 99">
              <a:extLst>
                <a:ext uri="{FF2B5EF4-FFF2-40B4-BE49-F238E27FC236}">
                  <a16:creationId xmlns:a16="http://schemas.microsoft.com/office/drawing/2014/main" id="{9E8382C8-471F-D82C-6DA6-180352A00079}"/>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6" name="Freeform 100">
              <a:extLst>
                <a:ext uri="{FF2B5EF4-FFF2-40B4-BE49-F238E27FC236}">
                  <a16:creationId xmlns:a16="http://schemas.microsoft.com/office/drawing/2014/main" id="{30EFE75B-E142-F5CD-9EA2-178580C5D258}"/>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7" name="Freeform 101">
              <a:extLst>
                <a:ext uri="{FF2B5EF4-FFF2-40B4-BE49-F238E27FC236}">
                  <a16:creationId xmlns:a16="http://schemas.microsoft.com/office/drawing/2014/main" id="{97B5E990-6909-C29D-6F47-E8C7EEAE8A14}"/>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8" name="Freeform 102">
              <a:extLst>
                <a:ext uri="{FF2B5EF4-FFF2-40B4-BE49-F238E27FC236}">
                  <a16:creationId xmlns:a16="http://schemas.microsoft.com/office/drawing/2014/main" id="{AA20AF68-1902-C13A-5B2A-893AE3CAA2D3}"/>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9" name="Freeform 103">
              <a:extLst>
                <a:ext uri="{FF2B5EF4-FFF2-40B4-BE49-F238E27FC236}">
                  <a16:creationId xmlns:a16="http://schemas.microsoft.com/office/drawing/2014/main" id="{A0E57794-69FF-2303-85B3-2C144804AC63}"/>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0" name="Freeform 104">
              <a:extLst>
                <a:ext uri="{FF2B5EF4-FFF2-40B4-BE49-F238E27FC236}">
                  <a16:creationId xmlns:a16="http://schemas.microsoft.com/office/drawing/2014/main" id="{FE02272F-4348-84A5-A05A-C8CC412B9504}"/>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1" name="Freeform 105">
              <a:extLst>
                <a:ext uri="{FF2B5EF4-FFF2-40B4-BE49-F238E27FC236}">
                  <a16:creationId xmlns:a16="http://schemas.microsoft.com/office/drawing/2014/main" id="{36340649-5AFF-8D42-8E1B-AFFB45B12D24}"/>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spTree>
    <p:extLst>
      <p:ext uri="{BB962C8B-B14F-4D97-AF65-F5344CB8AC3E}">
        <p14:creationId xmlns:p14="http://schemas.microsoft.com/office/powerpoint/2010/main" val="3793668738"/>
      </p:ext>
    </p:extLst>
  </p:cSld>
  <p:clrMapOvr>
    <a:masterClrMapping/>
  </p:clrMapOvr>
  <p:extLst>
    <p:ext uri="{DCECCB84-F9BA-43D5-87BE-67443E8EF086}">
      <p15:sldGuideLst xmlns:p15="http://schemas.microsoft.com/office/powerpoint/2012/main">
        <p15:guide id="3" orient="horz" pos="2160" userDrawn="1">
          <p15:clr>
            <a:srgbClr val="FBAE40"/>
          </p15:clr>
        </p15:guide>
        <p15:guide id="4" pos="264"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ack_Cover_Disclosures">
    <p:spTree>
      <p:nvGrpSpPr>
        <p:cNvPr id="1" name=""/>
        <p:cNvGrpSpPr/>
        <p:nvPr/>
      </p:nvGrpSpPr>
      <p:grpSpPr>
        <a:xfrm>
          <a:off x="0" y="0"/>
          <a:ext cx="0" cy="0"/>
          <a:chOff x="0" y="0"/>
          <a:chExt cx="0" cy="0"/>
        </a:xfrm>
      </p:grpSpPr>
      <p:sp>
        <p:nvSpPr>
          <p:cNvPr id="11" name="Content Placeholder 10"/>
          <p:cNvSpPr>
            <a:spLocks noGrp="1"/>
          </p:cNvSpPr>
          <p:nvPr>
            <p:ph sz="quarter" idx="15" hasCustomPrompt="1"/>
          </p:nvPr>
        </p:nvSpPr>
        <p:spPr>
          <a:xfrm>
            <a:off x="324088" y="6526412"/>
            <a:ext cx="711200" cy="214312"/>
          </a:xfrm>
        </p:spPr>
        <p:txBody>
          <a:bodyPr/>
          <a:lstStyle>
            <a:lvl1pPr>
              <a:defRPr sz="700" b="0">
                <a:solidFill>
                  <a:schemeClr val="tx1"/>
                </a:solidFill>
              </a:defRPr>
            </a:lvl1pPr>
            <a:lvl2pPr>
              <a:defRPr sz="700" b="0">
                <a:solidFill>
                  <a:schemeClr val="tx1"/>
                </a:solidFill>
              </a:defRPr>
            </a:lvl2pPr>
            <a:lvl3pPr>
              <a:defRPr sz="700" b="0">
                <a:solidFill>
                  <a:schemeClr val="tx1"/>
                </a:solidFill>
              </a:defRPr>
            </a:lvl3pPr>
            <a:lvl4pPr>
              <a:defRPr sz="700" b="0">
                <a:solidFill>
                  <a:schemeClr val="tx1"/>
                </a:solidFill>
              </a:defRPr>
            </a:lvl4pPr>
            <a:lvl5pPr>
              <a:defRPr sz="700" b="0">
                <a:solidFill>
                  <a:schemeClr val="tx1"/>
                </a:solidFill>
              </a:defRPr>
            </a:lvl5pPr>
          </a:lstStyle>
          <a:p>
            <a:pPr lvl="0"/>
            <a:r>
              <a:rPr lang="en-US" dirty="0"/>
              <a:t>XXXXXX.1.0</a:t>
            </a:r>
          </a:p>
        </p:txBody>
      </p:sp>
      <p:sp>
        <p:nvSpPr>
          <p:cNvPr id="6" name="Content Placeholder 5"/>
          <p:cNvSpPr>
            <a:spLocks noGrp="1"/>
          </p:cNvSpPr>
          <p:nvPr>
            <p:ph sz="quarter" idx="14" hasCustomPrompt="1"/>
          </p:nvPr>
        </p:nvSpPr>
        <p:spPr>
          <a:xfrm>
            <a:off x="1333500" y="6503543"/>
            <a:ext cx="6477000" cy="214312"/>
          </a:xfrm>
        </p:spPr>
        <p:txBody>
          <a:bodyPr/>
          <a:lstStyle>
            <a:lvl1pPr algn="ctr">
              <a:defRPr sz="900" b="0">
                <a:solidFill>
                  <a:schemeClr val="tx1"/>
                </a:solidFill>
              </a:defRPr>
            </a:lvl1pPr>
            <a:lvl2pPr algn="ctr">
              <a:defRPr sz="900" b="0">
                <a:solidFill>
                  <a:schemeClr val="tx1"/>
                </a:solidFill>
              </a:defRPr>
            </a:lvl2pPr>
            <a:lvl3pPr algn="ctr">
              <a:defRPr sz="900" b="0">
                <a:solidFill>
                  <a:schemeClr val="tx1"/>
                </a:solidFill>
              </a:defRPr>
            </a:lvl3pPr>
            <a:lvl4pPr algn="ctr">
              <a:defRPr sz="900" b="0">
                <a:solidFill>
                  <a:schemeClr val="tx1"/>
                </a:solidFill>
              </a:defRPr>
            </a:lvl4pPr>
            <a:lvl5pPr algn="ctr">
              <a:defRPr sz="900" b="0">
                <a:solidFill>
                  <a:schemeClr val="tx1"/>
                </a:solidFill>
              </a:defRPr>
            </a:lvl5pPr>
          </a:lstStyle>
          <a:p>
            <a:pPr lvl="0"/>
            <a:r>
              <a:rPr lang="en-US" altLang="en-US" sz="900" dirty="0"/>
              <a:t>BROKER/DEALER and ADDRESS PLACEHOLDER</a:t>
            </a:r>
          </a:p>
        </p:txBody>
      </p:sp>
      <p:sp>
        <p:nvSpPr>
          <p:cNvPr id="7" name="Content Placeholder 2"/>
          <p:cNvSpPr>
            <a:spLocks noGrp="1"/>
          </p:cNvSpPr>
          <p:nvPr>
            <p:ph idx="13" hasCustomPrompt="1"/>
          </p:nvPr>
        </p:nvSpPr>
        <p:spPr>
          <a:xfrm>
            <a:off x="325661" y="3228975"/>
            <a:ext cx="8506210" cy="2903538"/>
          </a:xfrm>
        </p:spPr>
        <p:txBody>
          <a:bodyPr lIns="91440" anchor="b"/>
          <a:lstStyle>
            <a:lvl1pPr marL="0" indent="0" algn="l" rtl="0" eaLnBrk="1" fontAlgn="base" hangingPunct="1">
              <a:spcBef>
                <a:spcPts val="300"/>
              </a:spcBef>
              <a:spcAft>
                <a:spcPct val="0"/>
              </a:spcAft>
              <a:buClrTx/>
              <a:buSzTx/>
              <a:buFontTx/>
              <a:buNone/>
              <a:defRPr lang="en-US" sz="1000" b="0" dirty="0" smtClean="0">
                <a:solidFill>
                  <a:schemeClr val="tx1"/>
                </a:solidFill>
              </a:defRPr>
            </a:lvl1pPr>
            <a:lvl2pPr>
              <a:spcBef>
                <a:spcPts val="2000"/>
              </a:spcBef>
              <a:defRPr lang="en-US" dirty="0" smtClean="0">
                <a:solidFill>
                  <a:schemeClr val="tx1"/>
                </a:solidFill>
                <a:latin typeface="+mn-lt"/>
              </a:defRPr>
            </a:lvl2pPr>
            <a:lvl3pPr>
              <a:defRPr lang="en-US" sz="1600" dirty="0" smtClean="0">
                <a:solidFill>
                  <a:schemeClr val="accent1"/>
                </a:solidFill>
                <a:latin typeface="+mn-lt"/>
              </a:defRPr>
            </a:lvl3pPr>
            <a:lvl4pPr>
              <a:buClr>
                <a:schemeClr val="bg2"/>
              </a:buClr>
              <a:buSzPct val="80000"/>
              <a:buFont typeface="Arial" pitchFamily="34" charset="0"/>
              <a:buChar char="•"/>
              <a:defRPr sz="1400">
                <a:solidFill>
                  <a:schemeClr val="accent1"/>
                </a:solidFill>
              </a:defRPr>
            </a:lvl4pPr>
          </a:lstStyle>
          <a:p>
            <a:pPr eaLnBrk="1" hangingPunct="1">
              <a:spcBef>
                <a:spcPts val="300"/>
              </a:spcBef>
              <a:buClrTx/>
              <a:buSzTx/>
              <a:buFontTx/>
              <a:buNone/>
            </a:pPr>
            <a:r>
              <a:rPr lang="en-US" sz="1000" dirty="0">
                <a:latin typeface="+mj-lt"/>
              </a:rPr>
              <a:t>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a:t>
            </a:r>
          </a:p>
          <a:p>
            <a:pPr eaLnBrk="1" hangingPunct="1">
              <a:spcBef>
                <a:spcPts val="300"/>
              </a:spcBef>
              <a:buClrTx/>
              <a:buSzTx/>
              <a:buFontTx/>
              <a:buNone/>
            </a:pPr>
            <a:r>
              <a:rPr lang="en-US" sz="1000" b="1" dirty="0">
                <a:latin typeface="+mj-lt"/>
              </a:rPr>
              <a:t>Lorem ipsum e </a:t>
            </a:r>
            <a:r>
              <a:rPr lang="en-US" sz="1000" b="1" dirty="0" err="1">
                <a:latin typeface="+mj-lt"/>
              </a:rPr>
              <a:t>dolore</a:t>
            </a:r>
            <a:r>
              <a:rPr lang="en-US" sz="1000" b="1" dirty="0">
                <a:latin typeface="+mj-lt"/>
              </a:rPr>
              <a:t> sit </a:t>
            </a:r>
            <a:r>
              <a:rPr lang="en-US" sz="1000" b="1" dirty="0" err="1">
                <a:latin typeface="+mj-lt"/>
              </a:rPr>
              <a:t>amet</a:t>
            </a:r>
            <a:r>
              <a:rPr lang="en-US" sz="1000" b="1" dirty="0">
                <a:latin typeface="+mj-lt"/>
              </a:rPr>
              <a:t> con </a:t>
            </a:r>
            <a:r>
              <a:rPr lang="en-US" sz="1000" b="1" dirty="0" err="1">
                <a:latin typeface="+mj-lt"/>
              </a:rPr>
              <a:t>secuatur</a:t>
            </a:r>
            <a:r>
              <a:rPr lang="en-US" sz="1000" b="1" dirty="0">
                <a:latin typeface="+mj-lt"/>
              </a:rPr>
              <a:t> </a:t>
            </a:r>
            <a:r>
              <a:rPr lang="en-US" sz="1000" b="1" dirty="0" err="1">
                <a:latin typeface="+mj-lt"/>
              </a:rPr>
              <a:t>voltare</a:t>
            </a:r>
            <a:r>
              <a:rPr lang="en-US" sz="1000" b="1" dirty="0">
                <a:latin typeface="+mj-lt"/>
              </a:rPr>
              <a:t> sans </a:t>
            </a:r>
            <a:r>
              <a:rPr lang="en-US" sz="1000" b="1" dirty="0" err="1">
                <a:latin typeface="+mj-lt"/>
              </a:rPr>
              <a:t>hitre</a:t>
            </a:r>
            <a:r>
              <a:rPr lang="en-US" sz="1000" b="1" dirty="0">
                <a:latin typeface="+mj-lt"/>
              </a:rPr>
              <a:t> </a:t>
            </a:r>
            <a:r>
              <a:rPr lang="en-US" sz="1000" b="1" dirty="0" err="1">
                <a:latin typeface="+mj-lt"/>
              </a:rPr>
              <a:t>vintaxe</a:t>
            </a:r>
            <a:r>
              <a:rPr lang="en-US" sz="1000" b="1" dirty="0">
                <a:latin typeface="+mj-lt"/>
              </a:rPr>
              <a:t> </a:t>
            </a:r>
            <a:r>
              <a:rPr lang="en-US" sz="1000" b="1" dirty="0" err="1">
                <a:latin typeface="+mj-lt"/>
              </a:rPr>
              <a:t>ellert</a:t>
            </a:r>
            <a:r>
              <a:rPr lang="en-US" sz="1000" b="1" dirty="0">
                <a:latin typeface="+mj-lt"/>
              </a:rPr>
              <a:t>  ipsum e </a:t>
            </a:r>
            <a:r>
              <a:rPr lang="en-US" sz="1000" b="1" dirty="0" err="1">
                <a:latin typeface="+mj-lt"/>
              </a:rPr>
              <a:t>dolore</a:t>
            </a:r>
            <a:r>
              <a:rPr lang="en-US" sz="1000" b="1" dirty="0">
                <a:latin typeface="+mj-lt"/>
              </a:rPr>
              <a:t> sit </a:t>
            </a:r>
            <a:r>
              <a:rPr lang="en-US" sz="1000" b="1" dirty="0" err="1">
                <a:latin typeface="+mj-lt"/>
              </a:rPr>
              <a:t>amet</a:t>
            </a:r>
            <a:r>
              <a:rPr lang="en-US" sz="1000" b="1" dirty="0">
                <a:latin typeface="+mj-lt"/>
              </a:rPr>
              <a:t> con </a:t>
            </a:r>
            <a:r>
              <a:rPr lang="en-US" sz="1000" b="1" dirty="0" err="1">
                <a:latin typeface="+mj-lt"/>
              </a:rPr>
              <a:t>secuatur</a:t>
            </a:r>
            <a:r>
              <a:rPr lang="en-US" sz="1000" b="1" dirty="0">
                <a:latin typeface="+mj-lt"/>
              </a:rPr>
              <a:t> </a:t>
            </a:r>
            <a:r>
              <a:rPr lang="en-US" sz="1000" b="1" dirty="0" err="1">
                <a:latin typeface="+mj-lt"/>
              </a:rPr>
              <a:t>voltare</a:t>
            </a:r>
            <a:r>
              <a:rPr lang="en-US" sz="1000" b="1" dirty="0">
                <a:latin typeface="+mj-lt"/>
              </a:rPr>
              <a:t> sans </a:t>
            </a:r>
            <a:r>
              <a:rPr lang="en-US" sz="1000" b="1" dirty="0" err="1">
                <a:latin typeface="+mj-lt"/>
              </a:rPr>
              <a:t>hitre</a:t>
            </a:r>
            <a:r>
              <a:rPr lang="en-US" sz="1000" b="1" dirty="0">
                <a:latin typeface="+mj-lt"/>
              </a:rPr>
              <a:t> </a:t>
            </a:r>
            <a:r>
              <a:rPr lang="en-US" sz="1000" b="1" dirty="0" err="1">
                <a:latin typeface="+mj-lt"/>
              </a:rPr>
              <a:t>vintaxe</a:t>
            </a:r>
            <a:r>
              <a:rPr lang="en-US" sz="1000" b="1" dirty="0">
                <a:latin typeface="+mj-lt"/>
              </a:rPr>
              <a:t> </a:t>
            </a:r>
            <a:r>
              <a:rPr lang="en-US" sz="1000" b="1" dirty="0" err="1">
                <a:latin typeface="+mj-lt"/>
              </a:rPr>
              <a:t>ellert</a:t>
            </a:r>
            <a:r>
              <a:rPr lang="en-US" sz="1000" b="1" dirty="0">
                <a:latin typeface="+mj-lt"/>
              </a:rPr>
              <a:t>. Lorem ipsum e </a:t>
            </a:r>
            <a:r>
              <a:rPr lang="en-US" sz="1000" b="1" dirty="0" err="1">
                <a:latin typeface="+mj-lt"/>
              </a:rPr>
              <a:t>dolore</a:t>
            </a:r>
            <a:r>
              <a:rPr lang="en-US" sz="1000" b="1" dirty="0">
                <a:latin typeface="+mj-lt"/>
              </a:rPr>
              <a:t> sit </a:t>
            </a:r>
            <a:r>
              <a:rPr lang="en-US" sz="1000" b="1" dirty="0" err="1">
                <a:latin typeface="+mj-lt"/>
              </a:rPr>
              <a:t>amet</a:t>
            </a:r>
            <a:r>
              <a:rPr lang="en-US" sz="1000" b="1" dirty="0">
                <a:latin typeface="+mj-lt"/>
              </a:rPr>
              <a:t> con </a:t>
            </a:r>
            <a:r>
              <a:rPr lang="en-US" sz="1000" b="1" dirty="0" err="1">
                <a:latin typeface="+mj-lt"/>
              </a:rPr>
              <a:t>secuatur</a:t>
            </a:r>
            <a:r>
              <a:rPr lang="en-US" sz="1000" b="1" dirty="0">
                <a:latin typeface="+mj-lt"/>
              </a:rPr>
              <a:t> </a:t>
            </a:r>
            <a:r>
              <a:rPr lang="en-US" sz="1000" b="1" dirty="0" err="1">
                <a:latin typeface="+mj-lt"/>
              </a:rPr>
              <a:t>voltare</a:t>
            </a:r>
            <a:r>
              <a:rPr lang="en-US" sz="1000" b="1" dirty="0">
                <a:latin typeface="+mj-lt"/>
              </a:rPr>
              <a:t> sans </a:t>
            </a:r>
            <a:r>
              <a:rPr lang="en-US" sz="1000" b="1" dirty="0" err="1">
                <a:latin typeface="+mj-lt"/>
              </a:rPr>
              <a:t>hitre</a:t>
            </a:r>
            <a:r>
              <a:rPr lang="en-US" sz="1000" b="1" dirty="0">
                <a:latin typeface="+mj-lt"/>
              </a:rPr>
              <a:t> </a:t>
            </a:r>
            <a:r>
              <a:rPr lang="en-US" sz="1000" b="1" dirty="0" err="1">
                <a:latin typeface="+mj-lt"/>
              </a:rPr>
              <a:t>vintaxe</a:t>
            </a:r>
            <a:r>
              <a:rPr lang="en-US" sz="1000" b="1" dirty="0">
                <a:latin typeface="+mj-lt"/>
              </a:rPr>
              <a:t> </a:t>
            </a:r>
            <a:r>
              <a:rPr lang="en-US" sz="1000" b="1" dirty="0" err="1">
                <a:latin typeface="+mj-lt"/>
              </a:rPr>
              <a:t>ellert</a:t>
            </a:r>
            <a:r>
              <a:rPr lang="en-US" sz="1000" b="1" dirty="0">
                <a:latin typeface="+mj-lt"/>
              </a:rPr>
              <a:t>. Lorem ipsum e </a:t>
            </a:r>
            <a:r>
              <a:rPr lang="en-US" sz="1000" b="1" dirty="0" err="1">
                <a:latin typeface="+mj-lt"/>
              </a:rPr>
              <a:t>dolore</a:t>
            </a:r>
            <a:r>
              <a:rPr lang="en-US" sz="1000" b="1" dirty="0">
                <a:latin typeface="+mj-lt"/>
              </a:rPr>
              <a:t> sit </a:t>
            </a:r>
            <a:r>
              <a:rPr lang="en-US" sz="1000" b="1" dirty="0" err="1">
                <a:latin typeface="+mj-lt"/>
              </a:rPr>
              <a:t>amet</a:t>
            </a:r>
            <a:r>
              <a:rPr lang="en-US" sz="1000" b="1" dirty="0">
                <a:latin typeface="+mj-lt"/>
              </a:rPr>
              <a:t> con </a:t>
            </a:r>
            <a:r>
              <a:rPr lang="en-US" sz="1000" b="1" dirty="0" err="1">
                <a:latin typeface="+mj-lt"/>
              </a:rPr>
              <a:t>secuatur</a:t>
            </a:r>
            <a:r>
              <a:rPr lang="en-US" sz="1000" b="1" dirty="0">
                <a:latin typeface="+mj-lt"/>
              </a:rPr>
              <a:t> </a:t>
            </a:r>
            <a:r>
              <a:rPr lang="en-US" sz="1000" b="1" dirty="0" err="1">
                <a:latin typeface="+mj-lt"/>
              </a:rPr>
              <a:t>voltare</a:t>
            </a:r>
            <a:r>
              <a:rPr lang="en-US" sz="1000" b="1" dirty="0">
                <a:latin typeface="+mj-lt"/>
              </a:rPr>
              <a:t> sans </a:t>
            </a:r>
            <a:r>
              <a:rPr lang="en-US" sz="1000" b="1" dirty="0" err="1">
                <a:latin typeface="+mj-lt"/>
              </a:rPr>
              <a:t>hitre</a:t>
            </a:r>
            <a:r>
              <a:rPr lang="en-US" sz="1000" b="1" dirty="0">
                <a:latin typeface="+mj-lt"/>
              </a:rPr>
              <a:t> </a:t>
            </a:r>
            <a:r>
              <a:rPr lang="en-US" sz="1000" b="1" dirty="0" err="1">
                <a:latin typeface="+mj-lt"/>
              </a:rPr>
              <a:t>vintaxe</a:t>
            </a:r>
            <a:r>
              <a:rPr lang="en-US" sz="1000" b="1" dirty="0">
                <a:latin typeface="+mj-lt"/>
              </a:rPr>
              <a:t> </a:t>
            </a:r>
            <a:r>
              <a:rPr lang="en-US" sz="1000" b="1" dirty="0" err="1">
                <a:latin typeface="+mj-lt"/>
              </a:rPr>
              <a:t>ellert</a:t>
            </a:r>
            <a:r>
              <a:rPr lang="en-US" sz="1000" b="1" dirty="0">
                <a:latin typeface="+mj-lt"/>
              </a:rPr>
              <a:t>. Lorem ipsum e </a:t>
            </a:r>
            <a:r>
              <a:rPr lang="en-US" sz="1000" b="1" dirty="0" err="1">
                <a:latin typeface="+mj-lt"/>
              </a:rPr>
              <a:t>dolore</a:t>
            </a:r>
            <a:r>
              <a:rPr lang="en-US" sz="1000" b="1" dirty="0">
                <a:latin typeface="+mj-lt"/>
              </a:rPr>
              <a:t> sit </a:t>
            </a:r>
            <a:r>
              <a:rPr lang="en-US" sz="1000" b="1" dirty="0" err="1">
                <a:latin typeface="+mj-lt"/>
              </a:rPr>
              <a:t>amet</a:t>
            </a:r>
            <a:r>
              <a:rPr lang="en-US" sz="1000" b="1" dirty="0">
                <a:latin typeface="+mj-lt"/>
              </a:rPr>
              <a:t> con </a:t>
            </a:r>
            <a:r>
              <a:rPr lang="en-US" sz="1000" b="1" dirty="0" err="1">
                <a:latin typeface="+mj-lt"/>
              </a:rPr>
              <a:t>secuatur</a:t>
            </a:r>
            <a:r>
              <a:rPr lang="en-US" sz="1000" b="1" dirty="0">
                <a:latin typeface="+mj-lt"/>
              </a:rPr>
              <a:t> </a:t>
            </a:r>
            <a:r>
              <a:rPr lang="en-US" sz="1000" b="1" dirty="0" err="1">
                <a:latin typeface="+mj-lt"/>
              </a:rPr>
              <a:t>voltare</a:t>
            </a:r>
            <a:r>
              <a:rPr lang="en-US" sz="1000" b="1" dirty="0">
                <a:latin typeface="+mj-lt"/>
              </a:rPr>
              <a:t> sans </a:t>
            </a:r>
            <a:r>
              <a:rPr lang="en-US" sz="1000" b="1" dirty="0" err="1">
                <a:latin typeface="+mj-lt"/>
              </a:rPr>
              <a:t>hitre</a:t>
            </a:r>
            <a:r>
              <a:rPr lang="en-US" sz="1000" b="1" dirty="0">
                <a:latin typeface="+mj-lt"/>
              </a:rPr>
              <a:t> </a:t>
            </a:r>
            <a:r>
              <a:rPr lang="en-US" sz="1000" b="1" dirty="0" err="1">
                <a:latin typeface="+mj-lt"/>
              </a:rPr>
              <a:t>vintaxe</a:t>
            </a:r>
            <a:r>
              <a:rPr lang="en-US" sz="1000" b="1" dirty="0">
                <a:latin typeface="+mj-lt"/>
              </a:rPr>
              <a:t> </a:t>
            </a:r>
            <a:r>
              <a:rPr lang="en-US" sz="1000" b="1" dirty="0" err="1">
                <a:latin typeface="+mj-lt"/>
              </a:rPr>
              <a:t>ellert</a:t>
            </a:r>
            <a:r>
              <a:rPr lang="en-US" sz="1000" b="1" dirty="0">
                <a:latin typeface="+mj-lt"/>
              </a:rPr>
              <a:t>. Lorem ipsum e </a:t>
            </a:r>
            <a:r>
              <a:rPr lang="en-US" sz="1000" b="1" dirty="0" err="1">
                <a:latin typeface="+mj-lt"/>
              </a:rPr>
              <a:t>dolore</a:t>
            </a:r>
            <a:r>
              <a:rPr lang="en-US" sz="1000" b="1" dirty="0">
                <a:latin typeface="+mj-lt"/>
              </a:rPr>
              <a:t> sit </a:t>
            </a:r>
            <a:r>
              <a:rPr lang="en-US" sz="1000" b="1" dirty="0" err="1">
                <a:latin typeface="+mj-lt"/>
              </a:rPr>
              <a:t>amet</a:t>
            </a:r>
            <a:r>
              <a:rPr lang="en-US" sz="1000" b="1" dirty="0">
                <a:latin typeface="+mj-lt"/>
              </a:rPr>
              <a:t> con </a:t>
            </a:r>
            <a:r>
              <a:rPr lang="en-US" sz="1000" b="1" dirty="0" err="1">
                <a:latin typeface="+mj-lt"/>
              </a:rPr>
              <a:t>secuatur</a:t>
            </a:r>
            <a:r>
              <a:rPr lang="en-US" sz="1000" b="1" dirty="0">
                <a:latin typeface="+mj-lt"/>
              </a:rPr>
              <a:t> </a:t>
            </a:r>
            <a:r>
              <a:rPr lang="en-US" sz="1000" b="1" dirty="0" err="1">
                <a:latin typeface="+mj-lt"/>
              </a:rPr>
              <a:t>voltare</a:t>
            </a:r>
            <a:r>
              <a:rPr lang="en-US" sz="1000" b="1" dirty="0">
                <a:latin typeface="+mj-lt"/>
              </a:rPr>
              <a:t> sans </a:t>
            </a:r>
            <a:r>
              <a:rPr lang="en-US" sz="1000" b="1" dirty="0" err="1">
                <a:latin typeface="+mj-lt"/>
              </a:rPr>
              <a:t>hitre</a:t>
            </a:r>
            <a:r>
              <a:rPr lang="en-US" sz="1000" b="1" dirty="0">
                <a:latin typeface="+mj-lt"/>
              </a:rPr>
              <a:t> </a:t>
            </a:r>
            <a:r>
              <a:rPr lang="en-US" sz="1000" b="1" dirty="0" err="1">
                <a:latin typeface="+mj-lt"/>
              </a:rPr>
              <a:t>vintaxe</a:t>
            </a:r>
            <a:r>
              <a:rPr lang="en-US" sz="1000" b="1" dirty="0">
                <a:latin typeface="+mj-lt"/>
              </a:rPr>
              <a:t> </a:t>
            </a:r>
            <a:r>
              <a:rPr lang="en-US" sz="1000" b="1" dirty="0" err="1">
                <a:latin typeface="+mj-lt"/>
              </a:rPr>
              <a:t>ellert</a:t>
            </a:r>
            <a:r>
              <a:rPr lang="en-US" sz="1000" b="1" dirty="0">
                <a:latin typeface="+mj-lt"/>
              </a:rPr>
              <a:t>. Lorem ipsum e </a:t>
            </a:r>
            <a:r>
              <a:rPr lang="en-US" sz="1000" b="1" dirty="0" err="1">
                <a:latin typeface="+mj-lt"/>
              </a:rPr>
              <a:t>dolore</a:t>
            </a:r>
            <a:r>
              <a:rPr lang="en-US" sz="1000" b="1" dirty="0">
                <a:latin typeface="+mj-lt"/>
              </a:rPr>
              <a:t> sit </a:t>
            </a:r>
            <a:r>
              <a:rPr lang="en-US" sz="1000" b="1" dirty="0" err="1">
                <a:latin typeface="+mj-lt"/>
              </a:rPr>
              <a:t>amet</a:t>
            </a:r>
            <a:r>
              <a:rPr lang="en-US" sz="1000" b="1" dirty="0">
                <a:latin typeface="+mj-lt"/>
              </a:rPr>
              <a:t> con </a:t>
            </a:r>
            <a:r>
              <a:rPr lang="en-US" sz="1000" b="1" dirty="0" err="1">
                <a:latin typeface="+mj-lt"/>
              </a:rPr>
              <a:t>secuatur</a:t>
            </a:r>
            <a:r>
              <a:rPr lang="en-US" sz="1000" b="1" dirty="0">
                <a:latin typeface="+mj-lt"/>
              </a:rPr>
              <a:t> </a:t>
            </a:r>
            <a:r>
              <a:rPr lang="en-US" sz="1000" b="1" dirty="0" err="1">
                <a:latin typeface="+mj-lt"/>
              </a:rPr>
              <a:t>voltare</a:t>
            </a:r>
            <a:r>
              <a:rPr lang="en-US" sz="1000" b="1" dirty="0">
                <a:latin typeface="+mj-lt"/>
              </a:rPr>
              <a:t> sans </a:t>
            </a:r>
            <a:r>
              <a:rPr lang="en-US" sz="1000" b="1" dirty="0" err="1">
                <a:latin typeface="+mj-lt"/>
              </a:rPr>
              <a:t>hitre</a:t>
            </a:r>
            <a:r>
              <a:rPr lang="en-US" sz="1000" b="1" dirty="0">
                <a:latin typeface="+mj-lt"/>
              </a:rPr>
              <a:t> </a:t>
            </a:r>
            <a:r>
              <a:rPr lang="en-US" sz="1000" b="1" dirty="0" err="1">
                <a:latin typeface="+mj-lt"/>
              </a:rPr>
              <a:t>vintaxe</a:t>
            </a:r>
            <a:r>
              <a:rPr lang="en-US" sz="1000" b="1" dirty="0">
                <a:latin typeface="+mj-lt"/>
              </a:rPr>
              <a:t> </a:t>
            </a:r>
            <a:r>
              <a:rPr lang="en-US" sz="1000" b="1" dirty="0" err="1">
                <a:latin typeface="+mj-lt"/>
              </a:rPr>
              <a:t>ellert</a:t>
            </a:r>
            <a:r>
              <a:rPr lang="en-US" sz="1000" b="1" dirty="0">
                <a:latin typeface="+mj-lt"/>
              </a:rPr>
              <a:t>. Lorem ipsum e </a:t>
            </a:r>
            <a:r>
              <a:rPr lang="en-US" sz="1000" b="1" dirty="0" err="1">
                <a:latin typeface="+mj-lt"/>
              </a:rPr>
              <a:t>dolore</a:t>
            </a:r>
            <a:r>
              <a:rPr lang="en-US" sz="1000" b="1" dirty="0">
                <a:latin typeface="+mj-lt"/>
              </a:rPr>
              <a:t> sit </a:t>
            </a:r>
            <a:r>
              <a:rPr lang="en-US" sz="1000" b="1" dirty="0" err="1">
                <a:latin typeface="+mj-lt"/>
              </a:rPr>
              <a:t>amet</a:t>
            </a:r>
            <a:r>
              <a:rPr lang="en-US" sz="1000" b="1" dirty="0">
                <a:latin typeface="+mj-lt"/>
              </a:rPr>
              <a:t> con </a:t>
            </a:r>
            <a:r>
              <a:rPr lang="en-US" sz="1000" b="1" dirty="0" err="1">
                <a:latin typeface="+mj-lt"/>
              </a:rPr>
              <a:t>secuatur</a:t>
            </a:r>
            <a:r>
              <a:rPr lang="en-US" sz="1000" b="1" dirty="0">
                <a:latin typeface="+mj-lt"/>
              </a:rPr>
              <a:t> </a:t>
            </a:r>
            <a:r>
              <a:rPr lang="en-US" sz="1000" b="1" dirty="0" err="1">
                <a:latin typeface="+mj-lt"/>
              </a:rPr>
              <a:t>voltare</a:t>
            </a:r>
            <a:r>
              <a:rPr lang="en-US" sz="1000" b="1" dirty="0">
                <a:latin typeface="+mj-lt"/>
              </a:rPr>
              <a:t> sans </a:t>
            </a:r>
            <a:r>
              <a:rPr lang="en-US" sz="1000" b="1" dirty="0" err="1">
                <a:latin typeface="+mj-lt"/>
              </a:rPr>
              <a:t>hitre</a:t>
            </a:r>
            <a:r>
              <a:rPr lang="en-US" sz="1000" b="1" dirty="0">
                <a:latin typeface="+mj-lt"/>
              </a:rPr>
              <a:t> </a:t>
            </a:r>
            <a:r>
              <a:rPr lang="en-US" sz="1000" b="1" dirty="0" err="1">
                <a:latin typeface="+mj-lt"/>
              </a:rPr>
              <a:t>vintaxe</a:t>
            </a:r>
            <a:r>
              <a:rPr lang="en-US" sz="1000" b="1" dirty="0">
                <a:latin typeface="+mj-lt"/>
              </a:rPr>
              <a:t> </a:t>
            </a:r>
            <a:r>
              <a:rPr lang="en-US" sz="1000" b="1" dirty="0" err="1">
                <a:latin typeface="+mj-lt"/>
              </a:rPr>
              <a:t>ellert</a:t>
            </a:r>
            <a:r>
              <a:rPr lang="en-US" sz="1000" b="1" dirty="0">
                <a:latin typeface="+mj-lt"/>
              </a:rPr>
              <a:t>.</a:t>
            </a:r>
          </a:p>
        </p:txBody>
      </p:sp>
      <p:sp>
        <p:nvSpPr>
          <p:cNvPr id="13" name="Content Placeholder 12"/>
          <p:cNvSpPr>
            <a:spLocks noGrp="1"/>
          </p:cNvSpPr>
          <p:nvPr>
            <p:ph sz="quarter" idx="16" hasCustomPrompt="1"/>
          </p:nvPr>
        </p:nvSpPr>
        <p:spPr>
          <a:xfrm>
            <a:off x="7991475" y="6456525"/>
            <a:ext cx="908050" cy="377825"/>
          </a:xfrm>
        </p:spPr>
        <p:txBody>
          <a:bodyPr anchor="b"/>
          <a:lstStyle>
            <a:lvl1pPr algn="r">
              <a:spcBef>
                <a:spcPts val="0"/>
              </a:spcBef>
              <a:defRPr sz="700" b="0">
                <a:solidFill>
                  <a:schemeClr val="tx1"/>
                </a:solidFill>
              </a:defRPr>
            </a:lvl1pPr>
            <a:lvl2pPr algn="r">
              <a:defRPr sz="700" b="0">
                <a:solidFill>
                  <a:schemeClr val="tx1"/>
                </a:solidFill>
              </a:defRPr>
            </a:lvl2pPr>
            <a:lvl3pPr algn="r">
              <a:defRPr sz="700" b="0">
                <a:solidFill>
                  <a:schemeClr val="tx1"/>
                </a:solidFill>
              </a:defRPr>
            </a:lvl3pPr>
            <a:lvl4pPr algn="r">
              <a:defRPr sz="700" b="0">
                <a:solidFill>
                  <a:schemeClr val="tx1"/>
                </a:solidFill>
              </a:defRPr>
            </a:lvl4pPr>
            <a:lvl5pPr algn="r">
              <a:defRPr sz="700" b="0">
                <a:solidFill>
                  <a:schemeClr val="tx1"/>
                </a:solidFill>
              </a:defRPr>
            </a:lvl5pPr>
          </a:lstStyle>
          <a:p>
            <a:pPr lvl="0"/>
            <a:r>
              <a:rPr lang="en-US" dirty="0"/>
              <a:t>1.000000.100</a:t>
            </a:r>
          </a:p>
          <a:p>
            <a:pPr lvl="0"/>
            <a:r>
              <a:rPr lang="en-US" dirty="0"/>
              <a:t>MMYY</a:t>
            </a:r>
          </a:p>
        </p:txBody>
      </p:sp>
    </p:spTree>
    <p:extLst>
      <p:ext uri="{BB962C8B-B14F-4D97-AF65-F5344CB8AC3E}">
        <p14:creationId xmlns:p14="http://schemas.microsoft.com/office/powerpoint/2010/main" val="1587399891"/>
      </p:ext>
    </p:extLst>
  </p:cSld>
  <p:clrMapOvr>
    <a:masterClrMapping/>
  </p:clrMapOvr>
  <p:extLst>
    <p:ext uri="{DCECCB84-F9BA-43D5-87BE-67443E8EF086}">
      <p15:sldGuideLst xmlns:p15="http://schemas.microsoft.com/office/powerpoint/2012/main">
        <p15:guide id="3" orient="horz" pos="4200" userDrawn="1">
          <p15:clr>
            <a:srgbClr val="FBAE40"/>
          </p15:clr>
        </p15:guide>
        <p15:guide id="4" pos="264"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60" name="Slide Number Placeholder 3">
            <a:extLst>
              <a:ext uri="{FF2B5EF4-FFF2-40B4-BE49-F238E27FC236}">
                <a16:creationId xmlns:a16="http://schemas.microsoft.com/office/drawing/2014/main" id="{BCE193F0-C685-4085-9D8A-B79EF54508E4}"/>
              </a:ext>
            </a:extLst>
          </p:cNvPr>
          <p:cNvSpPr>
            <a:spLocks noGrp="1"/>
          </p:cNvSpPr>
          <p:nvPr>
            <p:ph type="sldNum" sz="quarter" idx="14"/>
          </p:nvPr>
        </p:nvSpPr>
        <p:spPr>
          <a:xfrm>
            <a:off x="0" y="6414505"/>
            <a:ext cx="327880"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61" name="Rectangle 155">
            <a:extLst>
              <a:ext uri="{FF2B5EF4-FFF2-40B4-BE49-F238E27FC236}">
                <a16:creationId xmlns:a16="http://schemas.microsoft.com/office/drawing/2014/main" id="{84E06131-FBAA-43EF-B330-B5D9B5D74861}"/>
              </a:ext>
            </a:extLst>
          </p:cNvPr>
          <p:cNvSpPr>
            <a:spLocks noGrp="1" noChangeArrowheads="1"/>
          </p:cNvSpPr>
          <p:nvPr>
            <p:ph type="dt" sz="half" idx="16"/>
          </p:nvPr>
        </p:nvSpPr>
        <p:spPr>
          <a:xfrm>
            <a:off x="320040" y="6684229"/>
            <a:ext cx="1983958" cy="120649"/>
          </a:xfrm>
        </p:spPr>
        <p:txBody>
          <a:bodyPr/>
          <a:lstStyle>
            <a:lvl1pPr algn="l">
              <a:defRPr sz="700" smtClean="0">
                <a:solidFill>
                  <a:srgbClr val="000000"/>
                </a:solidFill>
              </a:defRPr>
            </a:lvl1pPr>
          </a:lstStyle>
          <a:p>
            <a:pPr>
              <a:defRPr/>
            </a:pPr>
            <a:r>
              <a:rPr lang="en-US"/>
              <a:t>Production code #</a:t>
            </a:r>
            <a:endParaRPr lang="en-US" dirty="0"/>
          </a:p>
        </p:txBody>
      </p:sp>
      <p:sp>
        <p:nvSpPr>
          <p:cNvPr id="62" name="Rectangle 176">
            <a:extLst>
              <a:ext uri="{FF2B5EF4-FFF2-40B4-BE49-F238E27FC236}">
                <a16:creationId xmlns:a16="http://schemas.microsoft.com/office/drawing/2014/main" id="{F5AA948F-B277-4FEC-B9BB-772B7C340B16}"/>
              </a:ext>
            </a:extLst>
          </p:cNvPr>
          <p:cNvSpPr>
            <a:spLocks noGrp="1" noChangeArrowheads="1"/>
          </p:cNvSpPr>
          <p:nvPr>
            <p:ph type="ftr" sz="quarter" idx="17"/>
          </p:nvPr>
        </p:nvSpPr>
        <p:spPr>
          <a:xfrm>
            <a:off x="320040" y="6508597"/>
            <a:ext cx="3931920" cy="173736"/>
          </a:xfrm>
        </p:spPr>
        <p:txBody>
          <a:bodyPr/>
          <a:lstStyle>
            <a:lvl1pPr algn="l">
              <a:defRPr sz="800" b="0" smtClean="0">
                <a:solidFill>
                  <a:srgbClr val="000000"/>
                </a:solidFill>
              </a:defRPr>
            </a:lvl1pPr>
          </a:lstStyle>
          <a:p>
            <a:pPr>
              <a:defRPr/>
            </a:pPr>
            <a:r>
              <a:rPr lang="en-US"/>
              <a:t>Page footer, i.e., For institutional use only.</a:t>
            </a:r>
            <a:endParaRPr lang="en-US" dirty="0"/>
          </a:p>
        </p:txBody>
      </p:sp>
      <p:grpSp>
        <p:nvGrpSpPr>
          <p:cNvPr id="2" name="Group 1">
            <a:extLst>
              <a:ext uri="{FF2B5EF4-FFF2-40B4-BE49-F238E27FC236}">
                <a16:creationId xmlns:a16="http://schemas.microsoft.com/office/drawing/2014/main" id="{75558DAD-3FD6-19E4-0602-E5197EBDE196}"/>
              </a:ext>
            </a:extLst>
          </p:cNvPr>
          <p:cNvGrpSpPr/>
          <p:nvPr userDrawn="1"/>
        </p:nvGrpSpPr>
        <p:grpSpPr>
          <a:xfrm>
            <a:off x="7358173" y="6361974"/>
            <a:ext cx="1382376" cy="297562"/>
            <a:chOff x="6923088" y="4475163"/>
            <a:chExt cx="1873251" cy="403225"/>
          </a:xfrm>
        </p:grpSpPr>
        <p:sp>
          <p:nvSpPr>
            <p:cNvPr id="3" name="AutoShape 4">
              <a:extLst>
                <a:ext uri="{FF2B5EF4-FFF2-40B4-BE49-F238E27FC236}">
                  <a16:creationId xmlns:a16="http://schemas.microsoft.com/office/drawing/2014/main" id="{D009DC2F-5C1F-C4BB-7E9F-79680D24C780}"/>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 name="Freeform 6">
              <a:extLst>
                <a:ext uri="{FF2B5EF4-FFF2-40B4-BE49-F238E27FC236}">
                  <a16:creationId xmlns:a16="http://schemas.microsoft.com/office/drawing/2014/main" id="{48C28C70-787A-51A5-BC0A-521E8C69804F}"/>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 name="Freeform 7">
              <a:extLst>
                <a:ext uri="{FF2B5EF4-FFF2-40B4-BE49-F238E27FC236}">
                  <a16:creationId xmlns:a16="http://schemas.microsoft.com/office/drawing/2014/main" id="{412F40C0-2958-9B48-28C8-AC81B90B2365}"/>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 name="Freeform 83">
              <a:extLst>
                <a:ext uri="{FF2B5EF4-FFF2-40B4-BE49-F238E27FC236}">
                  <a16:creationId xmlns:a16="http://schemas.microsoft.com/office/drawing/2014/main" id="{EA30A182-94DE-E96C-1A63-83E890F848C2}"/>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 name="Freeform 84">
              <a:extLst>
                <a:ext uri="{FF2B5EF4-FFF2-40B4-BE49-F238E27FC236}">
                  <a16:creationId xmlns:a16="http://schemas.microsoft.com/office/drawing/2014/main" id="{F96833AD-04DC-5F8D-02DD-23B99EF6684D}"/>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 name="Freeform 85">
              <a:extLst>
                <a:ext uri="{FF2B5EF4-FFF2-40B4-BE49-F238E27FC236}">
                  <a16:creationId xmlns:a16="http://schemas.microsoft.com/office/drawing/2014/main" id="{CC6A9E31-DDA4-ACEB-702F-B16B430413E2}"/>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9" name="Freeform 86">
              <a:extLst>
                <a:ext uri="{FF2B5EF4-FFF2-40B4-BE49-F238E27FC236}">
                  <a16:creationId xmlns:a16="http://schemas.microsoft.com/office/drawing/2014/main" id="{B9A3880B-59E7-1409-E10E-8FC550544A77}"/>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0" name="Freeform 87">
              <a:extLst>
                <a:ext uri="{FF2B5EF4-FFF2-40B4-BE49-F238E27FC236}">
                  <a16:creationId xmlns:a16="http://schemas.microsoft.com/office/drawing/2014/main" id="{7256748C-74CF-1EF4-8DE5-611F265D5781}"/>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1" name="Freeform 88">
              <a:extLst>
                <a:ext uri="{FF2B5EF4-FFF2-40B4-BE49-F238E27FC236}">
                  <a16:creationId xmlns:a16="http://schemas.microsoft.com/office/drawing/2014/main" id="{D62CC0BA-447E-D04C-8F5B-B6FC48D86A0A}"/>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2" name="Freeform 89">
              <a:extLst>
                <a:ext uri="{FF2B5EF4-FFF2-40B4-BE49-F238E27FC236}">
                  <a16:creationId xmlns:a16="http://schemas.microsoft.com/office/drawing/2014/main" id="{0E98936C-C683-DC29-740A-37A297C52D53}"/>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3" name="Freeform 90">
              <a:extLst>
                <a:ext uri="{FF2B5EF4-FFF2-40B4-BE49-F238E27FC236}">
                  <a16:creationId xmlns:a16="http://schemas.microsoft.com/office/drawing/2014/main" id="{46B1A4C3-A780-2C7A-65B3-6D7E9EB75352}"/>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4" name="Freeform 91">
              <a:extLst>
                <a:ext uri="{FF2B5EF4-FFF2-40B4-BE49-F238E27FC236}">
                  <a16:creationId xmlns:a16="http://schemas.microsoft.com/office/drawing/2014/main" id="{D9922F87-D3A7-A7E8-D90A-84B1CD85FB7A}"/>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5" name="Freeform 92">
              <a:extLst>
                <a:ext uri="{FF2B5EF4-FFF2-40B4-BE49-F238E27FC236}">
                  <a16:creationId xmlns:a16="http://schemas.microsoft.com/office/drawing/2014/main" id="{78D9663F-75FB-E8CF-0A5D-F6145F0FACB8}"/>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6" name="Freeform 93">
              <a:extLst>
                <a:ext uri="{FF2B5EF4-FFF2-40B4-BE49-F238E27FC236}">
                  <a16:creationId xmlns:a16="http://schemas.microsoft.com/office/drawing/2014/main" id="{58416325-318B-BE28-58AE-4CB7C168B37D}"/>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7" name="Freeform 94">
              <a:extLst>
                <a:ext uri="{FF2B5EF4-FFF2-40B4-BE49-F238E27FC236}">
                  <a16:creationId xmlns:a16="http://schemas.microsoft.com/office/drawing/2014/main" id="{639FBA42-ED2B-7AD2-32F4-9F3A3C656127}"/>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8" name="Freeform 95">
              <a:extLst>
                <a:ext uri="{FF2B5EF4-FFF2-40B4-BE49-F238E27FC236}">
                  <a16:creationId xmlns:a16="http://schemas.microsoft.com/office/drawing/2014/main" id="{BAAF6C22-8135-32CF-88C2-00233D8F05FA}"/>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9" name="Freeform 96">
              <a:extLst>
                <a:ext uri="{FF2B5EF4-FFF2-40B4-BE49-F238E27FC236}">
                  <a16:creationId xmlns:a16="http://schemas.microsoft.com/office/drawing/2014/main" id="{5446C630-D69C-E5DC-DEE9-1B5E31730DBA}"/>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0" name="Freeform 97">
              <a:extLst>
                <a:ext uri="{FF2B5EF4-FFF2-40B4-BE49-F238E27FC236}">
                  <a16:creationId xmlns:a16="http://schemas.microsoft.com/office/drawing/2014/main" id="{FDF15E91-AB05-B356-6710-5934B6303372}"/>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1" name="Freeform 98">
              <a:extLst>
                <a:ext uri="{FF2B5EF4-FFF2-40B4-BE49-F238E27FC236}">
                  <a16:creationId xmlns:a16="http://schemas.microsoft.com/office/drawing/2014/main" id="{1F03BF74-4AA4-E953-E8B3-24D4EA3B4AE9}"/>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2" name="Freeform 99">
              <a:extLst>
                <a:ext uri="{FF2B5EF4-FFF2-40B4-BE49-F238E27FC236}">
                  <a16:creationId xmlns:a16="http://schemas.microsoft.com/office/drawing/2014/main" id="{2CCEBBD2-F4E7-6F16-A607-C514D4F07D13}"/>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3" name="Freeform 100">
              <a:extLst>
                <a:ext uri="{FF2B5EF4-FFF2-40B4-BE49-F238E27FC236}">
                  <a16:creationId xmlns:a16="http://schemas.microsoft.com/office/drawing/2014/main" id="{67CBCDFD-0B08-0A29-F0B3-00A31E7DC08B}"/>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4" name="Freeform 101">
              <a:extLst>
                <a:ext uri="{FF2B5EF4-FFF2-40B4-BE49-F238E27FC236}">
                  <a16:creationId xmlns:a16="http://schemas.microsoft.com/office/drawing/2014/main" id="{20494875-9138-1BE0-0B03-FE2447E900B3}"/>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5" name="Freeform 102">
              <a:extLst>
                <a:ext uri="{FF2B5EF4-FFF2-40B4-BE49-F238E27FC236}">
                  <a16:creationId xmlns:a16="http://schemas.microsoft.com/office/drawing/2014/main" id="{7A9295B3-A531-818A-CDB0-35F11C8F642B}"/>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6" name="Freeform 103">
              <a:extLst>
                <a:ext uri="{FF2B5EF4-FFF2-40B4-BE49-F238E27FC236}">
                  <a16:creationId xmlns:a16="http://schemas.microsoft.com/office/drawing/2014/main" id="{C2C5BADD-74C8-CB45-5CE7-F88A604AE344}"/>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7" name="Freeform 104">
              <a:extLst>
                <a:ext uri="{FF2B5EF4-FFF2-40B4-BE49-F238E27FC236}">
                  <a16:creationId xmlns:a16="http://schemas.microsoft.com/office/drawing/2014/main" id="{119B9490-9B6F-9628-163F-8C7D15E7F085}"/>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8" name="Freeform 105">
              <a:extLst>
                <a:ext uri="{FF2B5EF4-FFF2-40B4-BE49-F238E27FC236}">
                  <a16:creationId xmlns:a16="http://schemas.microsoft.com/office/drawing/2014/main" id="{68FCF038-172D-EACB-786F-BDA3B2D6829B}"/>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spTree>
    <p:extLst>
      <p:ext uri="{BB962C8B-B14F-4D97-AF65-F5344CB8AC3E}">
        <p14:creationId xmlns:p14="http://schemas.microsoft.com/office/powerpoint/2010/main" val="7382897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FI_External_Print_Cover">
    <p:spTree>
      <p:nvGrpSpPr>
        <p:cNvPr id="1" name=""/>
        <p:cNvGrpSpPr/>
        <p:nvPr/>
      </p:nvGrpSpPr>
      <p:grpSpPr>
        <a:xfrm>
          <a:off x="0" y="0"/>
          <a:ext cx="0" cy="0"/>
          <a:chOff x="0" y="0"/>
          <a:chExt cx="0" cy="0"/>
        </a:xfrm>
      </p:grpSpPr>
      <p:pic>
        <p:nvPicPr>
          <p:cNvPr id="3" name="Picture 2" descr="A picture containing game&#10;&#10;Description automatically generated">
            <a:extLst>
              <a:ext uri="{FF2B5EF4-FFF2-40B4-BE49-F238E27FC236}">
                <a16:creationId xmlns:a16="http://schemas.microsoft.com/office/drawing/2014/main" id="{F368F2D2-FDDC-4BCD-911C-237059A2467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
        <p:nvSpPr>
          <p:cNvPr id="47" name="Rectangle 176"/>
          <p:cNvSpPr>
            <a:spLocks noGrp="1" noChangeArrowheads="1"/>
          </p:cNvSpPr>
          <p:nvPr>
            <p:ph type="ftr" sz="quarter" idx="13"/>
          </p:nvPr>
        </p:nvSpPr>
        <p:spPr>
          <a:xfrm>
            <a:off x="281401" y="6421008"/>
            <a:ext cx="6014623" cy="260350"/>
          </a:xfrm>
        </p:spPr>
        <p:txBody>
          <a:bodyPr anchor="b" anchorCtr="0"/>
          <a:lstStyle>
            <a:lvl1pPr algn="l">
              <a:defRPr sz="800" b="0" smtClean="0">
                <a:solidFill>
                  <a:srgbClr val="000000"/>
                </a:solidFill>
              </a:defRPr>
            </a:lvl1pPr>
          </a:lstStyle>
          <a:p>
            <a:pPr>
              <a:defRPr/>
            </a:pPr>
            <a:r>
              <a:rPr lang="en-US" b="1" dirty="0"/>
              <a:t>Insert disclosures. </a:t>
            </a:r>
          </a:p>
          <a:p>
            <a:pPr>
              <a:defRPr/>
            </a:pPr>
            <a:r>
              <a:rPr lang="en-US" dirty="0"/>
              <a:t>Insert disclosures.</a:t>
            </a:r>
          </a:p>
          <a:p>
            <a:pPr>
              <a:defRPr/>
            </a:pPr>
            <a:r>
              <a:rPr lang="en-US" b="1" dirty="0"/>
              <a:t>Page footer.  </a:t>
            </a:r>
            <a:r>
              <a:rPr lang="en-US" dirty="0"/>
              <a:t>l  © 20XX FMR LLC. All rights reserved.</a:t>
            </a:r>
            <a:endParaRPr lang="en-US" b="1" dirty="0"/>
          </a:p>
        </p:txBody>
      </p:sp>
      <p:sp>
        <p:nvSpPr>
          <p:cNvPr id="44" name="Text Placeholder 43"/>
          <p:cNvSpPr>
            <a:spLocks noGrp="1"/>
          </p:cNvSpPr>
          <p:nvPr>
            <p:ph type="body" sz="quarter" idx="10"/>
          </p:nvPr>
        </p:nvSpPr>
        <p:spPr>
          <a:xfrm>
            <a:off x="715495" y="3833787"/>
            <a:ext cx="2455544" cy="332365"/>
          </a:xfrm>
        </p:spPr>
        <p:txBody>
          <a:bodyPr/>
          <a:lstStyle>
            <a:lvl1pPr>
              <a:defRPr lang="en-US" sz="1000" b="0" kern="1200" smtClean="0">
                <a:solidFill>
                  <a:srgbClr val="000000"/>
                </a:solidFill>
                <a:latin typeface="Arial"/>
                <a:ea typeface="ＭＳ Ｐゴシック"/>
                <a:cs typeface="ＭＳ Ｐゴシック"/>
              </a:defRPr>
            </a:lvl1pPr>
          </a:lstStyle>
          <a:p>
            <a:pPr lvl="0"/>
            <a:r>
              <a:rPr lang="en-US"/>
              <a:t>Click to edit Master text styles</a:t>
            </a:r>
          </a:p>
        </p:txBody>
      </p:sp>
      <p:sp>
        <p:nvSpPr>
          <p:cNvPr id="53" name="Content Placeholder 52"/>
          <p:cNvSpPr>
            <a:spLocks noGrp="1"/>
          </p:cNvSpPr>
          <p:nvPr>
            <p:ph sz="quarter" idx="12"/>
          </p:nvPr>
        </p:nvSpPr>
        <p:spPr>
          <a:xfrm>
            <a:off x="6280150" y="3842381"/>
            <a:ext cx="2487613" cy="1652265"/>
          </a:xfrm>
        </p:spPr>
        <p:txBody>
          <a:bodyPr/>
          <a:lstStyle>
            <a:lvl1pPr marL="0" indent="0">
              <a:spcBef>
                <a:spcPts val="1200"/>
              </a:spcBef>
              <a:defRPr lang="en-US" sz="1000" b="1" kern="1200" dirty="0" smtClean="0">
                <a:solidFill>
                  <a:srgbClr val="000000"/>
                </a:solidFill>
                <a:latin typeface="Arial" charset="0"/>
                <a:ea typeface="ＭＳ Ｐゴシック" charset="-128"/>
                <a:cs typeface="+mn-cs"/>
              </a:defRPr>
            </a:lvl1pPr>
            <a:lvl2pPr marL="0" indent="0">
              <a:buFontTx/>
              <a:buNone/>
              <a:defRPr lang="en-US" sz="1000" i="1" kern="1200" dirty="0" smtClean="0">
                <a:solidFill>
                  <a:srgbClr val="000000"/>
                </a:solidFill>
                <a:latin typeface="Arial" charset="0"/>
                <a:ea typeface="ＭＳ Ｐゴシック" charset="-128"/>
                <a:cs typeface="+mn-cs"/>
              </a:defRPr>
            </a:lvl2pPr>
          </a:lstStyle>
          <a:p>
            <a:pPr lvl="0"/>
            <a:r>
              <a:rPr lang="en-US"/>
              <a:t>Click to edit Master text styles</a:t>
            </a:r>
          </a:p>
          <a:p>
            <a:pPr lvl="1"/>
            <a:r>
              <a:rPr lang="en-US"/>
              <a:t>Second level</a:t>
            </a:r>
          </a:p>
        </p:txBody>
      </p:sp>
      <p:sp>
        <p:nvSpPr>
          <p:cNvPr id="72" name="Rectangle 6"/>
          <p:cNvSpPr>
            <a:spLocks noGrp="1" noChangeArrowheads="1"/>
          </p:cNvSpPr>
          <p:nvPr>
            <p:ph type="subTitle" idx="1"/>
          </p:nvPr>
        </p:nvSpPr>
        <p:spPr>
          <a:xfrm>
            <a:off x="685251" y="2091765"/>
            <a:ext cx="7805762" cy="563076"/>
          </a:xfrm>
        </p:spPr>
        <p:txBody>
          <a:bodyPr lIns="100584" rIns="100584"/>
          <a:lstStyle>
            <a:lvl1pPr marL="0" indent="0">
              <a:spcBef>
                <a:spcPts val="0"/>
              </a:spcBef>
              <a:defRPr sz="2000" b="0">
                <a:solidFill>
                  <a:srgbClr val="7A9A3D"/>
                </a:solidFill>
              </a:defRPr>
            </a:lvl1pPr>
          </a:lstStyle>
          <a:p>
            <a:r>
              <a:rPr lang="en-US"/>
              <a:t>Click to edit Master subtitle style</a:t>
            </a:r>
            <a:endParaRPr lang="en-US" dirty="0"/>
          </a:p>
        </p:txBody>
      </p:sp>
      <p:sp>
        <p:nvSpPr>
          <p:cNvPr id="74" name="Text Placeholder 43"/>
          <p:cNvSpPr>
            <a:spLocks noGrp="1"/>
          </p:cNvSpPr>
          <p:nvPr>
            <p:ph type="body" sz="quarter" idx="14" hasCustomPrompt="1"/>
          </p:nvPr>
        </p:nvSpPr>
        <p:spPr>
          <a:xfrm>
            <a:off x="685251" y="2581276"/>
            <a:ext cx="7805762" cy="266850"/>
          </a:xfrm>
        </p:spPr>
        <p:txBody>
          <a:bodyPr lIns="100584" rIns="100584"/>
          <a:lstStyle>
            <a:lvl1pPr>
              <a:spcBef>
                <a:spcPts val="0"/>
              </a:spcBef>
              <a:defRPr lang="en-US" sz="1200" b="0" kern="1200" dirty="0" smtClean="0">
                <a:solidFill>
                  <a:srgbClr val="333F48"/>
                </a:solidFill>
                <a:latin typeface="Arial"/>
                <a:ea typeface="ＭＳ Ｐゴシック" pitchFamily="34" charset="-128"/>
                <a:cs typeface="+mn-cs"/>
              </a:defRPr>
            </a:lvl1pPr>
          </a:lstStyle>
          <a:p>
            <a:pPr lvl="0"/>
            <a:r>
              <a:rPr lang="en-US" dirty="0"/>
              <a:t>Date</a:t>
            </a:r>
          </a:p>
        </p:txBody>
      </p:sp>
      <p:sp>
        <p:nvSpPr>
          <p:cNvPr id="79" name="Picture Placeholder 47"/>
          <p:cNvSpPr txBox="1">
            <a:spLocks/>
          </p:cNvSpPr>
          <p:nvPr userDrawn="1"/>
        </p:nvSpPr>
        <p:spPr>
          <a:xfrm>
            <a:off x="804558" y="4104114"/>
            <a:ext cx="2424112" cy="609600"/>
          </a:xfrm>
          <a:prstGeom prst="rect">
            <a:avLst/>
          </a:prstGeom>
          <a:solidFill>
            <a:schemeClr val="bg1">
              <a:lumMod val="95000"/>
            </a:schemeClr>
          </a:solidFill>
        </p:spPr>
        <p:txBody>
          <a:bodyPr anchor="ctr"/>
          <a:lstStyle>
            <a:lvl1pPr marL="0" indent="0" algn="l" rtl="0" eaLnBrk="0" fontAlgn="base" hangingPunct="0">
              <a:spcBef>
                <a:spcPct val="20000"/>
              </a:spcBef>
              <a:spcAft>
                <a:spcPct val="0"/>
              </a:spcAft>
              <a:buClr>
                <a:schemeClr val="bg1"/>
              </a:buClr>
              <a:buNone/>
              <a:tabLst>
                <a:tab pos="120626" algn="l"/>
                <a:tab pos="299978" algn="l"/>
                <a:tab pos="1034844" algn="l"/>
              </a:tabLst>
              <a:defRPr sz="1000" b="0">
                <a:solidFill>
                  <a:schemeClr val="accent1"/>
                </a:solidFill>
                <a:latin typeface="+mn-lt"/>
                <a:ea typeface="+mn-ea"/>
                <a:cs typeface="+mn-cs"/>
              </a:defRPr>
            </a:lvl1pPr>
            <a:lvl2pPr marL="169828" indent="0" algn="l" rtl="0" eaLnBrk="0" fontAlgn="base" hangingPunct="0">
              <a:spcBef>
                <a:spcPct val="20000"/>
              </a:spcBef>
              <a:spcAft>
                <a:spcPct val="0"/>
              </a:spcAft>
              <a:buClr>
                <a:schemeClr val="bg1"/>
              </a:buClr>
              <a:buFont typeface="Arial" pitchFamily="34" charset="0"/>
              <a:buNone/>
              <a:tabLst>
                <a:tab pos="120626" algn="l"/>
                <a:tab pos="299978" algn="l"/>
                <a:tab pos="1034844" algn="l"/>
              </a:tabLst>
              <a:defRPr sz="1200" b="1">
                <a:solidFill>
                  <a:schemeClr val="accent2"/>
                </a:solidFill>
                <a:latin typeface="+mn-lt"/>
              </a:defRPr>
            </a:lvl2pPr>
            <a:lvl3pPr marL="326960" indent="0" algn="l" rtl="0" eaLnBrk="0" fontAlgn="base" hangingPunct="0">
              <a:spcBef>
                <a:spcPct val="20000"/>
              </a:spcBef>
              <a:spcAft>
                <a:spcPct val="0"/>
              </a:spcAft>
              <a:buClr>
                <a:schemeClr val="bg1"/>
              </a:buClr>
              <a:buNone/>
              <a:tabLst>
                <a:tab pos="120626" algn="l"/>
                <a:tab pos="299978" algn="l"/>
                <a:tab pos="1034844" algn="l"/>
              </a:tabLst>
              <a:defRPr sz="1200" b="1">
                <a:solidFill>
                  <a:schemeClr val="accent2"/>
                </a:solidFill>
                <a:latin typeface="+mn-lt"/>
              </a:defRPr>
            </a:lvl3pPr>
            <a:lvl4pPr marL="914218" indent="-114277" algn="l" rtl="0" eaLnBrk="0" fontAlgn="base" hangingPunct="0">
              <a:spcBef>
                <a:spcPct val="20000"/>
              </a:spcBef>
              <a:spcAft>
                <a:spcPct val="0"/>
              </a:spcAft>
              <a:buClr>
                <a:schemeClr val="accent1"/>
              </a:buClr>
              <a:buChar char="•"/>
              <a:tabLst>
                <a:tab pos="120626" algn="l"/>
                <a:tab pos="299978" algn="l"/>
                <a:tab pos="1034844" algn="l"/>
              </a:tabLst>
              <a:defRPr sz="1600" b="1">
                <a:solidFill>
                  <a:schemeClr val="tx1"/>
                </a:solidFill>
                <a:latin typeface="+mn-lt"/>
              </a:defRPr>
            </a:lvl4pPr>
            <a:lvl5pPr marL="1142772" indent="-114277" algn="l" rtl="0" eaLnBrk="0" fontAlgn="base" hangingPunct="0">
              <a:spcBef>
                <a:spcPct val="20000"/>
              </a:spcBef>
              <a:spcAft>
                <a:spcPct val="0"/>
              </a:spcAft>
              <a:buClr>
                <a:schemeClr val="accent1"/>
              </a:buClr>
              <a:buChar char="•"/>
              <a:tabLst>
                <a:tab pos="120626" algn="l"/>
                <a:tab pos="299978" algn="l"/>
                <a:tab pos="1034844" algn="l"/>
              </a:tabLst>
              <a:defRPr sz="1600" b="1">
                <a:solidFill>
                  <a:schemeClr val="tx1"/>
                </a:solidFill>
                <a:latin typeface="+mn-lt"/>
              </a:defRPr>
            </a:lvl5pPr>
            <a:lvl6pPr marL="2514096" indent="-228554" algn="l" rtl="0" fontAlgn="base">
              <a:spcBef>
                <a:spcPct val="20000"/>
              </a:spcBef>
              <a:spcAft>
                <a:spcPct val="0"/>
              </a:spcAft>
              <a:buChar char="»"/>
              <a:defRPr sz="2000">
                <a:solidFill>
                  <a:schemeClr val="tx1"/>
                </a:solidFill>
                <a:latin typeface="+mn-lt"/>
              </a:defRPr>
            </a:lvl6pPr>
            <a:lvl7pPr marL="2971205" indent="-228554" algn="l" rtl="0" fontAlgn="base">
              <a:spcBef>
                <a:spcPct val="20000"/>
              </a:spcBef>
              <a:spcAft>
                <a:spcPct val="0"/>
              </a:spcAft>
              <a:buChar char="»"/>
              <a:defRPr sz="2000">
                <a:solidFill>
                  <a:schemeClr val="tx1"/>
                </a:solidFill>
                <a:latin typeface="+mn-lt"/>
              </a:defRPr>
            </a:lvl7pPr>
            <a:lvl8pPr marL="3428314" indent="-228554" algn="l" rtl="0" fontAlgn="base">
              <a:spcBef>
                <a:spcPct val="20000"/>
              </a:spcBef>
              <a:spcAft>
                <a:spcPct val="0"/>
              </a:spcAft>
              <a:buChar char="»"/>
              <a:defRPr sz="2000">
                <a:solidFill>
                  <a:schemeClr val="tx1"/>
                </a:solidFill>
                <a:latin typeface="+mn-lt"/>
              </a:defRPr>
            </a:lvl8pPr>
            <a:lvl9pPr marL="3885423" indent="-228554" algn="l" rtl="0" fontAlgn="base">
              <a:spcBef>
                <a:spcPct val="20000"/>
              </a:spcBef>
              <a:spcAft>
                <a:spcPct val="0"/>
              </a:spcAft>
              <a:buChar char="»"/>
              <a:defRPr sz="2000">
                <a:solidFill>
                  <a:schemeClr val="tx1"/>
                </a:solidFill>
                <a:latin typeface="+mn-lt"/>
              </a:defRPr>
            </a:lvl9pPr>
          </a:lstStyle>
          <a:p>
            <a:pPr>
              <a:buClr>
                <a:srgbClr val="FFFFFF"/>
              </a:buClr>
            </a:pPr>
            <a:r>
              <a:rPr lang="en-US" kern="0" dirty="0">
                <a:solidFill>
                  <a:srgbClr val="FFFFFF">
                    <a:lumMod val="50000"/>
                  </a:srgbClr>
                </a:solidFill>
              </a:rPr>
              <a:t>Click icon to add logo</a:t>
            </a:r>
          </a:p>
        </p:txBody>
      </p:sp>
      <p:sp>
        <p:nvSpPr>
          <p:cNvPr id="39" name="Rectangle 9"/>
          <p:cNvSpPr>
            <a:spLocks noGrp="1" noChangeArrowheads="1"/>
          </p:cNvSpPr>
          <p:nvPr>
            <p:ph type="title" hasCustomPrompt="1"/>
          </p:nvPr>
        </p:nvSpPr>
        <p:spPr bwMode="auto">
          <a:xfrm>
            <a:off x="685252" y="1581072"/>
            <a:ext cx="7820573" cy="53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b" anchorCtr="0" compatLnSpc="1">
            <a:prstTxWarp prst="textNoShape">
              <a:avLst/>
            </a:prstTxWarp>
          </a:bodyPr>
          <a:lstStyle>
            <a:lvl1pPr>
              <a:defRPr sz="3000">
                <a:solidFill>
                  <a:srgbClr val="333F48"/>
                </a:solidFill>
              </a:defRPr>
            </a:lvl1pPr>
          </a:lstStyle>
          <a:p>
            <a:pPr lvl="0"/>
            <a:r>
              <a:rPr lang="en-US" altLang="en-US" dirty="0"/>
              <a:t>Click To Edit Master Title Style</a:t>
            </a:r>
          </a:p>
        </p:txBody>
      </p:sp>
      <p:grpSp>
        <p:nvGrpSpPr>
          <p:cNvPr id="128" name="Group 127">
            <a:extLst>
              <a:ext uri="{FF2B5EF4-FFF2-40B4-BE49-F238E27FC236}">
                <a16:creationId xmlns:a16="http://schemas.microsoft.com/office/drawing/2014/main" id="{D2D227AE-CAFE-4AB3-AB1C-89F3B55E0722}"/>
              </a:ext>
            </a:extLst>
          </p:cNvPr>
          <p:cNvGrpSpPr/>
          <p:nvPr userDrawn="1"/>
        </p:nvGrpSpPr>
        <p:grpSpPr>
          <a:xfrm>
            <a:off x="7358173" y="6361974"/>
            <a:ext cx="1382376" cy="297562"/>
            <a:chOff x="6923088" y="4475163"/>
            <a:chExt cx="1873251" cy="403225"/>
          </a:xfrm>
        </p:grpSpPr>
        <p:sp>
          <p:nvSpPr>
            <p:cNvPr id="129" name="AutoShape 4">
              <a:extLst>
                <a:ext uri="{FF2B5EF4-FFF2-40B4-BE49-F238E27FC236}">
                  <a16:creationId xmlns:a16="http://schemas.microsoft.com/office/drawing/2014/main" id="{5E120DEF-B40A-4CE9-B26D-8060E8DBACDF}"/>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30" name="Freeform 6">
              <a:extLst>
                <a:ext uri="{FF2B5EF4-FFF2-40B4-BE49-F238E27FC236}">
                  <a16:creationId xmlns:a16="http://schemas.microsoft.com/office/drawing/2014/main" id="{CCFDE2C2-B48C-42C3-BC30-68C0ADC9DB16}"/>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31" name="Freeform 7">
              <a:extLst>
                <a:ext uri="{FF2B5EF4-FFF2-40B4-BE49-F238E27FC236}">
                  <a16:creationId xmlns:a16="http://schemas.microsoft.com/office/drawing/2014/main" id="{E148C66A-8C56-404E-B3CA-D463A4690B60}"/>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32" name="Freeform 83">
              <a:extLst>
                <a:ext uri="{FF2B5EF4-FFF2-40B4-BE49-F238E27FC236}">
                  <a16:creationId xmlns:a16="http://schemas.microsoft.com/office/drawing/2014/main" id="{B286DFDF-9604-49BE-8835-296DA52725C2}"/>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33" name="Freeform 84">
              <a:extLst>
                <a:ext uri="{FF2B5EF4-FFF2-40B4-BE49-F238E27FC236}">
                  <a16:creationId xmlns:a16="http://schemas.microsoft.com/office/drawing/2014/main" id="{536F82F0-C9F0-44DB-92D0-AD081D722539}"/>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34" name="Freeform 85">
              <a:extLst>
                <a:ext uri="{FF2B5EF4-FFF2-40B4-BE49-F238E27FC236}">
                  <a16:creationId xmlns:a16="http://schemas.microsoft.com/office/drawing/2014/main" id="{FA2B1132-6E1E-42BE-841F-6DB6DA058216}"/>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35" name="Freeform 86">
              <a:extLst>
                <a:ext uri="{FF2B5EF4-FFF2-40B4-BE49-F238E27FC236}">
                  <a16:creationId xmlns:a16="http://schemas.microsoft.com/office/drawing/2014/main" id="{1605D23B-3245-4081-A709-BC2936596163}"/>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36" name="Freeform 87">
              <a:extLst>
                <a:ext uri="{FF2B5EF4-FFF2-40B4-BE49-F238E27FC236}">
                  <a16:creationId xmlns:a16="http://schemas.microsoft.com/office/drawing/2014/main" id="{DD1011A3-8CCE-477C-88EA-2174C0DC1BE3}"/>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37" name="Freeform 88">
              <a:extLst>
                <a:ext uri="{FF2B5EF4-FFF2-40B4-BE49-F238E27FC236}">
                  <a16:creationId xmlns:a16="http://schemas.microsoft.com/office/drawing/2014/main" id="{F11F5921-88A4-48C1-B4F6-EA6717F32F9C}"/>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38" name="Freeform 89">
              <a:extLst>
                <a:ext uri="{FF2B5EF4-FFF2-40B4-BE49-F238E27FC236}">
                  <a16:creationId xmlns:a16="http://schemas.microsoft.com/office/drawing/2014/main" id="{CA718F0A-66A1-4570-9BE3-D9F9EC9750B7}"/>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39" name="Freeform 90">
              <a:extLst>
                <a:ext uri="{FF2B5EF4-FFF2-40B4-BE49-F238E27FC236}">
                  <a16:creationId xmlns:a16="http://schemas.microsoft.com/office/drawing/2014/main" id="{F6EAF93E-D2E6-4C24-B453-AAEAFC13E3D3}"/>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40" name="Freeform 91">
              <a:extLst>
                <a:ext uri="{FF2B5EF4-FFF2-40B4-BE49-F238E27FC236}">
                  <a16:creationId xmlns:a16="http://schemas.microsoft.com/office/drawing/2014/main" id="{8D652D86-C2B9-4E83-9167-23634BE72EDC}"/>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41" name="Freeform 92">
              <a:extLst>
                <a:ext uri="{FF2B5EF4-FFF2-40B4-BE49-F238E27FC236}">
                  <a16:creationId xmlns:a16="http://schemas.microsoft.com/office/drawing/2014/main" id="{92B43175-B9D1-455D-8FAE-3D2BF6571276}"/>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42" name="Freeform 93">
              <a:extLst>
                <a:ext uri="{FF2B5EF4-FFF2-40B4-BE49-F238E27FC236}">
                  <a16:creationId xmlns:a16="http://schemas.microsoft.com/office/drawing/2014/main" id="{76879D52-1795-452B-AD79-74CF3084E9B6}"/>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43" name="Freeform 94">
              <a:extLst>
                <a:ext uri="{FF2B5EF4-FFF2-40B4-BE49-F238E27FC236}">
                  <a16:creationId xmlns:a16="http://schemas.microsoft.com/office/drawing/2014/main" id="{C74CCD1A-A742-473F-8636-72B0E8B205FB}"/>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44" name="Freeform 95">
              <a:extLst>
                <a:ext uri="{FF2B5EF4-FFF2-40B4-BE49-F238E27FC236}">
                  <a16:creationId xmlns:a16="http://schemas.microsoft.com/office/drawing/2014/main" id="{312AF483-E8B8-41EE-ABBD-CBDC6A4CA5E7}"/>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45" name="Freeform 96">
              <a:extLst>
                <a:ext uri="{FF2B5EF4-FFF2-40B4-BE49-F238E27FC236}">
                  <a16:creationId xmlns:a16="http://schemas.microsoft.com/office/drawing/2014/main" id="{A6466488-2DBE-4B8B-B63D-1B2D019DF36C}"/>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46" name="Freeform 97">
              <a:extLst>
                <a:ext uri="{FF2B5EF4-FFF2-40B4-BE49-F238E27FC236}">
                  <a16:creationId xmlns:a16="http://schemas.microsoft.com/office/drawing/2014/main" id="{BD5F4D07-DCEA-41C3-AE5B-B7271E672936}"/>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47" name="Freeform 98">
              <a:extLst>
                <a:ext uri="{FF2B5EF4-FFF2-40B4-BE49-F238E27FC236}">
                  <a16:creationId xmlns:a16="http://schemas.microsoft.com/office/drawing/2014/main" id="{42EEE7BD-DCD2-49F7-8A7C-C0D0601C37FD}"/>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48" name="Freeform 99">
              <a:extLst>
                <a:ext uri="{FF2B5EF4-FFF2-40B4-BE49-F238E27FC236}">
                  <a16:creationId xmlns:a16="http://schemas.microsoft.com/office/drawing/2014/main" id="{5CFD22A1-E673-4B23-9D36-3B74DE70ECE2}"/>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49" name="Freeform 100">
              <a:extLst>
                <a:ext uri="{FF2B5EF4-FFF2-40B4-BE49-F238E27FC236}">
                  <a16:creationId xmlns:a16="http://schemas.microsoft.com/office/drawing/2014/main" id="{7C20FD0C-F35B-4F21-AF3B-81530E295BEB}"/>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50" name="Freeform 101">
              <a:extLst>
                <a:ext uri="{FF2B5EF4-FFF2-40B4-BE49-F238E27FC236}">
                  <a16:creationId xmlns:a16="http://schemas.microsoft.com/office/drawing/2014/main" id="{C68C6C2F-09B5-4244-BEBB-F85457E11A54}"/>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51" name="Freeform 102">
              <a:extLst>
                <a:ext uri="{FF2B5EF4-FFF2-40B4-BE49-F238E27FC236}">
                  <a16:creationId xmlns:a16="http://schemas.microsoft.com/office/drawing/2014/main" id="{6C7F753E-CE23-4F01-9F10-DCE622C71ABB}"/>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52" name="Freeform 103">
              <a:extLst>
                <a:ext uri="{FF2B5EF4-FFF2-40B4-BE49-F238E27FC236}">
                  <a16:creationId xmlns:a16="http://schemas.microsoft.com/office/drawing/2014/main" id="{12385579-35FD-4613-ABF4-9392759FFF98}"/>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53" name="Freeform 104">
              <a:extLst>
                <a:ext uri="{FF2B5EF4-FFF2-40B4-BE49-F238E27FC236}">
                  <a16:creationId xmlns:a16="http://schemas.microsoft.com/office/drawing/2014/main" id="{2BB633EA-47EC-47FB-AFB9-0C8E97548B32}"/>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54" name="Freeform 105">
              <a:extLst>
                <a:ext uri="{FF2B5EF4-FFF2-40B4-BE49-F238E27FC236}">
                  <a16:creationId xmlns:a16="http://schemas.microsoft.com/office/drawing/2014/main" id="{D9F0450F-CF35-40ED-BB19-255159FDD4F0}"/>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grpSp>
    </p:spTree>
    <p:extLst>
      <p:ext uri="{BB962C8B-B14F-4D97-AF65-F5344CB8AC3E}">
        <p14:creationId xmlns:p14="http://schemas.microsoft.com/office/powerpoint/2010/main" val="375196851"/>
      </p:ext>
    </p:extLst>
  </p:cSld>
  <p:clrMapOvr>
    <a:masterClrMapping/>
  </p:clrMapOvr>
  <p:extLst>
    <p:ext uri="{DCECCB84-F9BA-43D5-87BE-67443E8EF086}">
      <p15:sldGuideLst xmlns:p15="http://schemas.microsoft.com/office/powerpoint/2012/main">
        <p15:guide id="1" orient="horz" pos="4200">
          <p15:clr>
            <a:srgbClr val="FBAE40"/>
          </p15:clr>
        </p15:guide>
        <p15:guide id="2" pos="504">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FI_Internal_Print_Cover">
    <p:spTree>
      <p:nvGrpSpPr>
        <p:cNvPr id="1" name=""/>
        <p:cNvGrpSpPr/>
        <p:nvPr/>
      </p:nvGrpSpPr>
      <p:grpSpPr>
        <a:xfrm>
          <a:off x="0" y="0"/>
          <a:ext cx="0" cy="0"/>
          <a:chOff x="0" y="0"/>
          <a:chExt cx="0" cy="0"/>
        </a:xfrm>
      </p:grpSpPr>
      <p:pic>
        <p:nvPicPr>
          <p:cNvPr id="3" name="Picture 2" descr="A picture containing game&#10;&#10;Description automatically generated">
            <a:extLst>
              <a:ext uri="{FF2B5EF4-FFF2-40B4-BE49-F238E27FC236}">
                <a16:creationId xmlns:a16="http://schemas.microsoft.com/office/drawing/2014/main" id="{DE244548-2FF8-4890-9A59-929D460A254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grpSp>
        <p:nvGrpSpPr>
          <p:cNvPr id="56" name="Group 55">
            <a:extLst>
              <a:ext uri="{FF2B5EF4-FFF2-40B4-BE49-F238E27FC236}">
                <a16:creationId xmlns:a16="http://schemas.microsoft.com/office/drawing/2014/main" id="{37D2BAC2-4174-47A3-A306-325A697F4BF5}"/>
              </a:ext>
            </a:extLst>
          </p:cNvPr>
          <p:cNvGrpSpPr/>
          <p:nvPr userDrawn="1"/>
        </p:nvGrpSpPr>
        <p:grpSpPr>
          <a:xfrm>
            <a:off x="7358173" y="6361974"/>
            <a:ext cx="1382376" cy="297562"/>
            <a:chOff x="6923088" y="4475163"/>
            <a:chExt cx="1873251" cy="403225"/>
          </a:xfrm>
        </p:grpSpPr>
        <p:sp>
          <p:nvSpPr>
            <p:cNvPr id="57" name="AutoShape 4">
              <a:extLst>
                <a:ext uri="{FF2B5EF4-FFF2-40B4-BE49-F238E27FC236}">
                  <a16:creationId xmlns:a16="http://schemas.microsoft.com/office/drawing/2014/main" id="{8B8236BF-A1F4-4AF9-AF18-B1725EEDF1C8}"/>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8" name="Freeform 6">
              <a:extLst>
                <a:ext uri="{FF2B5EF4-FFF2-40B4-BE49-F238E27FC236}">
                  <a16:creationId xmlns:a16="http://schemas.microsoft.com/office/drawing/2014/main" id="{750D2FF4-4FB3-4AB3-A41E-E8F7B6FF1D93}"/>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9" name="Freeform 7">
              <a:extLst>
                <a:ext uri="{FF2B5EF4-FFF2-40B4-BE49-F238E27FC236}">
                  <a16:creationId xmlns:a16="http://schemas.microsoft.com/office/drawing/2014/main" id="{339F89E1-6D2A-4D59-9D15-DDA82073D3F2}"/>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60" name="Freeform 83">
              <a:extLst>
                <a:ext uri="{FF2B5EF4-FFF2-40B4-BE49-F238E27FC236}">
                  <a16:creationId xmlns:a16="http://schemas.microsoft.com/office/drawing/2014/main" id="{C511B55F-F6BE-4366-A189-8653E79F4D87}"/>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61" name="Freeform 84">
              <a:extLst>
                <a:ext uri="{FF2B5EF4-FFF2-40B4-BE49-F238E27FC236}">
                  <a16:creationId xmlns:a16="http://schemas.microsoft.com/office/drawing/2014/main" id="{22F2FBBD-701B-46B3-83EF-8B19041B6FBE}"/>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62" name="Freeform 85">
              <a:extLst>
                <a:ext uri="{FF2B5EF4-FFF2-40B4-BE49-F238E27FC236}">
                  <a16:creationId xmlns:a16="http://schemas.microsoft.com/office/drawing/2014/main" id="{1C9FA1AB-8487-4725-A349-64581318AE58}"/>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63" name="Freeform 86">
              <a:extLst>
                <a:ext uri="{FF2B5EF4-FFF2-40B4-BE49-F238E27FC236}">
                  <a16:creationId xmlns:a16="http://schemas.microsoft.com/office/drawing/2014/main" id="{DDEE2F38-BDFA-4F6B-B054-31F282493519}"/>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64" name="Freeform 87">
              <a:extLst>
                <a:ext uri="{FF2B5EF4-FFF2-40B4-BE49-F238E27FC236}">
                  <a16:creationId xmlns:a16="http://schemas.microsoft.com/office/drawing/2014/main" id="{FF2EE765-ADCA-4144-9632-87914858CDA9}"/>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65" name="Freeform 88">
              <a:extLst>
                <a:ext uri="{FF2B5EF4-FFF2-40B4-BE49-F238E27FC236}">
                  <a16:creationId xmlns:a16="http://schemas.microsoft.com/office/drawing/2014/main" id="{AE8A08AC-A834-4F8E-BFA2-4C3D9F65AA10}"/>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66" name="Freeform 89">
              <a:extLst>
                <a:ext uri="{FF2B5EF4-FFF2-40B4-BE49-F238E27FC236}">
                  <a16:creationId xmlns:a16="http://schemas.microsoft.com/office/drawing/2014/main" id="{D248C4F7-CE2E-4578-A6E8-EF557C69ABF7}"/>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67" name="Freeform 90">
              <a:extLst>
                <a:ext uri="{FF2B5EF4-FFF2-40B4-BE49-F238E27FC236}">
                  <a16:creationId xmlns:a16="http://schemas.microsoft.com/office/drawing/2014/main" id="{E67C1FF2-C9E1-4CBC-8BE3-D014A754AADD}"/>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68" name="Freeform 91">
              <a:extLst>
                <a:ext uri="{FF2B5EF4-FFF2-40B4-BE49-F238E27FC236}">
                  <a16:creationId xmlns:a16="http://schemas.microsoft.com/office/drawing/2014/main" id="{B77330CD-CDAF-4CF3-AAF0-65FD6D02A9EE}"/>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69" name="Freeform 92">
              <a:extLst>
                <a:ext uri="{FF2B5EF4-FFF2-40B4-BE49-F238E27FC236}">
                  <a16:creationId xmlns:a16="http://schemas.microsoft.com/office/drawing/2014/main" id="{85F23BA4-F5B5-4F7F-A050-CE2D4025A9A9}"/>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70" name="Freeform 93">
              <a:extLst>
                <a:ext uri="{FF2B5EF4-FFF2-40B4-BE49-F238E27FC236}">
                  <a16:creationId xmlns:a16="http://schemas.microsoft.com/office/drawing/2014/main" id="{9D41893C-D348-40DE-AE84-781201483138}"/>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71" name="Freeform 94">
              <a:extLst>
                <a:ext uri="{FF2B5EF4-FFF2-40B4-BE49-F238E27FC236}">
                  <a16:creationId xmlns:a16="http://schemas.microsoft.com/office/drawing/2014/main" id="{673A8E7B-EBAD-42F6-BBFB-1973AEFF0B8B}"/>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72" name="Freeform 95">
              <a:extLst>
                <a:ext uri="{FF2B5EF4-FFF2-40B4-BE49-F238E27FC236}">
                  <a16:creationId xmlns:a16="http://schemas.microsoft.com/office/drawing/2014/main" id="{0C1A8A7E-F3D7-42C1-9012-D3E027942538}"/>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73" name="Freeform 96">
              <a:extLst>
                <a:ext uri="{FF2B5EF4-FFF2-40B4-BE49-F238E27FC236}">
                  <a16:creationId xmlns:a16="http://schemas.microsoft.com/office/drawing/2014/main" id="{C113B37C-5692-4452-A175-B8689A633FA8}"/>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74" name="Freeform 97">
              <a:extLst>
                <a:ext uri="{FF2B5EF4-FFF2-40B4-BE49-F238E27FC236}">
                  <a16:creationId xmlns:a16="http://schemas.microsoft.com/office/drawing/2014/main" id="{BD37DD38-8B53-4B9C-B71B-8DCCFC03F476}"/>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75" name="Freeform 98">
              <a:extLst>
                <a:ext uri="{FF2B5EF4-FFF2-40B4-BE49-F238E27FC236}">
                  <a16:creationId xmlns:a16="http://schemas.microsoft.com/office/drawing/2014/main" id="{9B806109-D094-439B-97DB-E46F96FA6F54}"/>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76" name="Freeform 99">
              <a:extLst>
                <a:ext uri="{FF2B5EF4-FFF2-40B4-BE49-F238E27FC236}">
                  <a16:creationId xmlns:a16="http://schemas.microsoft.com/office/drawing/2014/main" id="{2491E5E4-E154-41B2-B1ED-85C42453C70C}"/>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77" name="Freeform 100">
              <a:extLst>
                <a:ext uri="{FF2B5EF4-FFF2-40B4-BE49-F238E27FC236}">
                  <a16:creationId xmlns:a16="http://schemas.microsoft.com/office/drawing/2014/main" id="{765C1F64-02AD-4525-9057-89EB9ED335B3}"/>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78" name="Freeform 101">
              <a:extLst>
                <a:ext uri="{FF2B5EF4-FFF2-40B4-BE49-F238E27FC236}">
                  <a16:creationId xmlns:a16="http://schemas.microsoft.com/office/drawing/2014/main" id="{76E0FCE8-B1BC-4233-9199-D9673FFC3841}"/>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79" name="Freeform 102">
              <a:extLst>
                <a:ext uri="{FF2B5EF4-FFF2-40B4-BE49-F238E27FC236}">
                  <a16:creationId xmlns:a16="http://schemas.microsoft.com/office/drawing/2014/main" id="{CA807538-407E-462D-9681-CA1A524E5702}"/>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80" name="Freeform 103">
              <a:extLst>
                <a:ext uri="{FF2B5EF4-FFF2-40B4-BE49-F238E27FC236}">
                  <a16:creationId xmlns:a16="http://schemas.microsoft.com/office/drawing/2014/main" id="{7FAF642D-5B9B-4AB7-A44A-A52E96B83A55}"/>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82" name="Freeform 104">
              <a:extLst>
                <a:ext uri="{FF2B5EF4-FFF2-40B4-BE49-F238E27FC236}">
                  <a16:creationId xmlns:a16="http://schemas.microsoft.com/office/drawing/2014/main" id="{C07E4C1C-7FC4-4366-A26F-A5D4C78C3275}"/>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83" name="Freeform 105">
              <a:extLst>
                <a:ext uri="{FF2B5EF4-FFF2-40B4-BE49-F238E27FC236}">
                  <a16:creationId xmlns:a16="http://schemas.microsoft.com/office/drawing/2014/main" id="{0C982428-9F7B-45D4-B837-95EC646E7C60}"/>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grpSp>
      <p:sp>
        <p:nvSpPr>
          <p:cNvPr id="43" name="Rectangle 6"/>
          <p:cNvSpPr>
            <a:spLocks noGrp="1" noChangeArrowheads="1"/>
          </p:cNvSpPr>
          <p:nvPr>
            <p:ph type="subTitle" idx="1"/>
          </p:nvPr>
        </p:nvSpPr>
        <p:spPr>
          <a:xfrm>
            <a:off x="685251" y="2091765"/>
            <a:ext cx="7805762" cy="563076"/>
          </a:xfrm>
        </p:spPr>
        <p:txBody>
          <a:bodyPr lIns="100584" rIns="100584"/>
          <a:lstStyle>
            <a:lvl1pPr marL="0" indent="0">
              <a:spcBef>
                <a:spcPts val="0"/>
              </a:spcBef>
              <a:defRPr sz="2000" b="0">
                <a:solidFill>
                  <a:srgbClr val="7A9B3D"/>
                </a:solidFill>
              </a:defRPr>
            </a:lvl1pPr>
          </a:lstStyle>
          <a:p>
            <a:r>
              <a:rPr lang="en-US"/>
              <a:t>Click to edit Master subtitle style</a:t>
            </a:r>
            <a:endParaRPr lang="en-US" dirty="0"/>
          </a:p>
        </p:txBody>
      </p:sp>
      <p:sp>
        <p:nvSpPr>
          <p:cNvPr id="42" name="Text Placeholder 43"/>
          <p:cNvSpPr>
            <a:spLocks noGrp="1"/>
          </p:cNvSpPr>
          <p:nvPr>
            <p:ph type="body" sz="quarter" idx="14" hasCustomPrompt="1"/>
          </p:nvPr>
        </p:nvSpPr>
        <p:spPr>
          <a:xfrm>
            <a:off x="685251" y="2581276"/>
            <a:ext cx="7805762" cy="266850"/>
          </a:xfrm>
        </p:spPr>
        <p:txBody>
          <a:bodyPr lIns="100584" rIns="100584"/>
          <a:lstStyle>
            <a:lvl1pPr>
              <a:spcBef>
                <a:spcPts val="0"/>
              </a:spcBef>
              <a:defRPr lang="en-US" sz="1200" b="0" kern="1200" dirty="0" smtClean="0">
                <a:solidFill>
                  <a:srgbClr val="333F48"/>
                </a:solidFill>
                <a:latin typeface="Arial"/>
                <a:ea typeface="ＭＳ Ｐゴシック" pitchFamily="34" charset="-128"/>
                <a:cs typeface="+mn-cs"/>
              </a:defRPr>
            </a:lvl1pPr>
          </a:lstStyle>
          <a:p>
            <a:pPr lvl="0"/>
            <a:r>
              <a:rPr lang="en-US" dirty="0"/>
              <a:t>Date</a:t>
            </a:r>
          </a:p>
        </p:txBody>
      </p:sp>
      <p:sp>
        <p:nvSpPr>
          <p:cNvPr id="81" name="Content Placeholder 52"/>
          <p:cNvSpPr txBox="1">
            <a:spLocks/>
          </p:cNvSpPr>
          <p:nvPr userDrawn="1"/>
        </p:nvSpPr>
        <p:spPr>
          <a:xfrm>
            <a:off x="704301" y="3842381"/>
            <a:ext cx="2487613" cy="1652265"/>
          </a:xfrm>
          <a:prstGeom prst="rect">
            <a:avLst/>
          </a:prstGeom>
        </p:spPr>
        <p:txBody>
          <a:bodyPr lIns="100584" rIns="100584"/>
          <a:lstStyle>
            <a:lvl1pPr marL="0" indent="0" algn="l" rtl="0" eaLnBrk="0" fontAlgn="base" hangingPunct="0">
              <a:spcBef>
                <a:spcPts val="1200"/>
              </a:spcBef>
              <a:spcAft>
                <a:spcPct val="0"/>
              </a:spcAft>
              <a:buClr>
                <a:schemeClr val="bg1"/>
              </a:buClr>
              <a:buNone/>
              <a:tabLst>
                <a:tab pos="120626" algn="l"/>
                <a:tab pos="299978" algn="l"/>
                <a:tab pos="1034844" algn="l"/>
              </a:tabLst>
              <a:defRPr lang="en-US" sz="1000" b="1" kern="1200" dirty="0" smtClean="0">
                <a:solidFill>
                  <a:schemeClr val="tx1"/>
                </a:solidFill>
                <a:latin typeface="Arial" charset="0"/>
                <a:ea typeface="ＭＳ Ｐゴシック" charset="-128"/>
                <a:cs typeface="+mn-cs"/>
              </a:defRPr>
            </a:lvl1pPr>
            <a:lvl2pPr marL="0" indent="0" algn="l" rtl="0" eaLnBrk="0" fontAlgn="base" hangingPunct="0">
              <a:spcBef>
                <a:spcPct val="20000"/>
              </a:spcBef>
              <a:spcAft>
                <a:spcPct val="0"/>
              </a:spcAft>
              <a:buClr>
                <a:schemeClr val="bg1"/>
              </a:buClr>
              <a:buFontTx/>
              <a:buNone/>
              <a:tabLst>
                <a:tab pos="120626" algn="l"/>
                <a:tab pos="299978" algn="l"/>
                <a:tab pos="1034844" algn="l"/>
              </a:tabLst>
              <a:defRPr lang="en-US" sz="1000" b="1" i="1" kern="1200" dirty="0" smtClean="0">
                <a:solidFill>
                  <a:schemeClr val="tx1"/>
                </a:solidFill>
                <a:latin typeface="Arial" charset="0"/>
                <a:ea typeface="ＭＳ Ｐゴシック" charset="-128"/>
                <a:cs typeface="+mn-cs"/>
              </a:defRPr>
            </a:lvl2pPr>
            <a:lvl3pPr marL="326960" indent="0" algn="l" rtl="0" eaLnBrk="0" fontAlgn="base" hangingPunct="0">
              <a:spcBef>
                <a:spcPct val="20000"/>
              </a:spcBef>
              <a:spcAft>
                <a:spcPct val="0"/>
              </a:spcAft>
              <a:buClr>
                <a:schemeClr val="bg1"/>
              </a:buClr>
              <a:buNone/>
              <a:tabLst>
                <a:tab pos="120626" algn="l"/>
                <a:tab pos="299978" algn="l"/>
                <a:tab pos="1034844" algn="l"/>
              </a:tabLst>
              <a:defRPr sz="1200" b="1">
                <a:solidFill>
                  <a:schemeClr val="accent2"/>
                </a:solidFill>
                <a:latin typeface="+mn-lt"/>
              </a:defRPr>
            </a:lvl3pPr>
            <a:lvl4pPr marL="914218" indent="-114277" algn="l" rtl="0" eaLnBrk="0" fontAlgn="base" hangingPunct="0">
              <a:spcBef>
                <a:spcPct val="20000"/>
              </a:spcBef>
              <a:spcAft>
                <a:spcPct val="0"/>
              </a:spcAft>
              <a:buClr>
                <a:schemeClr val="accent1"/>
              </a:buClr>
              <a:buChar char="•"/>
              <a:tabLst>
                <a:tab pos="120626" algn="l"/>
                <a:tab pos="299978" algn="l"/>
                <a:tab pos="1034844" algn="l"/>
              </a:tabLst>
              <a:defRPr sz="1600" b="1">
                <a:solidFill>
                  <a:schemeClr val="tx1"/>
                </a:solidFill>
                <a:latin typeface="+mn-lt"/>
              </a:defRPr>
            </a:lvl4pPr>
            <a:lvl5pPr marL="1142772" indent="-114277" algn="l" rtl="0" eaLnBrk="0" fontAlgn="base" hangingPunct="0">
              <a:spcBef>
                <a:spcPct val="20000"/>
              </a:spcBef>
              <a:spcAft>
                <a:spcPct val="0"/>
              </a:spcAft>
              <a:buClr>
                <a:schemeClr val="accent1"/>
              </a:buClr>
              <a:buChar char="•"/>
              <a:tabLst>
                <a:tab pos="120626" algn="l"/>
                <a:tab pos="299978" algn="l"/>
                <a:tab pos="1034844" algn="l"/>
              </a:tabLst>
              <a:defRPr sz="1600" b="1">
                <a:solidFill>
                  <a:schemeClr val="tx1"/>
                </a:solidFill>
                <a:latin typeface="+mn-lt"/>
              </a:defRPr>
            </a:lvl5pPr>
            <a:lvl6pPr marL="2514096" indent="-228554" algn="l" rtl="0" fontAlgn="base">
              <a:spcBef>
                <a:spcPct val="20000"/>
              </a:spcBef>
              <a:spcAft>
                <a:spcPct val="0"/>
              </a:spcAft>
              <a:buChar char="»"/>
              <a:defRPr sz="2000">
                <a:solidFill>
                  <a:schemeClr val="tx1"/>
                </a:solidFill>
                <a:latin typeface="+mn-lt"/>
              </a:defRPr>
            </a:lvl6pPr>
            <a:lvl7pPr marL="2971205" indent="-228554" algn="l" rtl="0" fontAlgn="base">
              <a:spcBef>
                <a:spcPct val="20000"/>
              </a:spcBef>
              <a:spcAft>
                <a:spcPct val="0"/>
              </a:spcAft>
              <a:buChar char="»"/>
              <a:defRPr sz="2000">
                <a:solidFill>
                  <a:schemeClr val="tx1"/>
                </a:solidFill>
                <a:latin typeface="+mn-lt"/>
              </a:defRPr>
            </a:lvl7pPr>
            <a:lvl8pPr marL="3428314" indent="-228554" algn="l" rtl="0" fontAlgn="base">
              <a:spcBef>
                <a:spcPct val="20000"/>
              </a:spcBef>
              <a:spcAft>
                <a:spcPct val="0"/>
              </a:spcAft>
              <a:buChar char="»"/>
              <a:defRPr sz="2000">
                <a:solidFill>
                  <a:schemeClr val="tx1"/>
                </a:solidFill>
                <a:latin typeface="+mn-lt"/>
              </a:defRPr>
            </a:lvl8pPr>
            <a:lvl9pPr marL="3885423" indent="-228554" algn="l" rtl="0" fontAlgn="base">
              <a:spcBef>
                <a:spcPct val="20000"/>
              </a:spcBef>
              <a:spcAft>
                <a:spcPct val="0"/>
              </a:spcAft>
              <a:buChar char="»"/>
              <a:defRPr sz="2000">
                <a:solidFill>
                  <a:schemeClr val="tx1"/>
                </a:solidFill>
                <a:latin typeface="+mn-lt"/>
              </a:defRPr>
            </a:lvl9pPr>
          </a:lstStyle>
          <a:p>
            <a:pPr>
              <a:buClr>
                <a:srgbClr val="FFFFFF"/>
              </a:buClr>
            </a:pPr>
            <a:endParaRPr b="0">
              <a:solidFill>
                <a:srgbClr val="000000"/>
              </a:solidFill>
              <a:latin typeface="Arial"/>
            </a:endParaRPr>
          </a:p>
        </p:txBody>
      </p:sp>
      <p:sp>
        <p:nvSpPr>
          <p:cNvPr id="120" name="Content Placeholder 52"/>
          <p:cNvSpPr>
            <a:spLocks noGrp="1"/>
          </p:cNvSpPr>
          <p:nvPr>
            <p:ph sz="quarter" idx="12"/>
          </p:nvPr>
        </p:nvSpPr>
        <p:spPr>
          <a:xfrm>
            <a:off x="704301" y="3978275"/>
            <a:ext cx="2576513" cy="1787525"/>
          </a:xfrm>
        </p:spPr>
        <p:txBody>
          <a:bodyPr/>
          <a:lstStyle>
            <a:lvl1pPr marL="0" indent="0">
              <a:spcBef>
                <a:spcPts val="1200"/>
              </a:spcBef>
              <a:defRPr lang="en-US" sz="1000" b="1" kern="1200" dirty="0" smtClean="0">
                <a:solidFill>
                  <a:srgbClr val="000000"/>
                </a:solidFill>
                <a:latin typeface="Arial" charset="0"/>
                <a:ea typeface="ＭＳ Ｐゴシック" charset="-128"/>
                <a:cs typeface="+mn-cs"/>
              </a:defRPr>
            </a:lvl1pPr>
            <a:lvl2pPr marL="0" indent="0">
              <a:buFontTx/>
              <a:buNone/>
              <a:defRPr lang="en-US" sz="1000" i="1" kern="1200" dirty="0" smtClean="0">
                <a:solidFill>
                  <a:srgbClr val="000000"/>
                </a:solidFill>
                <a:latin typeface="Arial" charset="0"/>
                <a:ea typeface="ＭＳ Ｐゴシック" charset="-128"/>
                <a:cs typeface="+mn-cs"/>
              </a:defRPr>
            </a:lvl2pPr>
          </a:lstStyle>
          <a:p>
            <a:pPr lvl="0"/>
            <a:r>
              <a:rPr lang="en-US"/>
              <a:t>Click to edit Master text styles</a:t>
            </a:r>
          </a:p>
          <a:p>
            <a:pPr lvl="1"/>
            <a:r>
              <a:rPr lang="en-US"/>
              <a:t>Second level</a:t>
            </a:r>
          </a:p>
        </p:txBody>
      </p:sp>
      <p:sp>
        <p:nvSpPr>
          <p:cNvPr id="121" name="Content Placeholder 52"/>
          <p:cNvSpPr>
            <a:spLocks noGrp="1"/>
          </p:cNvSpPr>
          <p:nvPr>
            <p:ph sz="quarter" idx="15"/>
          </p:nvPr>
        </p:nvSpPr>
        <p:spPr>
          <a:xfrm>
            <a:off x="3396990" y="3978275"/>
            <a:ext cx="2576513" cy="1787525"/>
          </a:xfrm>
        </p:spPr>
        <p:txBody>
          <a:bodyPr/>
          <a:lstStyle>
            <a:lvl1pPr marL="0" indent="0">
              <a:spcBef>
                <a:spcPts val="1200"/>
              </a:spcBef>
              <a:defRPr lang="en-US" sz="1000" b="1" kern="1200" dirty="0" smtClean="0">
                <a:solidFill>
                  <a:srgbClr val="000000"/>
                </a:solidFill>
                <a:latin typeface="Arial" charset="0"/>
                <a:ea typeface="ＭＳ Ｐゴシック" charset="-128"/>
                <a:cs typeface="+mn-cs"/>
              </a:defRPr>
            </a:lvl1pPr>
            <a:lvl2pPr marL="0" indent="0">
              <a:buFontTx/>
              <a:buNone/>
              <a:defRPr lang="en-US" sz="1000" i="1" kern="1200" dirty="0" smtClean="0">
                <a:solidFill>
                  <a:srgbClr val="000000"/>
                </a:solidFill>
                <a:latin typeface="Arial" charset="0"/>
                <a:ea typeface="ＭＳ Ｐゴシック" charset="-128"/>
                <a:cs typeface="+mn-cs"/>
              </a:defRPr>
            </a:lvl2pPr>
          </a:lstStyle>
          <a:p>
            <a:pPr lvl="0"/>
            <a:r>
              <a:rPr lang="en-US"/>
              <a:t>Click to edit Master text styles</a:t>
            </a:r>
          </a:p>
          <a:p>
            <a:pPr lvl="1"/>
            <a:r>
              <a:rPr lang="en-US"/>
              <a:t>Second level</a:t>
            </a:r>
          </a:p>
        </p:txBody>
      </p:sp>
      <p:sp>
        <p:nvSpPr>
          <p:cNvPr id="41" name="Rectangle 9"/>
          <p:cNvSpPr>
            <a:spLocks noGrp="1" noChangeArrowheads="1"/>
          </p:cNvSpPr>
          <p:nvPr>
            <p:ph type="title" hasCustomPrompt="1"/>
          </p:nvPr>
        </p:nvSpPr>
        <p:spPr bwMode="auto">
          <a:xfrm>
            <a:off x="685251" y="1581072"/>
            <a:ext cx="7805762" cy="53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b" anchorCtr="0" compatLnSpc="1">
            <a:prstTxWarp prst="textNoShape">
              <a:avLst/>
            </a:prstTxWarp>
          </a:bodyPr>
          <a:lstStyle>
            <a:lvl1pPr>
              <a:defRPr sz="3000">
                <a:solidFill>
                  <a:schemeClr val="bg2"/>
                </a:solidFill>
              </a:defRPr>
            </a:lvl1pPr>
          </a:lstStyle>
          <a:p>
            <a:pPr lvl="0"/>
            <a:r>
              <a:rPr lang="en-US" altLang="en-US" dirty="0"/>
              <a:t>Click To Edit Master Title Style</a:t>
            </a:r>
          </a:p>
        </p:txBody>
      </p:sp>
      <p:sp>
        <p:nvSpPr>
          <p:cNvPr id="84" name="Rectangle 176">
            <a:extLst>
              <a:ext uri="{FF2B5EF4-FFF2-40B4-BE49-F238E27FC236}">
                <a16:creationId xmlns:a16="http://schemas.microsoft.com/office/drawing/2014/main" id="{BC09911A-462B-46F7-AD5F-24FAF02F2217}"/>
              </a:ext>
            </a:extLst>
          </p:cNvPr>
          <p:cNvSpPr>
            <a:spLocks noGrp="1" noChangeArrowheads="1"/>
          </p:cNvSpPr>
          <p:nvPr>
            <p:ph type="ftr" sz="quarter" idx="13"/>
          </p:nvPr>
        </p:nvSpPr>
        <p:spPr>
          <a:xfrm>
            <a:off x="281401" y="6421008"/>
            <a:ext cx="6014623" cy="260350"/>
          </a:xfrm>
        </p:spPr>
        <p:txBody>
          <a:bodyPr anchor="b" anchorCtr="0"/>
          <a:lstStyle>
            <a:lvl1pPr algn="l">
              <a:defRPr sz="800" b="0" smtClean="0">
                <a:solidFill>
                  <a:srgbClr val="000000"/>
                </a:solidFill>
              </a:defRPr>
            </a:lvl1pPr>
          </a:lstStyle>
          <a:p>
            <a:pPr>
              <a:defRPr/>
            </a:pPr>
            <a:r>
              <a:rPr lang="en-US" b="1" dirty="0"/>
              <a:t>Insert disclosures. </a:t>
            </a:r>
          </a:p>
          <a:p>
            <a:pPr>
              <a:defRPr/>
            </a:pPr>
            <a:r>
              <a:rPr lang="en-US" dirty="0"/>
              <a:t>Insert disclosures.</a:t>
            </a:r>
          </a:p>
          <a:p>
            <a:pPr>
              <a:defRPr/>
            </a:pPr>
            <a:r>
              <a:rPr lang="en-US" b="1" dirty="0"/>
              <a:t>Page footer.  </a:t>
            </a:r>
            <a:r>
              <a:rPr lang="en-US" dirty="0"/>
              <a:t>l  © 20XX FMR LLC. All rights reserved.</a:t>
            </a:r>
            <a:endParaRPr lang="en-US" b="1" dirty="0"/>
          </a:p>
        </p:txBody>
      </p:sp>
    </p:spTree>
    <p:extLst>
      <p:ext uri="{BB962C8B-B14F-4D97-AF65-F5344CB8AC3E}">
        <p14:creationId xmlns:p14="http://schemas.microsoft.com/office/powerpoint/2010/main" val="9522279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1_Print Divider">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58488" name="Rectangle 56"/>
          <p:cNvSpPr>
            <a:spLocks noGrp="1" noChangeArrowheads="1"/>
          </p:cNvSpPr>
          <p:nvPr>
            <p:ph type="ctrTitle"/>
          </p:nvPr>
        </p:nvSpPr>
        <p:spPr>
          <a:xfrm>
            <a:off x="679879" y="2040360"/>
            <a:ext cx="7825945" cy="608013"/>
          </a:xfrm>
          <a:ln algn="ctr"/>
        </p:spPr>
        <p:txBody>
          <a:bodyPr lIns="91440" tIns="45720" anchor="b"/>
          <a:lstStyle>
            <a:lvl1pPr>
              <a:defRPr sz="2800">
                <a:solidFill>
                  <a:srgbClr val="333F48"/>
                </a:solidFill>
              </a:defRPr>
            </a:lvl1pPr>
          </a:lstStyle>
          <a:p>
            <a:r>
              <a:rPr lang="en-US"/>
              <a:t>Click to edit Master title style</a:t>
            </a:r>
            <a:endParaRPr lang="en-US" dirty="0"/>
          </a:p>
        </p:txBody>
      </p:sp>
      <p:sp>
        <p:nvSpPr>
          <p:cNvPr id="658489" name="Rectangle 57"/>
          <p:cNvSpPr>
            <a:spLocks noGrp="1" noChangeArrowheads="1"/>
          </p:cNvSpPr>
          <p:nvPr>
            <p:ph type="subTitle" idx="1"/>
          </p:nvPr>
        </p:nvSpPr>
        <p:spPr>
          <a:xfrm>
            <a:off x="679880" y="2752344"/>
            <a:ext cx="7825946" cy="283464"/>
          </a:xfrm>
          <a:ln algn="ctr"/>
        </p:spPr>
        <p:txBody>
          <a:bodyPr tIns="0"/>
          <a:lstStyle>
            <a:lvl1pPr marL="0" indent="0" algn="l" rtl="0" fontAlgn="base">
              <a:lnSpc>
                <a:spcPct val="100000"/>
              </a:lnSpc>
              <a:spcBef>
                <a:spcPct val="0"/>
              </a:spcBef>
              <a:spcAft>
                <a:spcPct val="0"/>
              </a:spcAft>
              <a:defRPr lang="en-US" sz="2000" b="0" kern="1200" dirty="0">
                <a:solidFill>
                  <a:srgbClr val="768692"/>
                </a:solidFill>
                <a:latin typeface="Arial"/>
                <a:ea typeface="ＭＳ Ｐゴシック" pitchFamily="34" charset="-128"/>
                <a:cs typeface="+mn-cs"/>
              </a:defRPr>
            </a:lvl1pPr>
          </a:lstStyle>
          <a:p>
            <a:r>
              <a:rPr lang="en-US"/>
              <a:t>Click to edit Master subtitle style</a:t>
            </a:r>
            <a:endParaRPr lang="en-US" dirty="0"/>
          </a:p>
        </p:txBody>
      </p:sp>
      <p:sp>
        <p:nvSpPr>
          <p:cNvPr id="60" name="Rectangle 176"/>
          <p:cNvSpPr>
            <a:spLocks noGrp="1" noChangeArrowheads="1"/>
          </p:cNvSpPr>
          <p:nvPr>
            <p:ph type="ftr" sz="quarter" idx="13"/>
          </p:nvPr>
        </p:nvSpPr>
        <p:spPr>
          <a:xfrm>
            <a:off x="320040" y="6508597"/>
            <a:ext cx="3931920" cy="173736"/>
          </a:xfrm>
        </p:spPr>
        <p:txBody>
          <a:bodyPr/>
          <a:lstStyle>
            <a:lvl1pPr algn="l">
              <a:defRPr sz="800" b="0" smtClean="0">
                <a:solidFill>
                  <a:srgbClr val="000000"/>
                </a:solidFill>
              </a:defRPr>
            </a:lvl1pPr>
          </a:lstStyle>
          <a:p>
            <a:pPr>
              <a:defRPr/>
            </a:pPr>
            <a:r>
              <a:rPr lang="en-US" dirty="0"/>
              <a:t>Page footer, i.e., For institutional use only.</a:t>
            </a:r>
          </a:p>
        </p:txBody>
      </p:sp>
      <p:cxnSp>
        <p:nvCxnSpPr>
          <p:cNvPr id="6" name="Straight Connector 5"/>
          <p:cNvCxnSpPr/>
          <p:nvPr userDrawn="1"/>
        </p:nvCxnSpPr>
        <p:spPr bwMode="auto">
          <a:xfrm>
            <a:off x="791746" y="2642460"/>
            <a:ext cx="8352254" cy="0"/>
          </a:xfrm>
          <a:prstGeom prst="line">
            <a:avLst/>
          </a:prstGeom>
          <a:solidFill>
            <a:srgbClr val="009681"/>
          </a:solidFill>
          <a:ln w="9525" cap="flat" cmpd="sng" algn="ctr">
            <a:solidFill>
              <a:srgbClr val="768692"/>
            </a:solidFill>
            <a:prstDash val="solid"/>
            <a:round/>
            <a:headEnd type="none" w="med" len="med"/>
            <a:tailEnd type="none" w="med" len="med"/>
          </a:ln>
          <a:effectLst/>
        </p:spPr>
      </p:cxnSp>
      <p:grpSp>
        <p:nvGrpSpPr>
          <p:cNvPr id="89" name="Group 88">
            <a:extLst>
              <a:ext uri="{FF2B5EF4-FFF2-40B4-BE49-F238E27FC236}">
                <a16:creationId xmlns:a16="http://schemas.microsoft.com/office/drawing/2014/main" id="{991DE967-0F82-408F-B89A-AE232A778E53}"/>
              </a:ext>
            </a:extLst>
          </p:cNvPr>
          <p:cNvGrpSpPr/>
          <p:nvPr userDrawn="1"/>
        </p:nvGrpSpPr>
        <p:grpSpPr>
          <a:xfrm>
            <a:off x="7358173" y="6361974"/>
            <a:ext cx="1382376" cy="297562"/>
            <a:chOff x="6923088" y="4475163"/>
            <a:chExt cx="1873251" cy="403225"/>
          </a:xfrm>
        </p:grpSpPr>
        <p:sp>
          <p:nvSpPr>
            <p:cNvPr id="90" name="AutoShape 4">
              <a:extLst>
                <a:ext uri="{FF2B5EF4-FFF2-40B4-BE49-F238E27FC236}">
                  <a16:creationId xmlns:a16="http://schemas.microsoft.com/office/drawing/2014/main" id="{C79E7ACA-A263-4539-87E6-BB3032A565AA}"/>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91" name="Freeform 6">
              <a:extLst>
                <a:ext uri="{FF2B5EF4-FFF2-40B4-BE49-F238E27FC236}">
                  <a16:creationId xmlns:a16="http://schemas.microsoft.com/office/drawing/2014/main" id="{3CD4FC34-780F-4C6A-9C1E-6E2EEF836D95}"/>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92" name="Freeform 7">
              <a:extLst>
                <a:ext uri="{FF2B5EF4-FFF2-40B4-BE49-F238E27FC236}">
                  <a16:creationId xmlns:a16="http://schemas.microsoft.com/office/drawing/2014/main" id="{AC5BB2A0-5794-42B6-9410-3747DA00DA15}"/>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93" name="Freeform 83">
              <a:extLst>
                <a:ext uri="{FF2B5EF4-FFF2-40B4-BE49-F238E27FC236}">
                  <a16:creationId xmlns:a16="http://schemas.microsoft.com/office/drawing/2014/main" id="{C6E5C4C3-0AB4-4023-8682-F0AD227294CB}"/>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94" name="Freeform 84">
              <a:extLst>
                <a:ext uri="{FF2B5EF4-FFF2-40B4-BE49-F238E27FC236}">
                  <a16:creationId xmlns:a16="http://schemas.microsoft.com/office/drawing/2014/main" id="{B97EA17F-E820-4EFF-8C60-95A06BCDF11D}"/>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95" name="Freeform 85">
              <a:extLst>
                <a:ext uri="{FF2B5EF4-FFF2-40B4-BE49-F238E27FC236}">
                  <a16:creationId xmlns:a16="http://schemas.microsoft.com/office/drawing/2014/main" id="{131E540F-55D2-4006-8834-0F1FD1907314}"/>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96" name="Freeform 86">
              <a:extLst>
                <a:ext uri="{FF2B5EF4-FFF2-40B4-BE49-F238E27FC236}">
                  <a16:creationId xmlns:a16="http://schemas.microsoft.com/office/drawing/2014/main" id="{7D987961-3243-40A6-90CA-00D9AD162875}"/>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97" name="Freeform 87">
              <a:extLst>
                <a:ext uri="{FF2B5EF4-FFF2-40B4-BE49-F238E27FC236}">
                  <a16:creationId xmlns:a16="http://schemas.microsoft.com/office/drawing/2014/main" id="{ABD33F16-3509-4F80-988B-665950CB0ABC}"/>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98" name="Freeform 88">
              <a:extLst>
                <a:ext uri="{FF2B5EF4-FFF2-40B4-BE49-F238E27FC236}">
                  <a16:creationId xmlns:a16="http://schemas.microsoft.com/office/drawing/2014/main" id="{DB1ED5A2-3B59-4AF0-AAE6-0501EDDB26AC}"/>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99" name="Freeform 89">
              <a:extLst>
                <a:ext uri="{FF2B5EF4-FFF2-40B4-BE49-F238E27FC236}">
                  <a16:creationId xmlns:a16="http://schemas.microsoft.com/office/drawing/2014/main" id="{2106603A-8F39-42D6-B1DE-070FA0889A24}"/>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00" name="Freeform 90">
              <a:extLst>
                <a:ext uri="{FF2B5EF4-FFF2-40B4-BE49-F238E27FC236}">
                  <a16:creationId xmlns:a16="http://schemas.microsoft.com/office/drawing/2014/main" id="{D72B8D90-A6D2-4469-AD0F-753A37590509}"/>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01" name="Freeform 91">
              <a:extLst>
                <a:ext uri="{FF2B5EF4-FFF2-40B4-BE49-F238E27FC236}">
                  <a16:creationId xmlns:a16="http://schemas.microsoft.com/office/drawing/2014/main" id="{4086A718-DC10-4ABD-9A39-16979BFA7BC5}"/>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02" name="Freeform 92">
              <a:extLst>
                <a:ext uri="{FF2B5EF4-FFF2-40B4-BE49-F238E27FC236}">
                  <a16:creationId xmlns:a16="http://schemas.microsoft.com/office/drawing/2014/main" id="{1812FAEA-94DB-40EC-9B4F-B679C51A0EC6}"/>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03" name="Freeform 93">
              <a:extLst>
                <a:ext uri="{FF2B5EF4-FFF2-40B4-BE49-F238E27FC236}">
                  <a16:creationId xmlns:a16="http://schemas.microsoft.com/office/drawing/2014/main" id="{BA5E2700-F933-47D2-862C-A932A805ACB4}"/>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04" name="Freeform 94">
              <a:extLst>
                <a:ext uri="{FF2B5EF4-FFF2-40B4-BE49-F238E27FC236}">
                  <a16:creationId xmlns:a16="http://schemas.microsoft.com/office/drawing/2014/main" id="{0847955D-0A8E-45C2-8997-36D1499E7884}"/>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05" name="Freeform 95">
              <a:extLst>
                <a:ext uri="{FF2B5EF4-FFF2-40B4-BE49-F238E27FC236}">
                  <a16:creationId xmlns:a16="http://schemas.microsoft.com/office/drawing/2014/main" id="{17A8DFA0-F304-4C63-84BD-624306BBB1D6}"/>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06" name="Freeform 96">
              <a:extLst>
                <a:ext uri="{FF2B5EF4-FFF2-40B4-BE49-F238E27FC236}">
                  <a16:creationId xmlns:a16="http://schemas.microsoft.com/office/drawing/2014/main" id="{B95E7678-6DD0-4442-98C6-25A0965E8677}"/>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07" name="Freeform 97">
              <a:extLst>
                <a:ext uri="{FF2B5EF4-FFF2-40B4-BE49-F238E27FC236}">
                  <a16:creationId xmlns:a16="http://schemas.microsoft.com/office/drawing/2014/main" id="{2BCDC77B-2728-463D-82CF-73C96D77BFDF}"/>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08" name="Freeform 98">
              <a:extLst>
                <a:ext uri="{FF2B5EF4-FFF2-40B4-BE49-F238E27FC236}">
                  <a16:creationId xmlns:a16="http://schemas.microsoft.com/office/drawing/2014/main" id="{00173041-5C5E-4364-A960-B9F14DF6920E}"/>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09" name="Freeform 99">
              <a:extLst>
                <a:ext uri="{FF2B5EF4-FFF2-40B4-BE49-F238E27FC236}">
                  <a16:creationId xmlns:a16="http://schemas.microsoft.com/office/drawing/2014/main" id="{5B0A6D3D-9806-4EF1-8579-E41C636148B4}"/>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10" name="Freeform 100">
              <a:extLst>
                <a:ext uri="{FF2B5EF4-FFF2-40B4-BE49-F238E27FC236}">
                  <a16:creationId xmlns:a16="http://schemas.microsoft.com/office/drawing/2014/main" id="{8D4ADC7B-2D9B-4B07-A90D-211BD4DCB60F}"/>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11" name="Freeform 101">
              <a:extLst>
                <a:ext uri="{FF2B5EF4-FFF2-40B4-BE49-F238E27FC236}">
                  <a16:creationId xmlns:a16="http://schemas.microsoft.com/office/drawing/2014/main" id="{9965128A-520F-4D47-831E-7C40AC7A83C6}"/>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12" name="Freeform 102">
              <a:extLst>
                <a:ext uri="{FF2B5EF4-FFF2-40B4-BE49-F238E27FC236}">
                  <a16:creationId xmlns:a16="http://schemas.microsoft.com/office/drawing/2014/main" id="{A4DD5B32-4303-4B40-BE62-DD6157C9CE62}"/>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13" name="Freeform 103">
              <a:extLst>
                <a:ext uri="{FF2B5EF4-FFF2-40B4-BE49-F238E27FC236}">
                  <a16:creationId xmlns:a16="http://schemas.microsoft.com/office/drawing/2014/main" id="{40ED94EA-2D3E-4BDC-8C6C-75AD6879FA04}"/>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14" name="Freeform 104">
              <a:extLst>
                <a:ext uri="{FF2B5EF4-FFF2-40B4-BE49-F238E27FC236}">
                  <a16:creationId xmlns:a16="http://schemas.microsoft.com/office/drawing/2014/main" id="{54780562-5C1B-44EA-BDBB-F1B15F1C136B}"/>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15" name="Freeform 105">
              <a:extLst>
                <a:ext uri="{FF2B5EF4-FFF2-40B4-BE49-F238E27FC236}">
                  <a16:creationId xmlns:a16="http://schemas.microsoft.com/office/drawing/2014/main" id="{50AA1CE6-E207-402A-B793-294ED2A09D42}"/>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grpSp>
    </p:spTree>
    <p:extLst>
      <p:ext uri="{BB962C8B-B14F-4D97-AF65-F5344CB8AC3E}">
        <p14:creationId xmlns:p14="http://schemas.microsoft.com/office/powerpoint/2010/main" val="3219090625"/>
      </p:ext>
    </p:extLst>
  </p:cSld>
  <p:clrMapOvr>
    <a:masterClrMapping/>
  </p:clrMapOvr>
  <p:extLst>
    <p:ext uri="{DCECCB84-F9BA-43D5-87BE-67443E8EF086}">
      <p15:sldGuideLst xmlns:p15="http://schemas.microsoft.com/office/powerpoint/2012/main">
        <p15:guide id="1" orient="horz" pos="4200">
          <p15:clr>
            <a:srgbClr val="FBAE40"/>
          </p15:clr>
        </p15:guide>
        <p15:guide id="4" pos="5496">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itle" preserve="1">
  <p:cSld name="2_Print Divider Speakers">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58488" name="Rectangle 56"/>
          <p:cNvSpPr>
            <a:spLocks noGrp="1" noChangeArrowheads="1"/>
          </p:cNvSpPr>
          <p:nvPr>
            <p:ph type="ctrTitle"/>
          </p:nvPr>
        </p:nvSpPr>
        <p:spPr>
          <a:xfrm>
            <a:off x="679879" y="2040360"/>
            <a:ext cx="7825945" cy="608013"/>
          </a:xfrm>
          <a:ln algn="ctr"/>
        </p:spPr>
        <p:txBody>
          <a:bodyPr lIns="91440" tIns="45720" anchor="b"/>
          <a:lstStyle>
            <a:lvl1pPr>
              <a:defRPr sz="2800">
                <a:solidFill>
                  <a:srgbClr val="333F48"/>
                </a:solidFill>
              </a:defRPr>
            </a:lvl1pPr>
          </a:lstStyle>
          <a:p>
            <a:r>
              <a:rPr lang="en-US"/>
              <a:t>Click to edit Master title style</a:t>
            </a:r>
            <a:endParaRPr lang="en-US" dirty="0"/>
          </a:p>
        </p:txBody>
      </p:sp>
      <p:sp>
        <p:nvSpPr>
          <p:cNvPr id="658489" name="Rectangle 57"/>
          <p:cNvSpPr>
            <a:spLocks noGrp="1" noChangeArrowheads="1"/>
          </p:cNvSpPr>
          <p:nvPr>
            <p:ph type="subTitle" idx="1"/>
          </p:nvPr>
        </p:nvSpPr>
        <p:spPr>
          <a:xfrm>
            <a:off x="679880" y="2819387"/>
            <a:ext cx="7825945" cy="282925"/>
          </a:xfrm>
          <a:ln algn="ctr"/>
        </p:spPr>
        <p:txBody>
          <a:bodyPr tIns="0"/>
          <a:lstStyle>
            <a:lvl1pPr marL="0" indent="0" algn="l" rtl="0" fontAlgn="base">
              <a:lnSpc>
                <a:spcPct val="100000"/>
              </a:lnSpc>
              <a:spcBef>
                <a:spcPts val="600"/>
              </a:spcBef>
              <a:spcAft>
                <a:spcPct val="0"/>
              </a:spcAft>
              <a:defRPr lang="en-US" sz="1600" b="1" kern="1200" baseline="0" dirty="0">
                <a:solidFill>
                  <a:srgbClr val="768692"/>
                </a:solidFill>
                <a:latin typeface="Arial"/>
                <a:ea typeface="ＭＳ Ｐゴシック" pitchFamily="34" charset="-128"/>
                <a:cs typeface="+mn-cs"/>
              </a:defRPr>
            </a:lvl1pPr>
          </a:lstStyle>
          <a:p>
            <a:r>
              <a:rPr lang="en-US"/>
              <a:t>Click to edit Master subtitle style</a:t>
            </a:r>
            <a:endParaRPr lang="en-US" dirty="0"/>
          </a:p>
        </p:txBody>
      </p:sp>
      <p:cxnSp>
        <p:nvCxnSpPr>
          <p:cNvPr id="6" name="Straight Connector 5"/>
          <p:cNvCxnSpPr/>
          <p:nvPr userDrawn="1"/>
        </p:nvCxnSpPr>
        <p:spPr bwMode="auto">
          <a:xfrm>
            <a:off x="791746" y="2642460"/>
            <a:ext cx="8352254" cy="0"/>
          </a:xfrm>
          <a:prstGeom prst="line">
            <a:avLst/>
          </a:prstGeom>
          <a:solidFill>
            <a:srgbClr val="009681"/>
          </a:solidFill>
          <a:ln w="9525" cap="flat" cmpd="sng" algn="ctr">
            <a:solidFill>
              <a:srgbClr val="768692"/>
            </a:solidFill>
            <a:prstDash val="solid"/>
            <a:round/>
            <a:headEnd type="none" w="med" len="med"/>
            <a:tailEnd type="none" w="med" len="med"/>
          </a:ln>
          <a:effectLst/>
        </p:spPr>
      </p:cxnSp>
      <p:grpSp>
        <p:nvGrpSpPr>
          <p:cNvPr id="61" name="Group 60">
            <a:extLst>
              <a:ext uri="{FF2B5EF4-FFF2-40B4-BE49-F238E27FC236}">
                <a16:creationId xmlns:a16="http://schemas.microsoft.com/office/drawing/2014/main" id="{3EF48CAB-2355-427D-924E-A3C73D558CC0}"/>
              </a:ext>
            </a:extLst>
          </p:cNvPr>
          <p:cNvGrpSpPr/>
          <p:nvPr userDrawn="1"/>
        </p:nvGrpSpPr>
        <p:grpSpPr>
          <a:xfrm>
            <a:off x="7358173" y="6361974"/>
            <a:ext cx="1382376" cy="297562"/>
            <a:chOff x="6923088" y="4475163"/>
            <a:chExt cx="1873251" cy="403225"/>
          </a:xfrm>
        </p:grpSpPr>
        <p:sp>
          <p:nvSpPr>
            <p:cNvPr id="62" name="AutoShape 4">
              <a:extLst>
                <a:ext uri="{FF2B5EF4-FFF2-40B4-BE49-F238E27FC236}">
                  <a16:creationId xmlns:a16="http://schemas.microsoft.com/office/drawing/2014/main" id="{88F61506-36CF-4E28-A2C9-50C6F1D3E7EA}"/>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63" name="Freeform 6">
              <a:extLst>
                <a:ext uri="{FF2B5EF4-FFF2-40B4-BE49-F238E27FC236}">
                  <a16:creationId xmlns:a16="http://schemas.microsoft.com/office/drawing/2014/main" id="{73C51A6E-0D3D-4E49-962B-03B20A133E87}"/>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64" name="Freeform 7">
              <a:extLst>
                <a:ext uri="{FF2B5EF4-FFF2-40B4-BE49-F238E27FC236}">
                  <a16:creationId xmlns:a16="http://schemas.microsoft.com/office/drawing/2014/main" id="{BFBB4A40-9F9E-492F-A7C4-F537841EF997}"/>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65" name="Freeform 83">
              <a:extLst>
                <a:ext uri="{FF2B5EF4-FFF2-40B4-BE49-F238E27FC236}">
                  <a16:creationId xmlns:a16="http://schemas.microsoft.com/office/drawing/2014/main" id="{E0757797-0F34-4362-9192-0FE6E5D5173E}"/>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66" name="Freeform 84">
              <a:extLst>
                <a:ext uri="{FF2B5EF4-FFF2-40B4-BE49-F238E27FC236}">
                  <a16:creationId xmlns:a16="http://schemas.microsoft.com/office/drawing/2014/main" id="{D3A178E0-80C8-403E-B76D-F2AFD23DC598}"/>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67" name="Freeform 85">
              <a:extLst>
                <a:ext uri="{FF2B5EF4-FFF2-40B4-BE49-F238E27FC236}">
                  <a16:creationId xmlns:a16="http://schemas.microsoft.com/office/drawing/2014/main" id="{A421C42C-F506-4D4F-AA27-AC6649BA3F01}"/>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68" name="Freeform 86">
              <a:extLst>
                <a:ext uri="{FF2B5EF4-FFF2-40B4-BE49-F238E27FC236}">
                  <a16:creationId xmlns:a16="http://schemas.microsoft.com/office/drawing/2014/main" id="{729B0490-C9D6-4DBB-903A-C2F59D882E77}"/>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69" name="Freeform 87">
              <a:extLst>
                <a:ext uri="{FF2B5EF4-FFF2-40B4-BE49-F238E27FC236}">
                  <a16:creationId xmlns:a16="http://schemas.microsoft.com/office/drawing/2014/main" id="{062DA5E6-2BC9-4B3D-8269-FC39B0A87F02}"/>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70" name="Freeform 88">
              <a:extLst>
                <a:ext uri="{FF2B5EF4-FFF2-40B4-BE49-F238E27FC236}">
                  <a16:creationId xmlns:a16="http://schemas.microsoft.com/office/drawing/2014/main" id="{B62BD2CA-35DA-43EC-ADD6-9A7645ACAF0F}"/>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71" name="Freeform 89">
              <a:extLst>
                <a:ext uri="{FF2B5EF4-FFF2-40B4-BE49-F238E27FC236}">
                  <a16:creationId xmlns:a16="http://schemas.microsoft.com/office/drawing/2014/main" id="{7AEC0B98-C6CD-4FAF-A048-2B9D584D113F}"/>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72" name="Freeform 90">
              <a:extLst>
                <a:ext uri="{FF2B5EF4-FFF2-40B4-BE49-F238E27FC236}">
                  <a16:creationId xmlns:a16="http://schemas.microsoft.com/office/drawing/2014/main" id="{A89FA9C4-A3F0-4CBC-A3C7-1383AB133D89}"/>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73" name="Freeform 91">
              <a:extLst>
                <a:ext uri="{FF2B5EF4-FFF2-40B4-BE49-F238E27FC236}">
                  <a16:creationId xmlns:a16="http://schemas.microsoft.com/office/drawing/2014/main" id="{7E22A295-35E8-46A8-AE0D-0B878370A1E5}"/>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74" name="Freeform 92">
              <a:extLst>
                <a:ext uri="{FF2B5EF4-FFF2-40B4-BE49-F238E27FC236}">
                  <a16:creationId xmlns:a16="http://schemas.microsoft.com/office/drawing/2014/main" id="{04507016-C573-4138-968A-8C0096A114BE}"/>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75" name="Freeform 93">
              <a:extLst>
                <a:ext uri="{FF2B5EF4-FFF2-40B4-BE49-F238E27FC236}">
                  <a16:creationId xmlns:a16="http://schemas.microsoft.com/office/drawing/2014/main" id="{B2E70FFA-0DA9-40E1-9E0F-7C78D061FB05}"/>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76" name="Freeform 94">
              <a:extLst>
                <a:ext uri="{FF2B5EF4-FFF2-40B4-BE49-F238E27FC236}">
                  <a16:creationId xmlns:a16="http://schemas.microsoft.com/office/drawing/2014/main" id="{984CCE0A-9A73-4F22-9558-658EB334C6C6}"/>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77" name="Freeform 95">
              <a:extLst>
                <a:ext uri="{FF2B5EF4-FFF2-40B4-BE49-F238E27FC236}">
                  <a16:creationId xmlns:a16="http://schemas.microsoft.com/office/drawing/2014/main" id="{F951CC34-18E7-4AF8-9426-5F72C121F696}"/>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78" name="Freeform 96">
              <a:extLst>
                <a:ext uri="{FF2B5EF4-FFF2-40B4-BE49-F238E27FC236}">
                  <a16:creationId xmlns:a16="http://schemas.microsoft.com/office/drawing/2014/main" id="{6F2985CA-8E29-4063-8731-E5F2BD1D8B53}"/>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79" name="Freeform 97">
              <a:extLst>
                <a:ext uri="{FF2B5EF4-FFF2-40B4-BE49-F238E27FC236}">
                  <a16:creationId xmlns:a16="http://schemas.microsoft.com/office/drawing/2014/main" id="{5780A8E9-9129-4E4F-A3D0-4CAEEC8200EC}"/>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80" name="Freeform 98">
              <a:extLst>
                <a:ext uri="{FF2B5EF4-FFF2-40B4-BE49-F238E27FC236}">
                  <a16:creationId xmlns:a16="http://schemas.microsoft.com/office/drawing/2014/main" id="{137BAF9B-4A9F-4CD8-B122-71BCB60C9215}"/>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81" name="Freeform 99">
              <a:extLst>
                <a:ext uri="{FF2B5EF4-FFF2-40B4-BE49-F238E27FC236}">
                  <a16:creationId xmlns:a16="http://schemas.microsoft.com/office/drawing/2014/main" id="{0C1228B8-0324-4403-AEF6-FCC4AB492C1C}"/>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82" name="Freeform 100">
              <a:extLst>
                <a:ext uri="{FF2B5EF4-FFF2-40B4-BE49-F238E27FC236}">
                  <a16:creationId xmlns:a16="http://schemas.microsoft.com/office/drawing/2014/main" id="{B181299C-0CF4-44EA-97F9-852F64FEAEC9}"/>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83" name="Freeform 101">
              <a:extLst>
                <a:ext uri="{FF2B5EF4-FFF2-40B4-BE49-F238E27FC236}">
                  <a16:creationId xmlns:a16="http://schemas.microsoft.com/office/drawing/2014/main" id="{0F5CD9DF-80B7-459E-BDE7-37FB8B95C2C7}"/>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84" name="Freeform 102">
              <a:extLst>
                <a:ext uri="{FF2B5EF4-FFF2-40B4-BE49-F238E27FC236}">
                  <a16:creationId xmlns:a16="http://schemas.microsoft.com/office/drawing/2014/main" id="{E5CE1E15-24A0-4D9A-A134-E24CABC9C586}"/>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85" name="Freeform 103">
              <a:extLst>
                <a:ext uri="{FF2B5EF4-FFF2-40B4-BE49-F238E27FC236}">
                  <a16:creationId xmlns:a16="http://schemas.microsoft.com/office/drawing/2014/main" id="{D022E516-EE17-4E1A-91D7-26798C179342}"/>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86" name="Freeform 104">
              <a:extLst>
                <a:ext uri="{FF2B5EF4-FFF2-40B4-BE49-F238E27FC236}">
                  <a16:creationId xmlns:a16="http://schemas.microsoft.com/office/drawing/2014/main" id="{99FC2710-29FD-4CB1-A61F-B17E55A42D26}"/>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87" name="Freeform 105">
              <a:extLst>
                <a:ext uri="{FF2B5EF4-FFF2-40B4-BE49-F238E27FC236}">
                  <a16:creationId xmlns:a16="http://schemas.microsoft.com/office/drawing/2014/main" id="{CA07087F-3570-4D22-B714-C015539D263C}"/>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grpSp>
      <p:sp>
        <p:nvSpPr>
          <p:cNvPr id="88" name="Rectangle 176">
            <a:extLst>
              <a:ext uri="{FF2B5EF4-FFF2-40B4-BE49-F238E27FC236}">
                <a16:creationId xmlns:a16="http://schemas.microsoft.com/office/drawing/2014/main" id="{F63D2447-968D-4391-82CF-99220D3851CF}"/>
              </a:ext>
            </a:extLst>
          </p:cNvPr>
          <p:cNvSpPr>
            <a:spLocks noGrp="1" noChangeArrowheads="1"/>
          </p:cNvSpPr>
          <p:nvPr>
            <p:ph type="ftr" sz="quarter" idx="13"/>
          </p:nvPr>
        </p:nvSpPr>
        <p:spPr>
          <a:xfrm>
            <a:off x="320040" y="6508597"/>
            <a:ext cx="3931920" cy="173736"/>
          </a:xfrm>
        </p:spPr>
        <p:txBody>
          <a:bodyPr/>
          <a:lstStyle>
            <a:lvl1pPr algn="l">
              <a:defRPr sz="800" b="0" smtClean="0">
                <a:solidFill>
                  <a:srgbClr val="000000"/>
                </a:solidFill>
              </a:defRPr>
            </a:lvl1pPr>
          </a:lstStyle>
          <a:p>
            <a:pPr>
              <a:defRPr/>
            </a:pPr>
            <a:r>
              <a:rPr lang="en-US" dirty="0"/>
              <a:t>Page footer, i.e., For institutional use only.</a:t>
            </a:r>
          </a:p>
        </p:txBody>
      </p:sp>
    </p:spTree>
    <p:extLst>
      <p:ext uri="{BB962C8B-B14F-4D97-AF65-F5344CB8AC3E}">
        <p14:creationId xmlns:p14="http://schemas.microsoft.com/office/powerpoint/2010/main" val="2986717278"/>
      </p:ext>
    </p:extLst>
  </p:cSld>
  <p:clrMapOvr>
    <a:masterClrMapping/>
  </p:clrMapOvr>
  <p:extLst>
    <p:ext uri="{DCECCB84-F9BA-43D5-87BE-67443E8EF086}">
      <p15:sldGuideLst xmlns:p15="http://schemas.microsoft.com/office/powerpoint/2012/main">
        <p15:guide id="1" orient="horz" pos="420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FI_Internal_Print_Cover">
    <p:spTree>
      <p:nvGrpSpPr>
        <p:cNvPr id="1" name=""/>
        <p:cNvGrpSpPr/>
        <p:nvPr/>
      </p:nvGrpSpPr>
      <p:grpSpPr>
        <a:xfrm>
          <a:off x="0" y="0"/>
          <a:ext cx="0" cy="0"/>
          <a:chOff x="0" y="0"/>
          <a:chExt cx="0" cy="0"/>
        </a:xfrm>
      </p:grpSpPr>
      <p:sp>
        <p:nvSpPr>
          <p:cNvPr id="81" name="Content Placeholder 52"/>
          <p:cNvSpPr txBox="1">
            <a:spLocks/>
          </p:cNvSpPr>
          <p:nvPr/>
        </p:nvSpPr>
        <p:spPr>
          <a:xfrm>
            <a:off x="704301" y="3842381"/>
            <a:ext cx="2487613" cy="1652265"/>
          </a:xfrm>
          <a:prstGeom prst="rect">
            <a:avLst/>
          </a:prstGeom>
        </p:spPr>
        <p:txBody>
          <a:bodyPr lIns="100584" rIns="100584"/>
          <a:lstStyle>
            <a:lvl1pPr marL="0" indent="0" algn="l" rtl="0" eaLnBrk="0" fontAlgn="base" hangingPunct="0">
              <a:spcBef>
                <a:spcPts val="1200"/>
              </a:spcBef>
              <a:spcAft>
                <a:spcPct val="0"/>
              </a:spcAft>
              <a:buClr>
                <a:schemeClr val="bg1"/>
              </a:buClr>
              <a:buNone/>
              <a:tabLst>
                <a:tab pos="120626" algn="l"/>
                <a:tab pos="299978" algn="l"/>
                <a:tab pos="1034844" algn="l"/>
              </a:tabLst>
              <a:defRPr lang="en-US" sz="1000" b="1" kern="1200" dirty="0" smtClean="0">
                <a:solidFill>
                  <a:schemeClr val="tx1"/>
                </a:solidFill>
                <a:latin typeface="Arial" charset="0"/>
                <a:ea typeface="ＭＳ Ｐゴシック" charset="-128"/>
                <a:cs typeface="+mn-cs"/>
              </a:defRPr>
            </a:lvl1pPr>
            <a:lvl2pPr marL="0" indent="0" algn="l" rtl="0" eaLnBrk="0" fontAlgn="base" hangingPunct="0">
              <a:spcBef>
                <a:spcPct val="20000"/>
              </a:spcBef>
              <a:spcAft>
                <a:spcPct val="0"/>
              </a:spcAft>
              <a:buClr>
                <a:schemeClr val="bg1"/>
              </a:buClr>
              <a:buFontTx/>
              <a:buNone/>
              <a:tabLst>
                <a:tab pos="120626" algn="l"/>
                <a:tab pos="299978" algn="l"/>
                <a:tab pos="1034844" algn="l"/>
              </a:tabLst>
              <a:defRPr lang="en-US" sz="1000" b="1" i="1" kern="1200" dirty="0" smtClean="0">
                <a:solidFill>
                  <a:schemeClr val="tx1"/>
                </a:solidFill>
                <a:latin typeface="Arial" charset="0"/>
                <a:ea typeface="ＭＳ Ｐゴシック" charset="-128"/>
                <a:cs typeface="+mn-cs"/>
              </a:defRPr>
            </a:lvl2pPr>
            <a:lvl3pPr marL="326960" indent="0" algn="l" rtl="0" eaLnBrk="0" fontAlgn="base" hangingPunct="0">
              <a:spcBef>
                <a:spcPct val="20000"/>
              </a:spcBef>
              <a:spcAft>
                <a:spcPct val="0"/>
              </a:spcAft>
              <a:buClr>
                <a:schemeClr val="bg1"/>
              </a:buClr>
              <a:buNone/>
              <a:tabLst>
                <a:tab pos="120626" algn="l"/>
                <a:tab pos="299978" algn="l"/>
                <a:tab pos="1034844" algn="l"/>
              </a:tabLst>
              <a:defRPr sz="1200" b="1">
                <a:solidFill>
                  <a:schemeClr val="accent2"/>
                </a:solidFill>
                <a:latin typeface="+mn-lt"/>
              </a:defRPr>
            </a:lvl3pPr>
            <a:lvl4pPr marL="914218" indent="-114277" algn="l" rtl="0" eaLnBrk="0" fontAlgn="base" hangingPunct="0">
              <a:spcBef>
                <a:spcPct val="20000"/>
              </a:spcBef>
              <a:spcAft>
                <a:spcPct val="0"/>
              </a:spcAft>
              <a:buClr>
                <a:schemeClr val="accent1"/>
              </a:buClr>
              <a:buChar char="•"/>
              <a:tabLst>
                <a:tab pos="120626" algn="l"/>
                <a:tab pos="299978" algn="l"/>
                <a:tab pos="1034844" algn="l"/>
              </a:tabLst>
              <a:defRPr sz="1600" b="1">
                <a:solidFill>
                  <a:schemeClr val="tx1"/>
                </a:solidFill>
                <a:latin typeface="+mn-lt"/>
              </a:defRPr>
            </a:lvl4pPr>
            <a:lvl5pPr marL="1142772" indent="-114277" algn="l" rtl="0" eaLnBrk="0" fontAlgn="base" hangingPunct="0">
              <a:spcBef>
                <a:spcPct val="20000"/>
              </a:spcBef>
              <a:spcAft>
                <a:spcPct val="0"/>
              </a:spcAft>
              <a:buClr>
                <a:schemeClr val="accent1"/>
              </a:buClr>
              <a:buChar char="•"/>
              <a:tabLst>
                <a:tab pos="120626" algn="l"/>
                <a:tab pos="299978" algn="l"/>
                <a:tab pos="1034844" algn="l"/>
              </a:tabLst>
              <a:defRPr sz="1600" b="1">
                <a:solidFill>
                  <a:schemeClr val="tx1"/>
                </a:solidFill>
                <a:latin typeface="+mn-lt"/>
              </a:defRPr>
            </a:lvl5pPr>
            <a:lvl6pPr marL="2514096" indent="-228554" algn="l" rtl="0" fontAlgn="base">
              <a:spcBef>
                <a:spcPct val="20000"/>
              </a:spcBef>
              <a:spcAft>
                <a:spcPct val="0"/>
              </a:spcAft>
              <a:buChar char="»"/>
              <a:defRPr sz="2000">
                <a:solidFill>
                  <a:schemeClr val="tx1"/>
                </a:solidFill>
                <a:latin typeface="+mn-lt"/>
              </a:defRPr>
            </a:lvl6pPr>
            <a:lvl7pPr marL="2971205" indent="-228554" algn="l" rtl="0" fontAlgn="base">
              <a:spcBef>
                <a:spcPct val="20000"/>
              </a:spcBef>
              <a:spcAft>
                <a:spcPct val="0"/>
              </a:spcAft>
              <a:buChar char="»"/>
              <a:defRPr sz="2000">
                <a:solidFill>
                  <a:schemeClr val="tx1"/>
                </a:solidFill>
                <a:latin typeface="+mn-lt"/>
              </a:defRPr>
            </a:lvl7pPr>
            <a:lvl8pPr marL="3428314" indent="-228554" algn="l" rtl="0" fontAlgn="base">
              <a:spcBef>
                <a:spcPct val="20000"/>
              </a:spcBef>
              <a:spcAft>
                <a:spcPct val="0"/>
              </a:spcAft>
              <a:buChar char="»"/>
              <a:defRPr sz="2000">
                <a:solidFill>
                  <a:schemeClr val="tx1"/>
                </a:solidFill>
                <a:latin typeface="+mn-lt"/>
              </a:defRPr>
            </a:lvl8pPr>
            <a:lvl9pPr marL="3885423" indent="-228554" algn="l" rtl="0" fontAlgn="base">
              <a:spcBef>
                <a:spcPct val="20000"/>
              </a:spcBef>
              <a:spcAft>
                <a:spcPct val="0"/>
              </a:spcAft>
              <a:buChar char="»"/>
              <a:defRPr sz="2000">
                <a:solidFill>
                  <a:schemeClr val="tx1"/>
                </a:solidFill>
                <a:latin typeface="+mn-lt"/>
              </a:defRPr>
            </a:lvl9pPr>
          </a:lstStyle>
          <a:p>
            <a:pPr>
              <a:buClr>
                <a:srgbClr val="FFFFFF"/>
              </a:buClr>
            </a:pPr>
            <a:endParaRPr b="0" dirty="0">
              <a:solidFill>
                <a:srgbClr val="000000"/>
              </a:solidFill>
              <a:latin typeface="Arial"/>
            </a:endParaRPr>
          </a:p>
        </p:txBody>
      </p:sp>
      <p:sp>
        <p:nvSpPr>
          <p:cNvPr id="120" name="Content Placeholder 52"/>
          <p:cNvSpPr>
            <a:spLocks noGrp="1"/>
          </p:cNvSpPr>
          <p:nvPr>
            <p:ph sz="quarter" idx="12"/>
          </p:nvPr>
        </p:nvSpPr>
        <p:spPr>
          <a:xfrm>
            <a:off x="704301" y="3978275"/>
            <a:ext cx="2576513" cy="1787525"/>
          </a:xfrm>
        </p:spPr>
        <p:txBody>
          <a:bodyPr/>
          <a:lstStyle>
            <a:lvl1pPr marL="0" indent="0">
              <a:spcBef>
                <a:spcPts val="1200"/>
              </a:spcBef>
              <a:defRPr lang="en-US" sz="1000" b="1" kern="1200" dirty="0" smtClean="0">
                <a:solidFill>
                  <a:srgbClr val="000000"/>
                </a:solidFill>
                <a:latin typeface="Arial" charset="0"/>
                <a:ea typeface="ＭＳ Ｐゴシック" charset="-128"/>
                <a:cs typeface="+mn-cs"/>
              </a:defRPr>
            </a:lvl1pPr>
            <a:lvl2pPr marL="0" indent="0">
              <a:buFontTx/>
              <a:buNone/>
              <a:defRPr lang="en-US" sz="1000" i="1" kern="1200" dirty="0" smtClean="0">
                <a:solidFill>
                  <a:srgbClr val="000000"/>
                </a:solidFill>
                <a:latin typeface="Arial" charset="0"/>
                <a:ea typeface="ＭＳ Ｐゴシック" charset="-128"/>
                <a:cs typeface="+mn-cs"/>
              </a:defRPr>
            </a:lvl2pPr>
          </a:lstStyle>
          <a:p>
            <a:pPr lvl="0"/>
            <a:r>
              <a:rPr lang="en-US"/>
              <a:t>Click to edit Master text styles</a:t>
            </a:r>
          </a:p>
          <a:p>
            <a:pPr lvl="1"/>
            <a:r>
              <a:rPr lang="en-US"/>
              <a:t>Second level</a:t>
            </a:r>
          </a:p>
        </p:txBody>
      </p:sp>
      <p:sp>
        <p:nvSpPr>
          <p:cNvPr id="121" name="Content Placeholder 52"/>
          <p:cNvSpPr>
            <a:spLocks noGrp="1"/>
          </p:cNvSpPr>
          <p:nvPr>
            <p:ph sz="quarter" idx="15"/>
          </p:nvPr>
        </p:nvSpPr>
        <p:spPr>
          <a:xfrm>
            <a:off x="3396990" y="3978275"/>
            <a:ext cx="2576513" cy="1787525"/>
          </a:xfrm>
        </p:spPr>
        <p:txBody>
          <a:bodyPr/>
          <a:lstStyle>
            <a:lvl1pPr marL="0" indent="0">
              <a:spcBef>
                <a:spcPts val="1200"/>
              </a:spcBef>
              <a:defRPr lang="en-US" sz="1000" b="1" kern="1200" dirty="0" smtClean="0">
                <a:solidFill>
                  <a:srgbClr val="000000"/>
                </a:solidFill>
                <a:latin typeface="Arial" charset="0"/>
                <a:ea typeface="ＭＳ Ｐゴシック" charset="-128"/>
                <a:cs typeface="+mn-cs"/>
              </a:defRPr>
            </a:lvl1pPr>
            <a:lvl2pPr marL="0" indent="0">
              <a:buFontTx/>
              <a:buNone/>
              <a:defRPr lang="en-US" sz="1000" i="1" kern="1200" dirty="0" smtClean="0">
                <a:solidFill>
                  <a:srgbClr val="000000"/>
                </a:solidFill>
                <a:latin typeface="Arial" charset="0"/>
                <a:ea typeface="ＭＳ Ｐゴシック" charset="-128"/>
                <a:cs typeface="+mn-cs"/>
              </a:defRPr>
            </a:lvl2pPr>
          </a:lstStyle>
          <a:p>
            <a:pPr lvl="0"/>
            <a:r>
              <a:rPr lang="en-US"/>
              <a:t>Click to edit Master text styles</a:t>
            </a:r>
          </a:p>
          <a:p>
            <a:pPr lvl="1"/>
            <a:r>
              <a:rPr lang="en-US"/>
              <a:t>Second level</a:t>
            </a:r>
          </a:p>
        </p:txBody>
      </p:sp>
      <p:sp>
        <p:nvSpPr>
          <p:cNvPr id="84" name="Rectangle 176">
            <a:extLst>
              <a:ext uri="{FF2B5EF4-FFF2-40B4-BE49-F238E27FC236}">
                <a16:creationId xmlns:a16="http://schemas.microsoft.com/office/drawing/2014/main" id="{BC09911A-462B-46F7-AD5F-24FAF02F2217}"/>
              </a:ext>
            </a:extLst>
          </p:cNvPr>
          <p:cNvSpPr>
            <a:spLocks noGrp="1" noChangeArrowheads="1"/>
          </p:cNvSpPr>
          <p:nvPr>
            <p:ph type="ftr" sz="quarter" idx="13"/>
          </p:nvPr>
        </p:nvSpPr>
        <p:spPr>
          <a:xfrm>
            <a:off x="281401" y="6421008"/>
            <a:ext cx="6014623" cy="260350"/>
          </a:xfrm>
        </p:spPr>
        <p:txBody>
          <a:bodyPr anchor="b" anchorCtr="0"/>
          <a:lstStyle>
            <a:lvl1pPr algn="l">
              <a:defRPr sz="800" b="0" smtClean="0">
                <a:solidFill>
                  <a:srgbClr val="000000"/>
                </a:solidFill>
              </a:defRPr>
            </a:lvl1pPr>
          </a:lstStyle>
          <a:p>
            <a:pPr>
              <a:defRPr/>
            </a:pPr>
            <a:r>
              <a:rPr lang="en-US" b="1"/>
              <a:t>Insert disclosures. </a:t>
            </a:r>
          </a:p>
          <a:p>
            <a:pPr>
              <a:defRPr/>
            </a:pPr>
            <a:r>
              <a:rPr lang="en-US"/>
              <a:t>Insert disclosures.</a:t>
            </a:r>
          </a:p>
          <a:p>
            <a:pPr>
              <a:defRPr/>
            </a:pPr>
            <a:r>
              <a:rPr lang="en-US" b="1"/>
              <a:t>Page footer.  </a:t>
            </a:r>
            <a:r>
              <a:rPr lang="en-US"/>
              <a:t>l  © 20XX FMR LLC. All rights reserved.</a:t>
            </a:r>
            <a:endParaRPr lang="en-US" b="1" dirty="0"/>
          </a:p>
        </p:txBody>
      </p:sp>
      <p:grpSp>
        <p:nvGrpSpPr>
          <p:cNvPr id="52" name="Group 51">
            <a:extLst>
              <a:ext uri="{FF2B5EF4-FFF2-40B4-BE49-F238E27FC236}">
                <a16:creationId xmlns:a16="http://schemas.microsoft.com/office/drawing/2014/main" id="{67E428A4-154C-4659-9638-B0CEB0058E5F}"/>
              </a:ext>
            </a:extLst>
          </p:cNvPr>
          <p:cNvGrpSpPr/>
          <p:nvPr/>
        </p:nvGrpSpPr>
        <p:grpSpPr>
          <a:xfrm>
            <a:off x="0" y="3480287"/>
            <a:ext cx="9144000" cy="165881"/>
            <a:chOff x="0" y="3480287"/>
            <a:chExt cx="9144000" cy="165881"/>
          </a:xfrm>
        </p:grpSpPr>
        <p:sp>
          <p:nvSpPr>
            <p:cNvPr id="53" name="Freeform: Shape 52">
              <a:extLst>
                <a:ext uri="{FF2B5EF4-FFF2-40B4-BE49-F238E27FC236}">
                  <a16:creationId xmlns:a16="http://schemas.microsoft.com/office/drawing/2014/main" id="{AC0D3CE7-00DF-43B6-A8BB-73D8C85D4CC2}"/>
                </a:ext>
              </a:extLst>
            </p:cNvPr>
            <p:cNvSpPr/>
            <p:nvPr/>
          </p:nvSpPr>
          <p:spPr bwMode="auto">
            <a:xfrm>
              <a:off x="0" y="3480786"/>
              <a:ext cx="9144000" cy="165382"/>
            </a:xfrm>
            <a:custGeom>
              <a:avLst/>
              <a:gdLst>
                <a:gd name="connsiteX0" fmla="*/ 0 w 12192000"/>
                <a:gd name="connsiteY0" fmla="*/ 0 h 165382"/>
                <a:gd name="connsiteX1" fmla="*/ 12192000 w 12192000"/>
                <a:gd name="connsiteY1" fmla="*/ 0 h 165382"/>
                <a:gd name="connsiteX2" fmla="*/ 12192000 w 12192000"/>
                <a:gd name="connsiteY2" fmla="*/ 165382 h 165382"/>
                <a:gd name="connsiteX3" fmla="*/ 0 w 12192000"/>
                <a:gd name="connsiteY3" fmla="*/ 165382 h 165382"/>
                <a:gd name="connsiteX4" fmla="*/ 0 w 12192000"/>
                <a:gd name="connsiteY4" fmla="*/ 0 h 165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165382">
                  <a:moveTo>
                    <a:pt x="0" y="0"/>
                  </a:moveTo>
                  <a:lnTo>
                    <a:pt x="12192000" y="0"/>
                  </a:lnTo>
                  <a:lnTo>
                    <a:pt x="12192000" y="165382"/>
                  </a:lnTo>
                  <a:lnTo>
                    <a:pt x="0" y="165382"/>
                  </a:lnTo>
                  <a:lnTo>
                    <a:pt x="0" y="0"/>
                  </a:lnTo>
                  <a:close/>
                </a:path>
              </a:pathLst>
            </a:custGeom>
            <a:solidFill>
              <a:srgbClr val="333F48"/>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54" name="Freeform: Shape 53">
              <a:extLst>
                <a:ext uri="{FF2B5EF4-FFF2-40B4-BE49-F238E27FC236}">
                  <a16:creationId xmlns:a16="http://schemas.microsoft.com/office/drawing/2014/main" id="{919A46BB-A9B9-4E11-9EF3-15388A62A138}"/>
                </a:ext>
              </a:extLst>
            </p:cNvPr>
            <p:cNvSpPr/>
            <p:nvPr/>
          </p:nvSpPr>
          <p:spPr bwMode="auto">
            <a:xfrm>
              <a:off x="3708501" y="3480786"/>
              <a:ext cx="1929384" cy="165382"/>
            </a:xfrm>
            <a:custGeom>
              <a:avLst/>
              <a:gdLst>
                <a:gd name="connsiteX0" fmla="*/ 50563 w 1938656"/>
                <a:gd name="connsiteY0" fmla="*/ 0 h 165382"/>
                <a:gd name="connsiteX1" fmla="*/ 1938656 w 1938656"/>
                <a:gd name="connsiteY1" fmla="*/ 0 h 165382"/>
                <a:gd name="connsiteX2" fmla="*/ 1888094 w 1938656"/>
                <a:gd name="connsiteY2" fmla="*/ 165382 h 165382"/>
                <a:gd name="connsiteX3" fmla="*/ 0 w 1938656"/>
                <a:gd name="connsiteY3" fmla="*/ 165382 h 165382"/>
                <a:gd name="connsiteX4" fmla="*/ 50563 w 1938656"/>
                <a:gd name="connsiteY4" fmla="*/ 0 h 165382"/>
                <a:gd name="connsiteX0" fmla="*/ 50563 w 1943442"/>
                <a:gd name="connsiteY0" fmla="*/ 0 h 165382"/>
                <a:gd name="connsiteX1" fmla="*/ 1943442 w 1943442"/>
                <a:gd name="connsiteY1" fmla="*/ 0 h 165382"/>
                <a:gd name="connsiteX2" fmla="*/ 1888094 w 1943442"/>
                <a:gd name="connsiteY2" fmla="*/ 165382 h 165382"/>
                <a:gd name="connsiteX3" fmla="*/ 0 w 1943442"/>
                <a:gd name="connsiteY3" fmla="*/ 165382 h 165382"/>
                <a:gd name="connsiteX4" fmla="*/ 50563 w 1943442"/>
                <a:gd name="connsiteY4" fmla="*/ 0 h 165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3442" h="165382">
                  <a:moveTo>
                    <a:pt x="50563" y="0"/>
                  </a:moveTo>
                  <a:lnTo>
                    <a:pt x="1943442" y="0"/>
                  </a:lnTo>
                  <a:lnTo>
                    <a:pt x="1888094" y="165382"/>
                  </a:lnTo>
                  <a:lnTo>
                    <a:pt x="0" y="165382"/>
                  </a:lnTo>
                  <a:lnTo>
                    <a:pt x="50563" y="0"/>
                  </a:lnTo>
                  <a:close/>
                </a:path>
              </a:pathLst>
            </a:cu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55" name="Freeform: Shape 54">
              <a:extLst>
                <a:ext uri="{FF2B5EF4-FFF2-40B4-BE49-F238E27FC236}">
                  <a16:creationId xmlns:a16="http://schemas.microsoft.com/office/drawing/2014/main" id="{1123FE64-29CA-4026-847D-FA68B184FF95}"/>
                </a:ext>
              </a:extLst>
            </p:cNvPr>
            <p:cNvSpPr/>
            <p:nvPr/>
          </p:nvSpPr>
          <p:spPr bwMode="auto">
            <a:xfrm>
              <a:off x="3756683" y="3480287"/>
              <a:ext cx="1888245" cy="499"/>
            </a:xfrm>
            <a:custGeom>
              <a:avLst/>
              <a:gdLst>
                <a:gd name="connsiteX0" fmla="*/ 152 w 1888245"/>
                <a:gd name="connsiteY0" fmla="*/ 0 h 499"/>
                <a:gd name="connsiteX1" fmla="*/ 1888245 w 1888245"/>
                <a:gd name="connsiteY1" fmla="*/ 0 h 499"/>
                <a:gd name="connsiteX2" fmla="*/ 1888093 w 1888245"/>
                <a:gd name="connsiteY2" fmla="*/ 499 h 499"/>
                <a:gd name="connsiteX3" fmla="*/ 0 w 1888245"/>
                <a:gd name="connsiteY3" fmla="*/ 499 h 499"/>
                <a:gd name="connsiteX4" fmla="*/ 152 w 1888245"/>
                <a:gd name="connsiteY4" fmla="*/ 0 h 4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8245" h="499">
                  <a:moveTo>
                    <a:pt x="152" y="0"/>
                  </a:moveTo>
                  <a:lnTo>
                    <a:pt x="1888245" y="0"/>
                  </a:lnTo>
                  <a:lnTo>
                    <a:pt x="1888093" y="499"/>
                  </a:lnTo>
                  <a:lnTo>
                    <a:pt x="0" y="499"/>
                  </a:lnTo>
                  <a:lnTo>
                    <a:pt x="152" y="0"/>
                  </a:lnTo>
                  <a:close/>
                </a:path>
              </a:pathLst>
            </a:cu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85" name="Freeform: Shape 84">
              <a:extLst>
                <a:ext uri="{FF2B5EF4-FFF2-40B4-BE49-F238E27FC236}">
                  <a16:creationId xmlns:a16="http://schemas.microsoft.com/office/drawing/2014/main" id="{A935B3F2-BF1D-4901-B222-760020C4F284}"/>
                </a:ext>
              </a:extLst>
            </p:cNvPr>
            <p:cNvSpPr/>
            <p:nvPr/>
          </p:nvSpPr>
          <p:spPr bwMode="auto">
            <a:xfrm>
              <a:off x="5579586" y="3480786"/>
              <a:ext cx="1325880" cy="165382"/>
            </a:xfrm>
            <a:custGeom>
              <a:avLst/>
              <a:gdLst>
                <a:gd name="connsiteX0" fmla="*/ 60398 w 1314128"/>
                <a:gd name="connsiteY0" fmla="*/ 0 h 165382"/>
                <a:gd name="connsiteX1" fmla="*/ 1314128 w 1314128"/>
                <a:gd name="connsiteY1" fmla="*/ 0 h 165382"/>
                <a:gd name="connsiteX2" fmla="*/ 1263565 w 1314128"/>
                <a:gd name="connsiteY2" fmla="*/ 165382 h 165382"/>
                <a:gd name="connsiteX3" fmla="*/ 0 w 1314128"/>
                <a:gd name="connsiteY3" fmla="*/ 165382 h 165382"/>
                <a:gd name="connsiteX4" fmla="*/ 60398 w 1314128"/>
                <a:gd name="connsiteY4" fmla="*/ 0 h 165382"/>
                <a:gd name="connsiteX0" fmla="*/ 60398 w 1314128"/>
                <a:gd name="connsiteY0" fmla="*/ 0 h 165382"/>
                <a:gd name="connsiteX1" fmla="*/ 1314128 w 1314128"/>
                <a:gd name="connsiteY1" fmla="*/ 0 h 165382"/>
                <a:gd name="connsiteX2" fmla="*/ 1258803 w 1314128"/>
                <a:gd name="connsiteY2" fmla="*/ 163001 h 165382"/>
                <a:gd name="connsiteX3" fmla="*/ 0 w 1314128"/>
                <a:gd name="connsiteY3" fmla="*/ 165382 h 165382"/>
                <a:gd name="connsiteX4" fmla="*/ 60398 w 1314128"/>
                <a:gd name="connsiteY4" fmla="*/ 0 h 165382"/>
                <a:gd name="connsiteX0" fmla="*/ 58016 w 1314128"/>
                <a:gd name="connsiteY0" fmla="*/ 0 h 165382"/>
                <a:gd name="connsiteX1" fmla="*/ 1314128 w 1314128"/>
                <a:gd name="connsiteY1" fmla="*/ 0 h 165382"/>
                <a:gd name="connsiteX2" fmla="*/ 1258803 w 1314128"/>
                <a:gd name="connsiteY2" fmla="*/ 163001 h 165382"/>
                <a:gd name="connsiteX3" fmla="*/ 0 w 1314128"/>
                <a:gd name="connsiteY3" fmla="*/ 165382 h 165382"/>
                <a:gd name="connsiteX4" fmla="*/ 58016 w 1314128"/>
                <a:gd name="connsiteY4" fmla="*/ 0 h 165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4128" h="165382">
                  <a:moveTo>
                    <a:pt x="58016" y="0"/>
                  </a:moveTo>
                  <a:lnTo>
                    <a:pt x="1314128" y="0"/>
                  </a:lnTo>
                  <a:lnTo>
                    <a:pt x="1258803" y="163001"/>
                  </a:lnTo>
                  <a:lnTo>
                    <a:pt x="0" y="165382"/>
                  </a:lnTo>
                  <a:lnTo>
                    <a:pt x="58016" y="0"/>
                  </a:lnTo>
                  <a:close/>
                </a:path>
              </a:pathLst>
            </a:custGeom>
            <a:solidFill>
              <a:srgbClr val="6CC24A"/>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eaLnBrk="0" hangingPunct="0"/>
              <a:endParaRPr lang="en-US">
                <a:latin typeface="Arial" charset="0"/>
                <a:ea typeface="ＭＳ Ｐゴシック" charset="-128"/>
              </a:endParaRPr>
            </a:p>
          </p:txBody>
        </p:sp>
        <p:sp>
          <p:nvSpPr>
            <p:cNvPr id="86" name="Freeform: Shape 85">
              <a:extLst>
                <a:ext uri="{FF2B5EF4-FFF2-40B4-BE49-F238E27FC236}">
                  <a16:creationId xmlns:a16="http://schemas.microsoft.com/office/drawing/2014/main" id="{AB8144D6-4753-4D88-AF58-760AE8683E42}"/>
                </a:ext>
              </a:extLst>
            </p:cNvPr>
            <p:cNvSpPr/>
            <p:nvPr/>
          </p:nvSpPr>
          <p:spPr bwMode="auto">
            <a:xfrm>
              <a:off x="5644746" y="3480288"/>
              <a:ext cx="1253882" cy="499"/>
            </a:xfrm>
            <a:custGeom>
              <a:avLst/>
              <a:gdLst>
                <a:gd name="connsiteX0" fmla="*/ 182 w 1253882"/>
                <a:gd name="connsiteY0" fmla="*/ 0 h 499"/>
                <a:gd name="connsiteX1" fmla="*/ 1253882 w 1253882"/>
                <a:gd name="connsiteY1" fmla="*/ 0 h 499"/>
                <a:gd name="connsiteX2" fmla="*/ 1253730 w 1253882"/>
                <a:gd name="connsiteY2" fmla="*/ 499 h 499"/>
                <a:gd name="connsiteX3" fmla="*/ 0 w 1253882"/>
                <a:gd name="connsiteY3" fmla="*/ 499 h 499"/>
                <a:gd name="connsiteX4" fmla="*/ 182 w 1253882"/>
                <a:gd name="connsiteY4" fmla="*/ 0 h 4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3882" h="499">
                  <a:moveTo>
                    <a:pt x="182" y="0"/>
                  </a:moveTo>
                  <a:lnTo>
                    <a:pt x="1253882" y="0"/>
                  </a:lnTo>
                  <a:lnTo>
                    <a:pt x="1253730" y="499"/>
                  </a:lnTo>
                  <a:lnTo>
                    <a:pt x="0" y="499"/>
                  </a:lnTo>
                  <a:lnTo>
                    <a:pt x="182" y="0"/>
                  </a:lnTo>
                  <a:close/>
                </a:path>
              </a:pathLst>
            </a:custGeom>
            <a:solidFill>
              <a:srgbClr val="6CC24A"/>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eaLnBrk="0" hangingPunct="0"/>
              <a:endParaRPr lang="en-US">
                <a:latin typeface="Arial" charset="0"/>
                <a:ea typeface="ＭＳ Ｐゴシック" charset="-128"/>
              </a:endParaRPr>
            </a:p>
          </p:txBody>
        </p:sp>
        <p:sp>
          <p:nvSpPr>
            <p:cNvPr id="87" name="Freeform: Shape 86">
              <a:extLst>
                <a:ext uri="{FF2B5EF4-FFF2-40B4-BE49-F238E27FC236}">
                  <a16:creationId xmlns:a16="http://schemas.microsoft.com/office/drawing/2014/main" id="{DAFFAD0F-0D22-45B5-8555-ADD901D72D0E}"/>
                </a:ext>
              </a:extLst>
            </p:cNvPr>
            <p:cNvSpPr/>
            <p:nvPr/>
          </p:nvSpPr>
          <p:spPr bwMode="auto">
            <a:xfrm>
              <a:off x="6841331" y="3480786"/>
              <a:ext cx="687345" cy="165382"/>
            </a:xfrm>
            <a:custGeom>
              <a:avLst/>
              <a:gdLst>
                <a:gd name="connsiteX0" fmla="*/ 53158 w 683365"/>
                <a:gd name="connsiteY0" fmla="*/ 0 h 165382"/>
                <a:gd name="connsiteX1" fmla="*/ 683365 w 683365"/>
                <a:gd name="connsiteY1" fmla="*/ 0 h 165382"/>
                <a:gd name="connsiteX2" fmla="*/ 632803 w 683365"/>
                <a:gd name="connsiteY2" fmla="*/ 165382 h 165382"/>
                <a:gd name="connsiteX3" fmla="*/ 0 w 683365"/>
                <a:gd name="connsiteY3" fmla="*/ 165382 h 165382"/>
                <a:gd name="connsiteX4" fmla="*/ 53158 w 683365"/>
                <a:gd name="connsiteY4" fmla="*/ 0 h 165382"/>
                <a:gd name="connsiteX0" fmla="*/ 55539 w 685746"/>
                <a:gd name="connsiteY0" fmla="*/ 0 h 165382"/>
                <a:gd name="connsiteX1" fmla="*/ 685746 w 685746"/>
                <a:gd name="connsiteY1" fmla="*/ 0 h 165382"/>
                <a:gd name="connsiteX2" fmla="*/ 635184 w 685746"/>
                <a:gd name="connsiteY2" fmla="*/ 165382 h 165382"/>
                <a:gd name="connsiteX3" fmla="*/ 0 w 685746"/>
                <a:gd name="connsiteY3" fmla="*/ 163001 h 165382"/>
                <a:gd name="connsiteX4" fmla="*/ 55539 w 685746"/>
                <a:gd name="connsiteY4" fmla="*/ 0 h 165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5746" h="165382">
                  <a:moveTo>
                    <a:pt x="55539" y="0"/>
                  </a:moveTo>
                  <a:lnTo>
                    <a:pt x="685746" y="0"/>
                  </a:lnTo>
                  <a:lnTo>
                    <a:pt x="635184" y="165382"/>
                  </a:lnTo>
                  <a:lnTo>
                    <a:pt x="0" y="163001"/>
                  </a:lnTo>
                  <a:lnTo>
                    <a:pt x="55539" y="0"/>
                  </a:lnTo>
                  <a:close/>
                </a:path>
              </a:pathLst>
            </a:custGeom>
            <a:solidFill>
              <a:srgbClr val="298FC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88" name="Freeform: Shape 87">
              <a:extLst>
                <a:ext uri="{FF2B5EF4-FFF2-40B4-BE49-F238E27FC236}">
                  <a16:creationId xmlns:a16="http://schemas.microsoft.com/office/drawing/2014/main" id="{C3725387-B46D-4F40-BDE9-397D12D7EB3B}"/>
                </a:ext>
              </a:extLst>
            </p:cNvPr>
            <p:cNvSpPr/>
            <p:nvPr/>
          </p:nvSpPr>
          <p:spPr bwMode="auto">
            <a:xfrm>
              <a:off x="6898469" y="3480287"/>
              <a:ext cx="630359" cy="499"/>
            </a:xfrm>
            <a:custGeom>
              <a:avLst/>
              <a:gdLst>
                <a:gd name="connsiteX0" fmla="*/ 160 w 630359"/>
                <a:gd name="connsiteY0" fmla="*/ 0 h 499"/>
                <a:gd name="connsiteX1" fmla="*/ 630359 w 630359"/>
                <a:gd name="connsiteY1" fmla="*/ 0 h 499"/>
                <a:gd name="connsiteX2" fmla="*/ 630207 w 630359"/>
                <a:gd name="connsiteY2" fmla="*/ 499 h 499"/>
                <a:gd name="connsiteX3" fmla="*/ 0 w 630359"/>
                <a:gd name="connsiteY3" fmla="*/ 499 h 499"/>
                <a:gd name="connsiteX4" fmla="*/ 160 w 630359"/>
                <a:gd name="connsiteY4" fmla="*/ 0 h 4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0359" h="499">
                  <a:moveTo>
                    <a:pt x="160" y="0"/>
                  </a:moveTo>
                  <a:lnTo>
                    <a:pt x="630359" y="0"/>
                  </a:lnTo>
                  <a:lnTo>
                    <a:pt x="630207" y="499"/>
                  </a:lnTo>
                  <a:lnTo>
                    <a:pt x="0" y="499"/>
                  </a:lnTo>
                  <a:lnTo>
                    <a:pt x="160" y="0"/>
                  </a:lnTo>
                  <a:close/>
                </a:path>
              </a:pathLst>
            </a:custGeom>
            <a:solidFill>
              <a:srgbClr val="298FC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grpSp>
      <p:pic>
        <p:nvPicPr>
          <p:cNvPr id="39" name="Picture 38" descr="A picture containing game&#10;&#10;Description automatically generated">
            <a:extLst>
              <a:ext uri="{FF2B5EF4-FFF2-40B4-BE49-F238E27FC236}">
                <a16:creationId xmlns:a16="http://schemas.microsoft.com/office/drawing/2014/main" id="{8C27E484-512A-4991-A459-E1F87007127A}"/>
              </a:ext>
            </a:extLst>
          </p:cNvPr>
          <p:cNvPicPr>
            <a:picLocks noChangeAspect="1"/>
          </p:cNvPicPr>
          <p:nvPr/>
        </p:nvPicPr>
        <p:blipFill rotWithShape="1">
          <a:blip r:embed="rId2">
            <a:extLst>
              <a:ext uri="{28A0092B-C50C-407E-A947-70E740481C1C}">
                <a14:useLocalDpi xmlns:a14="http://schemas.microsoft.com/office/drawing/2010/main" val="0"/>
              </a:ext>
            </a:extLst>
          </a:blip>
          <a:srcRect b="49201"/>
          <a:stretch/>
        </p:blipFill>
        <p:spPr>
          <a:xfrm>
            <a:off x="0" y="0"/>
            <a:ext cx="9144000" cy="3483864"/>
          </a:xfrm>
          <a:prstGeom prst="rect">
            <a:avLst/>
          </a:prstGeom>
        </p:spPr>
      </p:pic>
      <p:pic>
        <p:nvPicPr>
          <p:cNvPr id="51" name="Picture 50">
            <a:extLst>
              <a:ext uri="{FF2B5EF4-FFF2-40B4-BE49-F238E27FC236}">
                <a16:creationId xmlns:a16="http://schemas.microsoft.com/office/drawing/2014/main" id="{065AC045-E3CE-41F3-8B1F-0366D634D61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3157" y="538743"/>
            <a:ext cx="1920240" cy="118168"/>
          </a:xfrm>
          <a:prstGeom prst="rect">
            <a:avLst/>
          </a:prstGeom>
        </p:spPr>
      </p:pic>
      <p:sp>
        <p:nvSpPr>
          <p:cNvPr id="29" name="Content Placeholder 52">
            <a:extLst>
              <a:ext uri="{FF2B5EF4-FFF2-40B4-BE49-F238E27FC236}">
                <a16:creationId xmlns:a16="http://schemas.microsoft.com/office/drawing/2014/main" id="{65CFF606-1051-B043-D889-53B10BE34A29}"/>
              </a:ext>
            </a:extLst>
          </p:cNvPr>
          <p:cNvSpPr txBox="1">
            <a:spLocks/>
          </p:cNvSpPr>
          <p:nvPr userDrawn="1"/>
        </p:nvSpPr>
        <p:spPr>
          <a:xfrm>
            <a:off x="704301" y="3842381"/>
            <a:ext cx="2487613" cy="1652265"/>
          </a:xfrm>
          <a:prstGeom prst="rect">
            <a:avLst/>
          </a:prstGeom>
        </p:spPr>
        <p:txBody>
          <a:bodyPr lIns="100584" rIns="100584"/>
          <a:lstStyle>
            <a:lvl1pPr marL="0" indent="0" algn="l" rtl="0" eaLnBrk="0" fontAlgn="base" hangingPunct="0">
              <a:spcBef>
                <a:spcPts val="1200"/>
              </a:spcBef>
              <a:spcAft>
                <a:spcPct val="0"/>
              </a:spcAft>
              <a:buClr>
                <a:schemeClr val="bg1"/>
              </a:buClr>
              <a:buNone/>
              <a:tabLst>
                <a:tab pos="120626" algn="l"/>
                <a:tab pos="299978" algn="l"/>
                <a:tab pos="1034844" algn="l"/>
              </a:tabLst>
              <a:defRPr lang="en-US" sz="1000" b="1" kern="1200" dirty="0" smtClean="0">
                <a:solidFill>
                  <a:schemeClr val="tx1"/>
                </a:solidFill>
                <a:latin typeface="Arial" charset="0"/>
                <a:ea typeface="ＭＳ Ｐゴシック" charset="-128"/>
                <a:cs typeface="+mn-cs"/>
              </a:defRPr>
            </a:lvl1pPr>
            <a:lvl2pPr marL="0" indent="0" algn="l" rtl="0" eaLnBrk="0" fontAlgn="base" hangingPunct="0">
              <a:spcBef>
                <a:spcPct val="20000"/>
              </a:spcBef>
              <a:spcAft>
                <a:spcPct val="0"/>
              </a:spcAft>
              <a:buClr>
                <a:schemeClr val="bg1"/>
              </a:buClr>
              <a:buFontTx/>
              <a:buNone/>
              <a:tabLst>
                <a:tab pos="120626" algn="l"/>
                <a:tab pos="299978" algn="l"/>
                <a:tab pos="1034844" algn="l"/>
              </a:tabLst>
              <a:defRPr lang="en-US" sz="1000" b="1" i="1" kern="1200" dirty="0" smtClean="0">
                <a:solidFill>
                  <a:schemeClr val="tx1"/>
                </a:solidFill>
                <a:latin typeface="Arial" charset="0"/>
                <a:ea typeface="ＭＳ Ｐゴシック" charset="-128"/>
                <a:cs typeface="+mn-cs"/>
              </a:defRPr>
            </a:lvl2pPr>
            <a:lvl3pPr marL="326960" indent="0" algn="l" rtl="0" eaLnBrk="0" fontAlgn="base" hangingPunct="0">
              <a:spcBef>
                <a:spcPct val="20000"/>
              </a:spcBef>
              <a:spcAft>
                <a:spcPct val="0"/>
              </a:spcAft>
              <a:buClr>
                <a:schemeClr val="bg1"/>
              </a:buClr>
              <a:buNone/>
              <a:tabLst>
                <a:tab pos="120626" algn="l"/>
                <a:tab pos="299978" algn="l"/>
                <a:tab pos="1034844" algn="l"/>
              </a:tabLst>
              <a:defRPr sz="1200" b="1">
                <a:solidFill>
                  <a:schemeClr val="accent2"/>
                </a:solidFill>
                <a:latin typeface="+mn-lt"/>
              </a:defRPr>
            </a:lvl3pPr>
            <a:lvl4pPr marL="914218" indent="-114277" algn="l" rtl="0" eaLnBrk="0" fontAlgn="base" hangingPunct="0">
              <a:spcBef>
                <a:spcPct val="20000"/>
              </a:spcBef>
              <a:spcAft>
                <a:spcPct val="0"/>
              </a:spcAft>
              <a:buClr>
                <a:schemeClr val="accent1"/>
              </a:buClr>
              <a:buChar char="•"/>
              <a:tabLst>
                <a:tab pos="120626" algn="l"/>
                <a:tab pos="299978" algn="l"/>
                <a:tab pos="1034844" algn="l"/>
              </a:tabLst>
              <a:defRPr sz="1600" b="1">
                <a:solidFill>
                  <a:schemeClr val="tx1"/>
                </a:solidFill>
                <a:latin typeface="+mn-lt"/>
              </a:defRPr>
            </a:lvl4pPr>
            <a:lvl5pPr marL="1142772" indent="-114277" algn="l" rtl="0" eaLnBrk="0" fontAlgn="base" hangingPunct="0">
              <a:spcBef>
                <a:spcPct val="20000"/>
              </a:spcBef>
              <a:spcAft>
                <a:spcPct val="0"/>
              </a:spcAft>
              <a:buClr>
                <a:schemeClr val="accent1"/>
              </a:buClr>
              <a:buChar char="•"/>
              <a:tabLst>
                <a:tab pos="120626" algn="l"/>
                <a:tab pos="299978" algn="l"/>
                <a:tab pos="1034844" algn="l"/>
              </a:tabLst>
              <a:defRPr sz="1600" b="1">
                <a:solidFill>
                  <a:schemeClr val="tx1"/>
                </a:solidFill>
                <a:latin typeface="+mn-lt"/>
              </a:defRPr>
            </a:lvl5pPr>
            <a:lvl6pPr marL="2514096" indent="-228554" algn="l" rtl="0" fontAlgn="base">
              <a:spcBef>
                <a:spcPct val="20000"/>
              </a:spcBef>
              <a:spcAft>
                <a:spcPct val="0"/>
              </a:spcAft>
              <a:buChar char="»"/>
              <a:defRPr sz="2000">
                <a:solidFill>
                  <a:schemeClr val="tx1"/>
                </a:solidFill>
                <a:latin typeface="+mn-lt"/>
              </a:defRPr>
            </a:lvl6pPr>
            <a:lvl7pPr marL="2971205" indent="-228554" algn="l" rtl="0" fontAlgn="base">
              <a:spcBef>
                <a:spcPct val="20000"/>
              </a:spcBef>
              <a:spcAft>
                <a:spcPct val="0"/>
              </a:spcAft>
              <a:buChar char="»"/>
              <a:defRPr sz="2000">
                <a:solidFill>
                  <a:schemeClr val="tx1"/>
                </a:solidFill>
                <a:latin typeface="+mn-lt"/>
              </a:defRPr>
            </a:lvl7pPr>
            <a:lvl8pPr marL="3428314" indent="-228554" algn="l" rtl="0" fontAlgn="base">
              <a:spcBef>
                <a:spcPct val="20000"/>
              </a:spcBef>
              <a:spcAft>
                <a:spcPct val="0"/>
              </a:spcAft>
              <a:buChar char="»"/>
              <a:defRPr sz="2000">
                <a:solidFill>
                  <a:schemeClr val="tx1"/>
                </a:solidFill>
                <a:latin typeface="+mn-lt"/>
              </a:defRPr>
            </a:lvl8pPr>
            <a:lvl9pPr marL="3885423" indent="-228554" algn="l" rtl="0" fontAlgn="base">
              <a:spcBef>
                <a:spcPct val="20000"/>
              </a:spcBef>
              <a:spcAft>
                <a:spcPct val="0"/>
              </a:spcAft>
              <a:buChar char="»"/>
              <a:defRPr sz="2000">
                <a:solidFill>
                  <a:schemeClr val="tx1"/>
                </a:solidFill>
                <a:latin typeface="+mn-lt"/>
              </a:defRPr>
            </a:lvl9pPr>
          </a:lstStyle>
          <a:p>
            <a:pPr>
              <a:buClr>
                <a:srgbClr val="FFFFFF"/>
              </a:buClr>
            </a:pPr>
            <a:endParaRPr b="0" dirty="0">
              <a:solidFill>
                <a:srgbClr val="000000"/>
              </a:solidFill>
              <a:latin typeface="Arial"/>
            </a:endParaRPr>
          </a:p>
        </p:txBody>
      </p:sp>
      <p:grpSp>
        <p:nvGrpSpPr>
          <p:cNvPr id="30" name="Group 29">
            <a:extLst>
              <a:ext uri="{FF2B5EF4-FFF2-40B4-BE49-F238E27FC236}">
                <a16:creationId xmlns:a16="http://schemas.microsoft.com/office/drawing/2014/main" id="{2C5AE3C2-8183-FE77-789F-6A669B047D0F}"/>
              </a:ext>
            </a:extLst>
          </p:cNvPr>
          <p:cNvGrpSpPr/>
          <p:nvPr userDrawn="1"/>
        </p:nvGrpSpPr>
        <p:grpSpPr>
          <a:xfrm>
            <a:off x="0" y="3480287"/>
            <a:ext cx="9144000" cy="165881"/>
            <a:chOff x="0" y="3480287"/>
            <a:chExt cx="9144000" cy="165881"/>
          </a:xfrm>
        </p:grpSpPr>
        <p:sp>
          <p:nvSpPr>
            <p:cNvPr id="31" name="Freeform: Shape 30">
              <a:extLst>
                <a:ext uri="{FF2B5EF4-FFF2-40B4-BE49-F238E27FC236}">
                  <a16:creationId xmlns:a16="http://schemas.microsoft.com/office/drawing/2014/main" id="{659676E1-A3FB-0B5E-C17F-167C44D6ADE5}"/>
                </a:ext>
              </a:extLst>
            </p:cNvPr>
            <p:cNvSpPr/>
            <p:nvPr/>
          </p:nvSpPr>
          <p:spPr bwMode="auto">
            <a:xfrm>
              <a:off x="0" y="3480786"/>
              <a:ext cx="9144000" cy="165382"/>
            </a:xfrm>
            <a:custGeom>
              <a:avLst/>
              <a:gdLst>
                <a:gd name="connsiteX0" fmla="*/ 0 w 12192000"/>
                <a:gd name="connsiteY0" fmla="*/ 0 h 165382"/>
                <a:gd name="connsiteX1" fmla="*/ 12192000 w 12192000"/>
                <a:gd name="connsiteY1" fmla="*/ 0 h 165382"/>
                <a:gd name="connsiteX2" fmla="*/ 12192000 w 12192000"/>
                <a:gd name="connsiteY2" fmla="*/ 165382 h 165382"/>
                <a:gd name="connsiteX3" fmla="*/ 0 w 12192000"/>
                <a:gd name="connsiteY3" fmla="*/ 165382 h 165382"/>
                <a:gd name="connsiteX4" fmla="*/ 0 w 12192000"/>
                <a:gd name="connsiteY4" fmla="*/ 0 h 165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165382">
                  <a:moveTo>
                    <a:pt x="0" y="0"/>
                  </a:moveTo>
                  <a:lnTo>
                    <a:pt x="12192000" y="0"/>
                  </a:lnTo>
                  <a:lnTo>
                    <a:pt x="12192000" y="165382"/>
                  </a:lnTo>
                  <a:lnTo>
                    <a:pt x="0" y="165382"/>
                  </a:lnTo>
                  <a:lnTo>
                    <a:pt x="0" y="0"/>
                  </a:lnTo>
                  <a:close/>
                </a:path>
              </a:pathLst>
            </a:custGeom>
            <a:solidFill>
              <a:srgbClr val="333F48"/>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32" name="Freeform: Shape 31">
              <a:extLst>
                <a:ext uri="{FF2B5EF4-FFF2-40B4-BE49-F238E27FC236}">
                  <a16:creationId xmlns:a16="http://schemas.microsoft.com/office/drawing/2014/main" id="{22705F34-FFEF-DADF-8848-F3C3289129E6}"/>
                </a:ext>
              </a:extLst>
            </p:cNvPr>
            <p:cNvSpPr/>
            <p:nvPr/>
          </p:nvSpPr>
          <p:spPr bwMode="auto">
            <a:xfrm>
              <a:off x="3708501" y="3480786"/>
              <a:ext cx="1929384" cy="165382"/>
            </a:xfrm>
            <a:custGeom>
              <a:avLst/>
              <a:gdLst>
                <a:gd name="connsiteX0" fmla="*/ 50563 w 1938656"/>
                <a:gd name="connsiteY0" fmla="*/ 0 h 165382"/>
                <a:gd name="connsiteX1" fmla="*/ 1938656 w 1938656"/>
                <a:gd name="connsiteY1" fmla="*/ 0 h 165382"/>
                <a:gd name="connsiteX2" fmla="*/ 1888094 w 1938656"/>
                <a:gd name="connsiteY2" fmla="*/ 165382 h 165382"/>
                <a:gd name="connsiteX3" fmla="*/ 0 w 1938656"/>
                <a:gd name="connsiteY3" fmla="*/ 165382 h 165382"/>
                <a:gd name="connsiteX4" fmla="*/ 50563 w 1938656"/>
                <a:gd name="connsiteY4" fmla="*/ 0 h 165382"/>
                <a:gd name="connsiteX0" fmla="*/ 50563 w 1943442"/>
                <a:gd name="connsiteY0" fmla="*/ 0 h 165382"/>
                <a:gd name="connsiteX1" fmla="*/ 1943442 w 1943442"/>
                <a:gd name="connsiteY1" fmla="*/ 0 h 165382"/>
                <a:gd name="connsiteX2" fmla="*/ 1888094 w 1943442"/>
                <a:gd name="connsiteY2" fmla="*/ 165382 h 165382"/>
                <a:gd name="connsiteX3" fmla="*/ 0 w 1943442"/>
                <a:gd name="connsiteY3" fmla="*/ 165382 h 165382"/>
                <a:gd name="connsiteX4" fmla="*/ 50563 w 1943442"/>
                <a:gd name="connsiteY4" fmla="*/ 0 h 165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3442" h="165382">
                  <a:moveTo>
                    <a:pt x="50563" y="0"/>
                  </a:moveTo>
                  <a:lnTo>
                    <a:pt x="1943442" y="0"/>
                  </a:lnTo>
                  <a:lnTo>
                    <a:pt x="1888094" y="165382"/>
                  </a:lnTo>
                  <a:lnTo>
                    <a:pt x="0" y="165382"/>
                  </a:lnTo>
                  <a:lnTo>
                    <a:pt x="50563" y="0"/>
                  </a:lnTo>
                  <a:close/>
                </a:path>
              </a:pathLst>
            </a:cu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33" name="Freeform: Shape 32">
              <a:extLst>
                <a:ext uri="{FF2B5EF4-FFF2-40B4-BE49-F238E27FC236}">
                  <a16:creationId xmlns:a16="http://schemas.microsoft.com/office/drawing/2014/main" id="{8DECE606-120F-6288-3553-9F68846E2C97}"/>
                </a:ext>
              </a:extLst>
            </p:cNvPr>
            <p:cNvSpPr/>
            <p:nvPr/>
          </p:nvSpPr>
          <p:spPr bwMode="auto">
            <a:xfrm>
              <a:off x="3756683" y="3480287"/>
              <a:ext cx="1888245" cy="499"/>
            </a:xfrm>
            <a:custGeom>
              <a:avLst/>
              <a:gdLst>
                <a:gd name="connsiteX0" fmla="*/ 152 w 1888245"/>
                <a:gd name="connsiteY0" fmla="*/ 0 h 499"/>
                <a:gd name="connsiteX1" fmla="*/ 1888245 w 1888245"/>
                <a:gd name="connsiteY1" fmla="*/ 0 h 499"/>
                <a:gd name="connsiteX2" fmla="*/ 1888093 w 1888245"/>
                <a:gd name="connsiteY2" fmla="*/ 499 h 499"/>
                <a:gd name="connsiteX3" fmla="*/ 0 w 1888245"/>
                <a:gd name="connsiteY3" fmla="*/ 499 h 499"/>
                <a:gd name="connsiteX4" fmla="*/ 152 w 1888245"/>
                <a:gd name="connsiteY4" fmla="*/ 0 h 4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8245" h="499">
                  <a:moveTo>
                    <a:pt x="152" y="0"/>
                  </a:moveTo>
                  <a:lnTo>
                    <a:pt x="1888245" y="0"/>
                  </a:lnTo>
                  <a:lnTo>
                    <a:pt x="1888093" y="499"/>
                  </a:lnTo>
                  <a:lnTo>
                    <a:pt x="0" y="499"/>
                  </a:lnTo>
                  <a:lnTo>
                    <a:pt x="152" y="0"/>
                  </a:lnTo>
                  <a:close/>
                </a:path>
              </a:pathLst>
            </a:cu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34" name="Freeform: Shape 33">
              <a:extLst>
                <a:ext uri="{FF2B5EF4-FFF2-40B4-BE49-F238E27FC236}">
                  <a16:creationId xmlns:a16="http://schemas.microsoft.com/office/drawing/2014/main" id="{F4187052-9C68-0917-F5EC-4F848B52F8BF}"/>
                </a:ext>
              </a:extLst>
            </p:cNvPr>
            <p:cNvSpPr/>
            <p:nvPr/>
          </p:nvSpPr>
          <p:spPr bwMode="auto">
            <a:xfrm>
              <a:off x="5579586" y="3480786"/>
              <a:ext cx="1325880" cy="165382"/>
            </a:xfrm>
            <a:custGeom>
              <a:avLst/>
              <a:gdLst>
                <a:gd name="connsiteX0" fmla="*/ 60398 w 1314128"/>
                <a:gd name="connsiteY0" fmla="*/ 0 h 165382"/>
                <a:gd name="connsiteX1" fmla="*/ 1314128 w 1314128"/>
                <a:gd name="connsiteY1" fmla="*/ 0 h 165382"/>
                <a:gd name="connsiteX2" fmla="*/ 1263565 w 1314128"/>
                <a:gd name="connsiteY2" fmla="*/ 165382 h 165382"/>
                <a:gd name="connsiteX3" fmla="*/ 0 w 1314128"/>
                <a:gd name="connsiteY3" fmla="*/ 165382 h 165382"/>
                <a:gd name="connsiteX4" fmla="*/ 60398 w 1314128"/>
                <a:gd name="connsiteY4" fmla="*/ 0 h 165382"/>
                <a:gd name="connsiteX0" fmla="*/ 60398 w 1314128"/>
                <a:gd name="connsiteY0" fmla="*/ 0 h 165382"/>
                <a:gd name="connsiteX1" fmla="*/ 1314128 w 1314128"/>
                <a:gd name="connsiteY1" fmla="*/ 0 h 165382"/>
                <a:gd name="connsiteX2" fmla="*/ 1258803 w 1314128"/>
                <a:gd name="connsiteY2" fmla="*/ 163001 h 165382"/>
                <a:gd name="connsiteX3" fmla="*/ 0 w 1314128"/>
                <a:gd name="connsiteY3" fmla="*/ 165382 h 165382"/>
                <a:gd name="connsiteX4" fmla="*/ 60398 w 1314128"/>
                <a:gd name="connsiteY4" fmla="*/ 0 h 165382"/>
                <a:gd name="connsiteX0" fmla="*/ 58016 w 1314128"/>
                <a:gd name="connsiteY0" fmla="*/ 0 h 165382"/>
                <a:gd name="connsiteX1" fmla="*/ 1314128 w 1314128"/>
                <a:gd name="connsiteY1" fmla="*/ 0 h 165382"/>
                <a:gd name="connsiteX2" fmla="*/ 1258803 w 1314128"/>
                <a:gd name="connsiteY2" fmla="*/ 163001 h 165382"/>
                <a:gd name="connsiteX3" fmla="*/ 0 w 1314128"/>
                <a:gd name="connsiteY3" fmla="*/ 165382 h 165382"/>
                <a:gd name="connsiteX4" fmla="*/ 58016 w 1314128"/>
                <a:gd name="connsiteY4" fmla="*/ 0 h 165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4128" h="165382">
                  <a:moveTo>
                    <a:pt x="58016" y="0"/>
                  </a:moveTo>
                  <a:lnTo>
                    <a:pt x="1314128" y="0"/>
                  </a:lnTo>
                  <a:lnTo>
                    <a:pt x="1258803" y="163001"/>
                  </a:lnTo>
                  <a:lnTo>
                    <a:pt x="0" y="165382"/>
                  </a:lnTo>
                  <a:lnTo>
                    <a:pt x="58016" y="0"/>
                  </a:lnTo>
                  <a:close/>
                </a:path>
              </a:pathLst>
            </a:custGeom>
            <a:solidFill>
              <a:srgbClr val="6CC24A"/>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eaLnBrk="0" hangingPunct="0"/>
              <a:endParaRPr lang="en-US">
                <a:latin typeface="Arial" charset="0"/>
                <a:ea typeface="ＭＳ Ｐゴシック" charset="-128"/>
              </a:endParaRPr>
            </a:p>
          </p:txBody>
        </p:sp>
        <p:sp>
          <p:nvSpPr>
            <p:cNvPr id="35" name="Freeform: Shape 34">
              <a:extLst>
                <a:ext uri="{FF2B5EF4-FFF2-40B4-BE49-F238E27FC236}">
                  <a16:creationId xmlns:a16="http://schemas.microsoft.com/office/drawing/2014/main" id="{F6BCAB1B-E309-DD03-917F-0C79C7A0B0F6}"/>
                </a:ext>
              </a:extLst>
            </p:cNvPr>
            <p:cNvSpPr/>
            <p:nvPr/>
          </p:nvSpPr>
          <p:spPr bwMode="auto">
            <a:xfrm>
              <a:off x="5644746" y="3480288"/>
              <a:ext cx="1253882" cy="499"/>
            </a:xfrm>
            <a:custGeom>
              <a:avLst/>
              <a:gdLst>
                <a:gd name="connsiteX0" fmla="*/ 182 w 1253882"/>
                <a:gd name="connsiteY0" fmla="*/ 0 h 499"/>
                <a:gd name="connsiteX1" fmla="*/ 1253882 w 1253882"/>
                <a:gd name="connsiteY1" fmla="*/ 0 h 499"/>
                <a:gd name="connsiteX2" fmla="*/ 1253730 w 1253882"/>
                <a:gd name="connsiteY2" fmla="*/ 499 h 499"/>
                <a:gd name="connsiteX3" fmla="*/ 0 w 1253882"/>
                <a:gd name="connsiteY3" fmla="*/ 499 h 499"/>
                <a:gd name="connsiteX4" fmla="*/ 182 w 1253882"/>
                <a:gd name="connsiteY4" fmla="*/ 0 h 4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3882" h="499">
                  <a:moveTo>
                    <a:pt x="182" y="0"/>
                  </a:moveTo>
                  <a:lnTo>
                    <a:pt x="1253882" y="0"/>
                  </a:lnTo>
                  <a:lnTo>
                    <a:pt x="1253730" y="499"/>
                  </a:lnTo>
                  <a:lnTo>
                    <a:pt x="0" y="499"/>
                  </a:lnTo>
                  <a:lnTo>
                    <a:pt x="182" y="0"/>
                  </a:lnTo>
                  <a:close/>
                </a:path>
              </a:pathLst>
            </a:custGeom>
            <a:solidFill>
              <a:srgbClr val="6CC24A"/>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eaLnBrk="0" hangingPunct="0"/>
              <a:endParaRPr lang="en-US">
                <a:latin typeface="Arial" charset="0"/>
                <a:ea typeface="ＭＳ Ｐゴシック" charset="-128"/>
              </a:endParaRPr>
            </a:p>
          </p:txBody>
        </p:sp>
        <p:sp>
          <p:nvSpPr>
            <p:cNvPr id="36" name="Freeform: Shape 35">
              <a:extLst>
                <a:ext uri="{FF2B5EF4-FFF2-40B4-BE49-F238E27FC236}">
                  <a16:creationId xmlns:a16="http://schemas.microsoft.com/office/drawing/2014/main" id="{9643B946-B710-C9A8-6EC5-AE166654FB17}"/>
                </a:ext>
              </a:extLst>
            </p:cNvPr>
            <p:cNvSpPr/>
            <p:nvPr/>
          </p:nvSpPr>
          <p:spPr bwMode="auto">
            <a:xfrm>
              <a:off x="6841331" y="3480786"/>
              <a:ext cx="687345" cy="165382"/>
            </a:xfrm>
            <a:custGeom>
              <a:avLst/>
              <a:gdLst>
                <a:gd name="connsiteX0" fmla="*/ 53158 w 683365"/>
                <a:gd name="connsiteY0" fmla="*/ 0 h 165382"/>
                <a:gd name="connsiteX1" fmla="*/ 683365 w 683365"/>
                <a:gd name="connsiteY1" fmla="*/ 0 h 165382"/>
                <a:gd name="connsiteX2" fmla="*/ 632803 w 683365"/>
                <a:gd name="connsiteY2" fmla="*/ 165382 h 165382"/>
                <a:gd name="connsiteX3" fmla="*/ 0 w 683365"/>
                <a:gd name="connsiteY3" fmla="*/ 165382 h 165382"/>
                <a:gd name="connsiteX4" fmla="*/ 53158 w 683365"/>
                <a:gd name="connsiteY4" fmla="*/ 0 h 165382"/>
                <a:gd name="connsiteX0" fmla="*/ 55539 w 685746"/>
                <a:gd name="connsiteY0" fmla="*/ 0 h 165382"/>
                <a:gd name="connsiteX1" fmla="*/ 685746 w 685746"/>
                <a:gd name="connsiteY1" fmla="*/ 0 h 165382"/>
                <a:gd name="connsiteX2" fmla="*/ 635184 w 685746"/>
                <a:gd name="connsiteY2" fmla="*/ 165382 h 165382"/>
                <a:gd name="connsiteX3" fmla="*/ 0 w 685746"/>
                <a:gd name="connsiteY3" fmla="*/ 163001 h 165382"/>
                <a:gd name="connsiteX4" fmla="*/ 55539 w 685746"/>
                <a:gd name="connsiteY4" fmla="*/ 0 h 165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5746" h="165382">
                  <a:moveTo>
                    <a:pt x="55539" y="0"/>
                  </a:moveTo>
                  <a:lnTo>
                    <a:pt x="685746" y="0"/>
                  </a:lnTo>
                  <a:lnTo>
                    <a:pt x="635184" y="165382"/>
                  </a:lnTo>
                  <a:lnTo>
                    <a:pt x="0" y="163001"/>
                  </a:lnTo>
                  <a:lnTo>
                    <a:pt x="55539" y="0"/>
                  </a:lnTo>
                  <a:close/>
                </a:path>
              </a:pathLst>
            </a:custGeom>
            <a:solidFill>
              <a:srgbClr val="298FC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37" name="Freeform: Shape 36">
              <a:extLst>
                <a:ext uri="{FF2B5EF4-FFF2-40B4-BE49-F238E27FC236}">
                  <a16:creationId xmlns:a16="http://schemas.microsoft.com/office/drawing/2014/main" id="{411C2A27-BCD3-321F-1D38-9D6E9B54D950}"/>
                </a:ext>
              </a:extLst>
            </p:cNvPr>
            <p:cNvSpPr/>
            <p:nvPr/>
          </p:nvSpPr>
          <p:spPr bwMode="auto">
            <a:xfrm>
              <a:off x="6898469" y="3480287"/>
              <a:ext cx="630359" cy="499"/>
            </a:xfrm>
            <a:custGeom>
              <a:avLst/>
              <a:gdLst>
                <a:gd name="connsiteX0" fmla="*/ 160 w 630359"/>
                <a:gd name="connsiteY0" fmla="*/ 0 h 499"/>
                <a:gd name="connsiteX1" fmla="*/ 630359 w 630359"/>
                <a:gd name="connsiteY1" fmla="*/ 0 h 499"/>
                <a:gd name="connsiteX2" fmla="*/ 630207 w 630359"/>
                <a:gd name="connsiteY2" fmla="*/ 499 h 499"/>
                <a:gd name="connsiteX3" fmla="*/ 0 w 630359"/>
                <a:gd name="connsiteY3" fmla="*/ 499 h 499"/>
                <a:gd name="connsiteX4" fmla="*/ 160 w 630359"/>
                <a:gd name="connsiteY4" fmla="*/ 0 h 4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0359" h="499">
                  <a:moveTo>
                    <a:pt x="160" y="0"/>
                  </a:moveTo>
                  <a:lnTo>
                    <a:pt x="630359" y="0"/>
                  </a:lnTo>
                  <a:lnTo>
                    <a:pt x="630207" y="499"/>
                  </a:lnTo>
                  <a:lnTo>
                    <a:pt x="0" y="499"/>
                  </a:lnTo>
                  <a:lnTo>
                    <a:pt x="160" y="0"/>
                  </a:lnTo>
                  <a:close/>
                </a:path>
              </a:pathLst>
            </a:custGeom>
            <a:solidFill>
              <a:srgbClr val="298FC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grpSp>
      <p:pic>
        <p:nvPicPr>
          <p:cNvPr id="38" name="Picture 37" descr="A picture containing game&#10;&#10;Description automatically generated">
            <a:extLst>
              <a:ext uri="{FF2B5EF4-FFF2-40B4-BE49-F238E27FC236}">
                <a16:creationId xmlns:a16="http://schemas.microsoft.com/office/drawing/2014/main" id="{25C64EFA-057F-D976-C8AD-1A9884F8AD04}"/>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b="49201"/>
          <a:stretch/>
        </p:blipFill>
        <p:spPr>
          <a:xfrm>
            <a:off x="0" y="0"/>
            <a:ext cx="9144000" cy="3483864"/>
          </a:xfrm>
          <a:prstGeom prst="rect">
            <a:avLst/>
          </a:prstGeom>
        </p:spPr>
      </p:pic>
      <p:sp>
        <p:nvSpPr>
          <p:cNvPr id="43" name="Rectangle 6"/>
          <p:cNvSpPr>
            <a:spLocks noGrp="1" noChangeArrowheads="1"/>
          </p:cNvSpPr>
          <p:nvPr>
            <p:ph type="subTitle" idx="1"/>
          </p:nvPr>
        </p:nvSpPr>
        <p:spPr>
          <a:xfrm>
            <a:off x="685251" y="2091765"/>
            <a:ext cx="7805762" cy="563076"/>
          </a:xfrm>
        </p:spPr>
        <p:txBody>
          <a:bodyPr lIns="100584" rIns="100584"/>
          <a:lstStyle>
            <a:lvl1pPr marL="0" indent="0">
              <a:spcBef>
                <a:spcPts val="0"/>
              </a:spcBef>
              <a:defRPr sz="2000" b="0">
                <a:solidFill>
                  <a:srgbClr val="7A9B3D"/>
                </a:solidFill>
              </a:defRPr>
            </a:lvl1pPr>
          </a:lstStyle>
          <a:p>
            <a:r>
              <a:rPr lang="en-US"/>
              <a:t>Click to edit Master subtitle style</a:t>
            </a:r>
            <a:endParaRPr lang="en-US" dirty="0"/>
          </a:p>
        </p:txBody>
      </p:sp>
      <p:sp>
        <p:nvSpPr>
          <p:cNvPr id="42" name="Text Placeholder 43"/>
          <p:cNvSpPr>
            <a:spLocks noGrp="1"/>
          </p:cNvSpPr>
          <p:nvPr>
            <p:ph type="body" sz="quarter" idx="14" hasCustomPrompt="1"/>
          </p:nvPr>
        </p:nvSpPr>
        <p:spPr>
          <a:xfrm>
            <a:off x="685251" y="2581276"/>
            <a:ext cx="7805762" cy="266850"/>
          </a:xfrm>
        </p:spPr>
        <p:txBody>
          <a:bodyPr lIns="100584" rIns="100584"/>
          <a:lstStyle>
            <a:lvl1pPr>
              <a:spcBef>
                <a:spcPts val="0"/>
              </a:spcBef>
              <a:defRPr lang="en-US" sz="1200" b="0" kern="1200" dirty="0" smtClean="0">
                <a:solidFill>
                  <a:srgbClr val="333F48"/>
                </a:solidFill>
                <a:latin typeface="Arial"/>
                <a:ea typeface="ＭＳ Ｐゴシック" pitchFamily="34" charset="-128"/>
                <a:cs typeface="+mn-cs"/>
              </a:defRPr>
            </a:lvl1pPr>
          </a:lstStyle>
          <a:p>
            <a:pPr lvl="0"/>
            <a:r>
              <a:rPr lang="en-US" dirty="0"/>
              <a:t>Date</a:t>
            </a:r>
          </a:p>
        </p:txBody>
      </p:sp>
      <p:sp>
        <p:nvSpPr>
          <p:cNvPr id="41" name="Rectangle 9"/>
          <p:cNvSpPr>
            <a:spLocks noGrp="1" noChangeArrowheads="1"/>
          </p:cNvSpPr>
          <p:nvPr>
            <p:ph type="title" hasCustomPrompt="1"/>
          </p:nvPr>
        </p:nvSpPr>
        <p:spPr bwMode="auto">
          <a:xfrm>
            <a:off x="685251" y="1581072"/>
            <a:ext cx="7805762" cy="53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b" anchorCtr="0" compatLnSpc="1">
            <a:prstTxWarp prst="textNoShape">
              <a:avLst/>
            </a:prstTxWarp>
          </a:bodyPr>
          <a:lstStyle>
            <a:lvl1pPr>
              <a:defRPr sz="3000">
                <a:solidFill>
                  <a:schemeClr val="bg2"/>
                </a:solidFill>
              </a:defRPr>
            </a:lvl1pPr>
          </a:lstStyle>
          <a:p>
            <a:pPr lvl="0"/>
            <a:r>
              <a:rPr lang="en-US" altLang="en-US" dirty="0"/>
              <a:t>Click To Edit Master Title Style</a:t>
            </a:r>
          </a:p>
        </p:txBody>
      </p:sp>
      <p:grpSp>
        <p:nvGrpSpPr>
          <p:cNvPr id="2" name="Group 1">
            <a:extLst>
              <a:ext uri="{FF2B5EF4-FFF2-40B4-BE49-F238E27FC236}">
                <a16:creationId xmlns:a16="http://schemas.microsoft.com/office/drawing/2014/main" id="{813866FA-9AF6-717E-CACD-E710A9DFAB3C}"/>
              </a:ext>
            </a:extLst>
          </p:cNvPr>
          <p:cNvGrpSpPr/>
          <p:nvPr userDrawn="1"/>
        </p:nvGrpSpPr>
        <p:grpSpPr>
          <a:xfrm>
            <a:off x="7358173" y="6361974"/>
            <a:ext cx="1382376" cy="297562"/>
            <a:chOff x="6923088" y="4475163"/>
            <a:chExt cx="1873251" cy="403225"/>
          </a:xfrm>
        </p:grpSpPr>
        <p:sp>
          <p:nvSpPr>
            <p:cNvPr id="3" name="AutoShape 4">
              <a:extLst>
                <a:ext uri="{FF2B5EF4-FFF2-40B4-BE49-F238E27FC236}">
                  <a16:creationId xmlns:a16="http://schemas.microsoft.com/office/drawing/2014/main" id="{0E80EC4C-46BC-1308-B032-DBFDD27D3A53}"/>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 name="Freeform 6">
              <a:extLst>
                <a:ext uri="{FF2B5EF4-FFF2-40B4-BE49-F238E27FC236}">
                  <a16:creationId xmlns:a16="http://schemas.microsoft.com/office/drawing/2014/main" id="{36135A10-EB01-1C64-FD41-FEC50A805095}"/>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 name="Freeform 7">
              <a:extLst>
                <a:ext uri="{FF2B5EF4-FFF2-40B4-BE49-F238E27FC236}">
                  <a16:creationId xmlns:a16="http://schemas.microsoft.com/office/drawing/2014/main" id="{DD91B7E2-A6C7-9247-0197-9BDE15449F52}"/>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 name="Freeform 83">
              <a:extLst>
                <a:ext uri="{FF2B5EF4-FFF2-40B4-BE49-F238E27FC236}">
                  <a16:creationId xmlns:a16="http://schemas.microsoft.com/office/drawing/2014/main" id="{1D2BB2BF-9D5B-AB9D-AC22-C2368C2804AB}"/>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 name="Freeform 84">
              <a:extLst>
                <a:ext uri="{FF2B5EF4-FFF2-40B4-BE49-F238E27FC236}">
                  <a16:creationId xmlns:a16="http://schemas.microsoft.com/office/drawing/2014/main" id="{2C3CC035-0C62-95D9-7737-41FDCA6E2890}"/>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 name="Freeform 85">
              <a:extLst>
                <a:ext uri="{FF2B5EF4-FFF2-40B4-BE49-F238E27FC236}">
                  <a16:creationId xmlns:a16="http://schemas.microsoft.com/office/drawing/2014/main" id="{C58C2F69-AD5A-2DE7-C155-4CE71E15675C}"/>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9" name="Freeform 86">
              <a:extLst>
                <a:ext uri="{FF2B5EF4-FFF2-40B4-BE49-F238E27FC236}">
                  <a16:creationId xmlns:a16="http://schemas.microsoft.com/office/drawing/2014/main" id="{38AA27CF-0A34-1B48-EC2E-F286BB5F3361}"/>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0" name="Freeform 87">
              <a:extLst>
                <a:ext uri="{FF2B5EF4-FFF2-40B4-BE49-F238E27FC236}">
                  <a16:creationId xmlns:a16="http://schemas.microsoft.com/office/drawing/2014/main" id="{0809A9DD-6841-D393-3905-92188E12F5F8}"/>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1" name="Freeform 88">
              <a:extLst>
                <a:ext uri="{FF2B5EF4-FFF2-40B4-BE49-F238E27FC236}">
                  <a16:creationId xmlns:a16="http://schemas.microsoft.com/office/drawing/2014/main" id="{29297DE1-C0BE-21F4-FE12-01A73596E884}"/>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2" name="Freeform 89">
              <a:extLst>
                <a:ext uri="{FF2B5EF4-FFF2-40B4-BE49-F238E27FC236}">
                  <a16:creationId xmlns:a16="http://schemas.microsoft.com/office/drawing/2014/main" id="{15D4B966-D03B-E20D-F862-D40C9440DE90}"/>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3" name="Freeform 90">
              <a:extLst>
                <a:ext uri="{FF2B5EF4-FFF2-40B4-BE49-F238E27FC236}">
                  <a16:creationId xmlns:a16="http://schemas.microsoft.com/office/drawing/2014/main" id="{D9CCBEFE-B721-2102-9761-A04122036427}"/>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4" name="Freeform 91">
              <a:extLst>
                <a:ext uri="{FF2B5EF4-FFF2-40B4-BE49-F238E27FC236}">
                  <a16:creationId xmlns:a16="http://schemas.microsoft.com/office/drawing/2014/main" id="{C7101263-A552-11E8-62C6-676357CC5EFD}"/>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5" name="Freeform 92">
              <a:extLst>
                <a:ext uri="{FF2B5EF4-FFF2-40B4-BE49-F238E27FC236}">
                  <a16:creationId xmlns:a16="http://schemas.microsoft.com/office/drawing/2014/main" id="{9A3C8692-F05A-F9DF-A70A-C86CA60DA006}"/>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6" name="Freeform 93">
              <a:extLst>
                <a:ext uri="{FF2B5EF4-FFF2-40B4-BE49-F238E27FC236}">
                  <a16:creationId xmlns:a16="http://schemas.microsoft.com/office/drawing/2014/main" id="{D013F0C5-7FF8-DF71-F6AA-FDC0855779F2}"/>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7" name="Freeform 94">
              <a:extLst>
                <a:ext uri="{FF2B5EF4-FFF2-40B4-BE49-F238E27FC236}">
                  <a16:creationId xmlns:a16="http://schemas.microsoft.com/office/drawing/2014/main" id="{48695E00-505C-91E2-BC2A-A58F61FB6A03}"/>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8" name="Freeform 95">
              <a:extLst>
                <a:ext uri="{FF2B5EF4-FFF2-40B4-BE49-F238E27FC236}">
                  <a16:creationId xmlns:a16="http://schemas.microsoft.com/office/drawing/2014/main" id="{CC24EE39-F58F-F1D3-198B-4D6E88A73D0D}"/>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9" name="Freeform 96">
              <a:extLst>
                <a:ext uri="{FF2B5EF4-FFF2-40B4-BE49-F238E27FC236}">
                  <a16:creationId xmlns:a16="http://schemas.microsoft.com/office/drawing/2014/main" id="{D7B8CA0D-AA94-87BE-F4EC-EC474260E78C}"/>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0" name="Freeform 97">
              <a:extLst>
                <a:ext uri="{FF2B5EF4-FFF2-40B4-BE49-F238E27FC236}">
                  <a16:creationId xmlns:a16="http://schemas.microsoft.com/office/drawing/2014/main" id="{653F9448-95C6-5C5B-9D64-9F5006CFA143}"/>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1" name="Freeform 98">
              <a:extLst>
                <a:ext uri="{FF2B5EF4-FFF2-40B4-BE49-F238E27FC236}">
                  <a16:creationId xmlns:a16="http://schemas.microsoft.com/office/drawing/2014/main" id="{42FE20C0-EF79-CB5D-D11E-3965C054FDDA}"/>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2" name="Freeform 99">
              <a:extLst>
                <a:ext uri="{FF2B5EF4-FFF2-40B4-BE49-F238E27FC236}">
                  <a16:creationId xmlns:a16="http://schemas.microsoft.com/office/drawing/2014/main" id="{4C969E2F-C018-0792-CD4B-D0C654E8292E}"/>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3" name="Freeform 100">
              <a:extLst>
                <a:ext uri="{FF2B5EF4-FFF2-40B4-BE49-F238E27FC236}">
                  <a16:creationId xmlns:a16="http://schemas.microsoft.com/office/drawing/2014/main" id="{4D997C88-B34B-1EA1-2D41-09AC9D16EBB5}"/>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4" name="Freeform 101">
              <a:extLst>
                <a:ext uri="{FF2B5EF4-FFF2-40B4-BE49-F238E27FC236}">
                  <a16:creationId xmlns:a16="http://schemas.microsoft.com/office/drawing/2014/main" id="{112969F3-9994-9297-DCAC-2EAD1917BC17}"/>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5" name="Freeform 102">
              <a:extLst>
                <a:ext uri="{FF2B5EF4-FFF2-40B4-BE49-F238E27FC236}">
                  <a16:creationId xmlns:a16="http://schemas.microsoft.com/office/drawing/2014/main" id="{29B047C9-092E-28F3-D8D5-ACDFABABA33C}"/>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6" name="Freeform 103">
              <a:extLst>
                <a:ext uri="{FF2B5EF4-FFF2-40B4-BE49-F238E27FC236}">
                  <a16:creationId xmlns:a16="http://schemas.microsoft.com/office/drawing/2014/main" id="{643E5FA5-2823-6EFB-72DB-EE0EC3BE5614}"/>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7" name="Freeform 104">
              <a:extLst>
                <a:ext uri="{FF2B5EF4-FFF2-40B4-BE49-F238E27FC236}">
                  <a16:creationId xmlns:a16="http://schemas.microsoft.com/office/drawing/2014/main" id="{DD8284C7-02DB-7614-5FCF-E655486F7392}"/>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8" name="Freeform 105">
              <a:extLst>
                <a:ext uri="{FF2B5EF4-FFF2-40B4-BE49-F238E27FC236}">
                  <a16:creationId xmlns:a16="http://schemas.microsoft.com/office/drawing/2014/main" id="{40502799-2F7C-E2EF-6B66-4D17630DF7F0}"/>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spTree>
    <p:extLst>
      <p:ext uri="{BB962C8B-B14F-4D97-AF65-F5344CB8AC3E}">
        <p14:creationId xmlns:p14="http://schemas.microsoft.com/office/powerpoint/2010/main" val="174735588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OC/Agenda">
    <p:spTree>
      <p:nvGrpSpPr>
        <p:cNvPr id="1" name=""/>
        <p:cNvGrpSpPr/>
        <p:nvPr/>
      </p:nvGrpSpPr>
      <p:grpSpPr>
        <a:xfrm>
          <a:off x="0" y="0"/>
          <a:ext cx="0" cy="0"/>
          <a:chOff x="0" y="0"/>
          <a:chExt cx="0" cy="0"/>
        </a:xfrm>
      </p:grpSpPr>
      <p:sp>
        <p:nvSpPr>
          <p:cNvPr id="2" name="Title 1"/>
          <p:cNvSpPr>
            <a:spLocks noGrp="1"/>
          </p:cNvSpPr>
          <p:nvPr>
            <p:ph type="title"/>
          </p:nvPr>
        </p:nvSpPr>
        <p:spPr>
          <a:xfrm>
            <a:off x="317115" y="228600"/>
            <a:ext cx="8188710" cy="838200"/>
          </a:xfrm>
          <a:noFill/>
          <a:ln w="9525">
            <a:noFill/>
            <a:miter lim="800000"/>
            <a:headEnd/>
            <a:tailEnd/>
          </a:ln>
          <a:effectLst/>
        </p:spPr>
        <p:txBody>
          <a:bodyPr tIns="45720" anchor="t" anchorCtr="0"/>
          <a:lstStyle>
            <a:lvl1pPr>
              <a:defRPr kumimoji="0" lang="en-US" sz="2400" b="0" i="0" u="none" strike="noStrike" kern="0" cap="none" spc="0" normalizeH="0" baseline="0" noProof="0" dirty="0">
                <a:ln>
                  <a:noFill/>
                </a:ln>
                <a:solidFill>
                  <a:srgbClr val="333F48"/>
                </a:solidFill>
                <a:effectLst/>
                <a:uLnTx/>
                <a:uFillTx/>
                <a:latin typeface="+mj-lt"/>
                <a:ea typeface="+mj-ea"/>
                <a:cs typeface="+mj-cs"/>
              </a:defRPr>
            </a:lvl1pPr>
          </a:lstStyle>
          <a:p>
            <a:pPr lvl="0"/>
            <a:r>
              <a:rPr lang="en-US"/>
              <a:t>Click to edit Master title style</a:t>
            </a:r>
            <a:endParaRPr lang="en-US" dirty="0"/>
          </a:p>
        </p:txBody>
      </p:sp>
      <p:sp>
        <p:nvSpPr>
          <p:cNvPr id="10" name="Content Placeholder 9"/>
          <p:cNvSpPr>
            <a:spLocks noGrp="1"/>
          </p:cNvSpPr>
          <p:nvPr>
            <p:ph sz="quarter" idx="13"/>
          </p:nvPr>
        </p:nvSpPr>
        <p:spPr>
          <a:xfrm>
            <a:off x="317115" y="1339850"/>
            <a:ext cx="8188710" cy="4878388"/>
          </a:xfrm>
        </p:spPr>
        <p:txBody>
          <a:bodyPr/>
          <a:lstStyle>
            <a:lvl1pPr marL="227013" indent="-227013">
              <a:spcBef>
                <a:spcPts val="600"/>
              </a:spcBef>
              <a:buClr>
                <a:srgbClr val="7A9A3D"/>
              </a:buClr>
              <a:buSzPct val="100000"/>
              <a:buFont typeface="+mj-lt"/>
              <a:buAutoNum type="arabicPeriod"/>
              <a:defRPr sz="1400" b="0" i="0" baseline="0">
                <a:solidFill>
                  <a:srgbClr val="000000"/>
                </a:solidFill>
                <a:latin typeface="Arial" pitchFamily="34" charset="0"/>
              </a:defRPr>
            </a:lvl1pPr>
            <a:lvl2pPr marL="461963" indent="-217488">
              <a:spcBef>
                <a:spcPts val="600"/>
              </a:spcBef>
              <a:buClr>
                <a:srgbClr val="768692"/>
              </a:buClr>
              <a:buFont typeface="+mj-lt"/>
              <a:buAutoNum type="alphaUcPeriod"/>
              <a:defRPr sz="1200" baseline="0">
                <a:solidFill>
                  <a:srgbClr val="000000"/>
                </a:solidFill>
                <a:latin typeface="Arial" pitchFamily="34" charset="0"/>
              </a:defRPr>
            </a:lvl2pPr>
            <a:lvl3pPr>
              <a:spcBef>
                <a:spcPts val="600"/>
              </a:spcBef>
              <a:buClr>
                <a:srgbClr val="000000"/>
              </a:buClr>
              <a:defRPr baseline="0">
                <a:solidFill>
                  <a:srgbClr val="000000"/>
                </a:solidFill>
              </a:defRPr>
            </a:lvl3pPr>
          </a:lstStyle>
          <a:p>
            <a:pPr lvl="0"/>
            <a:r>
              <a:rPr lang="en-US"/>
              <a:t>Click to edit Master text styles</a:t>
            </a:r>
          </a:p>
          <a:p>
            <a:pPr lvl="1"/>
            <a:r>
              <a:rPr lang="en-US"/>
              <a:t>Second level</a:t>
            </a:r>
          </a:p>
          <a:p>
            <a:pPr lvl="2"/>
            <a:r>
              <a:rPr lang="en-US"/>
              <a:t>Third level</a:t>
            </a:r>
          </a:p>
        </p:txBody>
      </p:sp>
      <p:sp>
        <p:nvSpPr>
          <p:cNvPr id="5" name="Slide Number Placeholder 3"/>
          <p:cNvSpPr>
            <a:spLocks noGrp="1"/>
          </p:cNvSpPr>
          <p:nvPr>
            <p:ph type="sldNum" sz="quarter" idx="14"/>
          </p:nvPr>
        </p:nvSpPr>
        <p:spPr>
          <a:xfrm>
            <a:off x="0" y="6414505"/>
            <a:ext cx="327880"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7" name="Rectangle 155"/>
          <p:cNvSpPr>
            <a:spLocks noGrp="1" noChangeArrowheads="1"/>
          </p:cNvSpPr>
          <p:nvPr>
            <p:ph type="dt" sz="half" idx="16"/>
          </p:nvPr>
        </p:nvSpPr>
        <p:spPr>
          <a:xfrm>
            <a:off x="320040" y="6684229"/>
            <a:ext cx="1983958" cy="120649"/>
          </a:xfrm>
        </p:spPr>
        <p:txBody>
          <a:bodyPr/>
          <a:lstStyle>
            <a:lvl1pPr algn="l">
              <a:defRPr sz="700" smtClean="0">
                <a:solidFill>
                  <a:srgbClr val="000000"/>
                </a:solidFill>
              </a:defRPr>
            </a:lvl1pPr>
          </a:lstStyle>
          <a:p>
            <a:pPr>
              <a:defRPr/>
            </a:pPr>
            <a:r>
              <a:rPr lang="en-US" dirty="0"/>
              <a:t>Production code #</a:t>
            </a:r>
          </a:p>
        </p:txBody>
      </p:sp>
      <p:grpSp>
        <p:nvGrpSpPr>
          <p:cNvPr id="34" name="Group 33">
            <a:extLst>
              <a:ext uri="{FF2B5EF4-FFF2-40B4-BE49-F238E27FC236}">
                <a16:creationId xmlns:a16="http://schemas.microsoft.com/office/drawing/2014/main" id="{840B8A3D-CA93-45E5-A349-E646E2CABAF5}"/>
              </a:ext>
            </a:extLst>
          </p:cNvPr>
          <p:cNvGrpSpPr/>
          <p:nvPr userDrawn="1"/>
        </p:nvGrpSpPr>
        <p:grpSpPr>
          <a:xfrm>
            <a:off x="7358173" y="6361974"/>
            <a:ext cx="1382376" cy="297562"/>
            <a:chOff x="6923088" y="4475163"/>
            <a:chExt cx="1873251" cy="403225"/>
          </a:xfrm>
        </p:grpSpPr>
        <p:sp>
          <p:nvSpPr>
            <p:cNvPr id="35" name="AutoShape 4">
              <a:extLst>
                <a:ext uri="{FF2B5EF4-FFF2-40B4-BE49-F238E27FC236}">
                  <a16:creationId xmlns:a16="http://schemas.microsoft.com/office/drawing/2014/main" id="{ECE1EDB7-C9C9-4182-A582-B17826E6DC8D}"/>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36" name="Freeform 6">
              <a:extLst>
                <a:ext uri="{FF2B5EF4-FFF2-40B4-BE49-F238E27FC236}">
                  <a16:creationId xmlns:a16="http://schemas.microsoft.com/office/drawing/2014/main" id="{60F0894B-34E4-4539-B5EF-CBDAB60B3425}"/>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37" name="Freeform 7">
              <a:extLst>
                <a:ext uri="{FF2B5EF4-FFF2-40B4-BE49-F238E27FC236}">
                  <a16:creationId xmlns:a16="http://schemas.microsoft.com/office/drawing/2014/main" id="{FAA3E2DE-189D-4C19-8EC3-35C7ABF6EA5F}"/>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38" name="Freeform 83">
              <a:extLst>
                <a:ext uri="{FF2B5EF4-FFF2-40B4-BE49-F238E27FC236}">
                  <a16:creationId xmlns:a16="http://schemas.microsoft.com/office/drawing/2014/main" id="{6D76EDBE-37A1-44C6-A672-505C0D4C03EA}"/>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39" name="Freeform 84">
              <a:extLst>
                <a:ext uri="{FF2B5EF4-FFF2-40B4-BE49-F238E27FC236}">
                  <a16:creationId xmlns:a16="http://schemas.microsoft.com/office/drawing/2014/main" id="{8F68403D-CAA4-40B7-8CC3-1668527E4B0B}"/>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0" name="Freeform 85">
              <a:extLst>
                <a:ext uri="{FF2B5EF4-FFF2-40B4-BE49-F238E27FC236}">
                  <a16:creationId xmlns:a16="http://schemas.microsoft.com/office/drawing/2014/main" id="{7F9FEB48-0CDC-437E-9615-016BA07E2934}"/>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1" name="Freeform 86">
              <a:extLst>
                <a:ext uri="{FF2B5EF4-FFF2-40B4-BE49-F238E27FC236}">
                  <a16:creationId xmlns:a16="http://schemas.microsoft.com/office/drawing/2014/main" id="{C9E47BCE-944C-44EE-BF3A-ABF97B8394C9}"/>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2" name="Freeform 87">
              <a:extLst>
                <a:ext uri="{FF2B5EF4-FFF2-40B4-BE49-F238E27FC236}">
                  <a16:creationId xmlns:a16="http://schemas.microsoft.com/office/drawing/2014/main" id="{73EFA457-B540-4276-A1FE-932973581D9E}"/>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3" name="Freeform 88">
              <a:extLst>
                <a:ext uri="{FF2B5EF4-FFF2-40B4-BE49-F238E27FC236}">
                  <a16:creationId xmlns:a16="http://schemas.microsoft.com/office/drawing/2014/main" id="{A7F57556-46CC-4154-A386-E13D68B57D22}"/>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4" name="Freeform 89">
              <a:extLst>
                <a:ext uri="{FF2B5EF4-FFF2-40B4-BE49-F238E27FC236}">
                  <a16:creationId xmlns:a16="http://schemas.microsoft.com/office/drawing/2014/main" id="{24723547-6A3D-43E6-8773-B7F8AD57029F}"/>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5" name="Freeform 90">
              <a:extLst>
                <a:ext uri="{FF2B5EF4-FFF2-40B4-BE49-F238E27FC236}">
                  <a16:creationId xmlns:a16="http://schemas.microsoft.com/office/drawing/2014/main" id="{0E3A630B-F6B1-4864-B4A1-9F66075EA65A}"/>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6" name="Freeform 91">
              <a:extLst>
                <a:ext uri="{FF2B5EF4-FFF2-40B4-BE49-F238E27FC236}">
                  <a16:creationId xmlns:a16="http://schemas.microsoft.com/office/drawing/2014/main" id="{AF2C6B1A-8217-4C9C-84B7-73B4FBC51CA9}"/>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7" name="Freeform 92">
              <a:extLst>
                <a:ext uri="{FF2B5EF4-FFF2-40B4-BE49-F238E27FC236}">
                  <a16:creationId xmlns:a16="http://schemas.microsoft.com/office/drawing/2014/main" id="{1204A8B9-078C-4B24-9EDD-8DB516B9DABE}"/>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8" name="Freeform 93">
              <a:extLst>
                <a:ext uri="{FF2B5EF4-FFF2-40B4-BE49-F238E27FC236}">
                  <a16:creationId xmlns:a16="http://schemas.microsoft.com/office/drawing/2014/main" id="{1071F8B9-7519-47A7-9799-710F97B19F35}"/>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9" name="Freeform 94">
              <a:extLst>
                <a:ext uri="{FF2B5EF4-FFF2-40B4-BE49-F238E27FC236}">
                  <a16:creationId xmlns:a16="http://schemas.microsoft.com/office/drawing/2014/main" id="{438D5A2F-C9B3-4FBC-A075-F21A07253902}"/>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0" name="Freeform 95">
              <a:extLst>
                <a:ext uri="{FF2B5EF4-FFF2-40B4-BE49-F238E27FC236}">
                  <a16:creationId xmlns:a16="http://schemas.microsoft.com/office/drawing/2014/main" id="{314D717F-9933-415B-ACBE-46065256ED88}"/>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1" name="Freeform 96">
              <a:extLst>
                <a:ext uri="{FF2B5EF4-FFF2-40B4-BE49-F238E27FC236}">
                  <a16:creationId xmlns:a16="http://schemas.microsoft.com/office/drawing/2014/main" id="{765C4233-83E8-454E-9E2B-67B8B514C53F}"/>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2" name="Freeform 97">
              <a:extLst>
                <a:ext uri="{FF2B5EF4-FFF2-40B4-BE49-F238E27FC236}">
                  <a16:creationId xmlns:a16="http://schemas.microsoft.com/office/drawing/2014/main" id="{F333304D-48A1-4B94-A1EE-1453A4087313}"/>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3" name="Freeform 98">
              <a:extLst>
                <a:ext uri="{FF2B5EF4-FFF2-40B4-BE49-F238E27FC236}">
                  <a16:creationId xmlns:a16="http://schemas.microsoft.com/office/drawing/2014/main" id="{D8BDAD08-9D41-4793-898E-F6F4A393929E}"/>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4" name="Freeform 99">
              <a:extLst>
                <a:ext uri="{FF2B5EF4-FFF2-40B4-BE49-F238E27FC236}">
                  <a16:creationId xmlns:a16="http://schemas.microsoft.com/office/drawing/2014/main" id="{6E88714F-9078-42F7-8487-53DECB2FBC88}"/>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5" name="Freeform 100">
              <a:extLst>
                <a:ext uri="{FF2B5EF4-FFF2-40B4-BE49-F238E27FC236}">
                  <a16:creationId xmlns:a16="http://schemas.microsoft.com/office/drawing/2014/main" id="{5A5104BB-7365-4250-B344-761574647EBE}"/>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6" name="Freeform 101">
              <a:extLst>
                <a:ext uri="{FF2B5EF4-FFF2-40B4-BE49-F238E27FC236}">
                  <a16:creationId xmlns:a16="http://schemas.microsoft.com/office/drawing/2014/main" id="{041A5A3A-03F1-45E0-A00B-DAE388AF4E20}"/>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7" name="Freeform 102">
              <a:extLst>
                <a:ext uri="{FF2B5EF4-FFF2-40B4-BE49-F238E27FC236}">
                  <a16:creationId xmlns:a16="http://schemas.microsoft.com/office/drawing/2014/main" id="{07089445-620E-4CF3-9930-6EB887170CFA}"/>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8" name="Freeform 103">
              <a:extLst>
                <a:ext uri="{FF2B5EF4-FFF2-40B4-BE49-F238E27FC236}">
                  <a16:creationId xmlns:a16="http://schemas.microsoft.com/office/drawing/2014/main" id="{F781DC7A-5BE4-419F-BB62-DA37A09788BD}"/>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9" name="Freeform 104">
              <a:extLst>
                <a:ext uri="{FF2B5EF4-FFF2-40B4-BE49-F238E27FC236}">
                  <a16:creationId xmlns:a16="http://schemas.microsoft.com/office/drawing/2014/main" id="{4DECACDA-5F60-4B42-B06C-C01000BBFA7F}"/>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60" name="Freeform 105">
              <a:extLst>
                <a:ext uri="{FF2B5EF4-FFF2-40B4-BE49-F238E27FC236}">
                  <a16:creationId xmlns:a16="http://schemas.microsoft.com/office/drawing/2014/main" id="{BFB7430C-4683-44AE-8612-C653319BB055}"/>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grpSp>
      <p:sp>
        <p:nvSpPr>
          <p:cNvPr id="61" name="Rectangle 176">
            <a:extLst>
              <a:ext uri="{FF2B5EF4-FFF2-40B4-BE49-F238E27FC236}">
                <a16:creationId xmlns:a16="http://schemas.microsoft.com/office/drawing/2014/main" id="{90057193-CB1B-44A9-BB71-AEF3428EB1A2}"/>
              </a:ext>
            </a:extLst>
          </p:cNvPr>
          <p:cNvSpPr>
            <a:spLocks noGrp="1" noChangeArrowheads="1"/>
          </p:cNvSpPr>
          <p:nvPr>
            <p:ph type="ftr" sz="quarter" idx="17"/>
          </p:nvPr>
        </p:nvSpPr>
        <p:spPr>
          <a:xfrm>
            <a:off x="320040" y="6508597"/>
            <a:ext cx="3931920" cy="173736"/>
          </a:xfrm>
        </p:spPr>
        <p:txBody>
          <a:bodyPr/>
          <a:lstStyle>
            <a:lvl1pPr algn="l">
              <a:defRPr sz="800" b="0" smtClean="0">
                <a:solidFill>
                  <a:srgbClr val="000000"/>
                </a:solidFill>
              </a:defRPr>
            </a:lvl1pPr>
          </a:lstStyle>
          <a:p>
            <a:pPr>
              <a:defRPr/>
            </a:pPr>
            <a:r>
              <a:rPr lang="en-US" dirty="0"/>
              <a:t>Page footer, i.e., For institutional use only.</a:t>
            </a:r>
          </a:p>
        </p:txBody>
      </p:sp>
    </p:spTree>
    <p:extLst>
      <p:ext uri="{BB962C8B-B14F-4D97-AF65-F5344CB8AC3E}">
        <p14:creationId xmlns:p14="http://schemas.microsoft.com/office/powerpoint/2010/main" val="2327813440"/>
      </p:ext>
    </p:extLst>
  </p:cSld>
  <p:clrMapOvr>
    <a:masterClrMapping/>
  </p:clrMapOvr>
  <p:extLst>
    <p:ext uri="{DCECCB84-F9BA-43D5-87BE-67443E8EF086}">
      <p15:sldGuideLst xmlns:p15="http://schemas.microsoft.com/office/powerpoint/2012/main">
        <p15:guide id="1" orient="horz" pos="4200">
          <p15:clr>
            <a:srgbClr val="FBAE40"/>
          </p15:clr>
        </p15:guide>
        <p15:guide id="2" pos="264">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17115" y="228600"/>
            <a:ext cx="8188710" cy="838200"/>
          </a:xfrm>
        </p:spPr>
        <p:txBody>
          <a:bodyPr/>
          <a:lstStyle>
            <a:lvl1pPr>
              <a:defRPr>
                <a:solidFill>
                  <a:srgbClr val="333F48"/>
                </a:solidFill>
              </a:defRPr>
            </a:lvl1pPr>
          </a:lstStyle>
          <a:p>
            <a:r>
              <a:rPr lang="en-US"/>
              <a:t>Click to edit Master title style</a:t>
            </a:r>
            <a:endParaRPr lang="en-US" dirty="0"/>
          </a:p>
        </p:txBody>
      </p:sp>
      <p:grpSp>
        <p:nvGrpSpPr>
          <p:cNvPr id="33" name="Group 32">
            <a:extLst>
              <a:ext uri="{FF2B5EF4-FFF2-40B4-BE49-F238E27FC236}">
                <a16:creationId xmlns:a16="http://schemas.microsoft.com/office/drawing/2014/main" id="{0F62616B-A113-49C2-BCA3-32AFDB89CBE2}"/>
              </a:ext>
            </a:extLst>
          </p:cNvPr>
          <p:cNvGrpSpPr/>
          <p:nvPr userDrawn="1"/>
        </p:nvGrpSpPr>
        <p:grpSpPr>
          <a:xfrm>
            <a:off x="7358173" y="6361974"/>
            <a:ext cx="1382376" cy="297562"/>
            <a:chOff x="6923088" y="4475163"/>
            <a:chExt cx="1873251" cy="403225"/>
          </a:xfrm>
        </p:grpSpPr>
        <p:sp>
          <p:nvSpPr>
            <p:cNvPr id="34" name="AutoShape 4">
              <a:extLst>
                <a:ext uri="{FF2B5EF4-FFF2-40B4-BE49-F238E27FC236}">
                  <a16:creationId xmlns:a16="http://schemas.microsoft.com/office/drawing/2014/main" id="{49D58BA8-C307-41D7-A988-42E097D1EF76}"/>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35" name="Freeform 6">
              <a:extLst>
                <a:ext uri="{FF2B5EF4-FFF2-40B4-BE49-F238E27FC236}">
                  <a16:creationId xmlns:a16="http://schemas.microsoft.com/office/drawing/2014/main" id="{99E6BBF1-6900-43FC-B106-808C1203D52D}"/>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37" name="Freeform 7">
              <a:extLst>
                <a:ext uri="{FF2B5EF4-FFF2-40B4-BE49-F238E27FC236}">
                  <a16:creationId xmlns:a16="http://schemas.microsoft.com/office/drawing/2014/main" id="{1CAA1F79-AF27-468E-8586-71EF43CE357A}"/>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38" name="Freeform 83">
              <a:extLst>
                <a:ext uri="{FF2B5EF4-FFF2-40B4-BE49-F238E27FC236}">
                  <a16:creationId xmlns:a16="http://schemas.microsoft.com/office/drawing/2014/main" id="{25628C13-6D93-4F00-8ED8-90737568691A}"/>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39" name="Freeform 84">
              <a:extLst>
                <a:ext uri="{FF2B5EF4-FFF2-40B4-BE49-F238E27FC236}">
                  <a16:creationId xmlns:a16="http://schemas.microsoft.com/office/drawing/2014/main" id="{85C9C7A1-11FD-4D2C-8EDF-4833DE82B50F}"/>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0" name="Freeform 85">
              <a:extLst>
                <a:ext uri="{FF2B5EF4-FFF2-40B4-BE49-F238E27FC236}">
                  <a16:creationId xmlns:a16="http://schemas.microsoft.com/office/drawing/2014/main" id="{713E574F-4758-48CF-8C5C-4B0FEAD58DBC}"/>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1" name="Freeform 86">
              <a:extLst>
                <a:ext uri="{FF2B5EF4-FFF2-40B4-BE49-F238E27FC236}">
                  <a16:creationId xmlns:a16="http://schemas.microsoft.com/office/drawing/2014/main" id="{5095EFD8-8B78-4FEF-966C-2B785E288D2C}"/>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2" name="Freeform 87">
              <a:extLst>
                <a:ext uri="{FF2B5EF4-FFF2-40B4-BE49-F238E27FC236}">
                  <a16:creationId xmlns:a16="http://schemas.microsoft.com/office/drawing/2014/main" id="{E1B3AF36-9DB0-4539-A4AF-978F6A19D6B3}"/>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3" name="Freeform 88">
              <a:extLst>
                <a:ext uri="{FF2B5EF4-FFF2-40B4-BE49-F238E27FC236}">
                  <a16:creationId xmlns:a16="http://schemas.microsoft.com/office/drawing/2014/main" id="{F15062CC-7097-4E22-AE5F-F76A8333AC1D}"/>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4" name="Freeform 89">
              <a:extLst>
                <a:ext uri="{FF2B5EF4-FFF2-40B4-BE49-F238E27FC236}">
                  <a16:creationId xmlns:a16="http://schemas.microsoft.com/office/drawing/2014/main" id="{62041FF7-97A2-4A11-9271-8D11EF1B6F17}"/>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5" name="Freeform 90">
              <a:extLst>
                <a:ext uri="{FF2B5EF4-FFF2-40B4-BE49-F238E27FC236}">
                  <a16:creationId xmlns:a16="http://schemas.microsoft.com/office/drawing/2014/main" id="{866430AE-6669-4687-886A-98B81A7EF4AC}"/>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6" name="Freeform 91">
              <a:extLst>
                <a:ext uri="{FF2B5EF4-FFF2-40B4-BE49-F238E27FC236}">
                  <a16:creationId xmlns:a16="http://schemas.microsoft.com/office/drawing/2014/main" id="{57909145-25A0-4EAB-B40E-FBACBBFF5AE0}"/>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7" name="Freeform 92">
              <a:extLst>
                <a:ext uri="{FF2B5EF4-FFF2-40B4-BE49-F238E27FC236}">
                  <a16:creationId xmlns:a16="http://schemas.microsoft.com/office/drawing/2014/main" id="{62666816-D824-4ACC-8078-CCF01B95645F}"/>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8" name="Freeform 93">
              <a:extLst>
                <a:ext uri="{FF2B5EF4-FFF2-40B4-BE49-F238E27FC236}">
                  <a16:creationId xmlns:a16="http://schemas.microsoft.com/office/drawing/2014/main" id="{1F0724D1-2EFF-4A05-AA97-B428B60B54AA}"/>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9" name="Freeform 94">
              <a:extLst>
                <a:ext uri="{FF2B5EF4-FFF2-40B4-BE49-F238E27FC236}">
                  <a16:creationId xmlns:a16="http://schemas.microsoft.com/office/drawing/2014/main" id="{D34C7757-1028-46E7-A0FC-91415EC881CB}"/>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0" name="Freeform 95">
              <a:extLst>
                <a:ext uri="{FF2B5EF4-FFF2-40B4-BE49-F238E27FC236}">
                  <a16:creationId xmlns:a16="http://schemas.microsoft.com/office/drawing/2014/main" id="{36C1B6E4-AA6D-4CF5-B8E3-594DC6CE63A1}"/>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1" name="Freeform 96">
              <a:extLst>
                <a:ext uri="{FF2B5EF4-FFF2-40B4-BE49-F238E27FC236}">
                  <a16:creationId xmlns:a16="http://schemas.microsoft.com/office/drawing/2014/main" id="{DF1C8D13-DF52-4DA1-BA6C-7FDF9DC5423E}"/>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2" name="Freeform 97">
              <a:extLst>
                <a:ext uri="{FF2B5EF4-FFF2-40B4-BE49-F238E27FC236}">
                  <a16:creationId xmlns:a16="http://schemas.microsoft.com/office/drawing/2014/main" id="{0B1E1E0F-7A95-4895-BC4B-813467036ACD}"/>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3" name="Freeform 98">
              <a:extLst>
                <a:ext uri="{FF2B5EF4-FFF2-40B4-BE49-F238E27FC236}">
                  <a16:creationId xmlns:a16="http://schemas.microsoft.com/office/drawing/2014/main" id="{1724219D-3EC2-412F-BEDC-0B04B4D64F07}"/>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4" name="Freeform 99">
              <a:extLst>
                <a:ext uri="{FF2B5EF4-FFF2-40B4-BE49-F238E27FC236}">
                  <a16:creationId xmlns:a16="http://schemas.microsoft.com/office/drawing/2014/main" id="{66CE2863-34C9-4A02-9B77-AFA590051207}"/>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5" name="Freeform 100">
              <a:extLst>
                <a:ext uri="{FF2B5EF4-FFF2-40B4-BE49-F238E27FC236}">
                  <a16:creationId xmlns:a16="http://schemas.microsoft.com/office/drawing/2014/main" id="{80C1B223-C089-47E5-927C-E60A5CDCA764}"/>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6" name="Freeform 101">
              <a:extLst>
                <a:ext uri="{FF2B5EF4-FFF2-40B4-BE49-F238E27FC236}">
                  <a16:creationId xmlns:a16="http://schemas.microsoft.com/office/drawing/2014/main" id="{058054D3-04AE-4AA2-873C-35A5A9D314DF}"/>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7" name="Freeform 102">
              <a:extLst>
                <a:ext uri="{FF2B5EF4-FFF2-40B4-BE49-F238E27FC236}">
                  <a16:creationId xmlns:a16="http://schemas.microsoft.com/office/drawing/2014/main" id="{CC748DEB-C39E-42D7-937A-08EF61FC5D31}"/>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8" name="Freeform 103">
              <a:extLst>
                <a:ext uri="{FF2B5EF4-FFF2-40B4-BE49-F238E27FC236}">
                  <a16:creationId xmlns:a16="http://schemas.microsoft.com/office/drawing/2014/main" id="{B18D9B0F-C3B3-45D2-BAAC-62562A3321F1}"/>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9" name="Freeform 104">
              <a:extLst>
                <a:ext uri="{FF2B5EF4-FFF2-40B4-BE49-F238E27FC236}">
                  <a16:creationId xmlns:a16="http://schemas.microsoft.com/office/drawing/2014/main" id="{88CA10C9-6D49-426A-B008-08E0E8E944BC}"/>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60" name="Freeform 105">
              <a:extLst>
                <a:ext uri="{FF2B5EF4-FFF2-40B4-BE49-F238E27FC236}">
                  <a16:creationId xmlns:a16="http://schemas.microsoft.com/office/drawing/2014/main" id="{070CAC55-C633-45AA-A07A-C0957C583FFD}"/>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grpSp>
      <p:sp>
        <p:nvSpPr>
          <p:cNvPr id="61" name="Slide Number Placeholder 3">
            <a:extLst>
              <a:ext uri="{FF2B5EF4-FFF2-40B4-BE49-F238E27FC236}">
                <a16:creationId xmlns:a16="http://schemas.microsoft.com/office/drawing/2014/main" id="{EF524037-F5D0-4428-9CA5-C04BEDCCDDDB}"/>
              </a:ext>
            </a:extLst>
          </p:cNvPr>
          <p:cNvSpPr>
            <a:spLocks noGrp="1"/>
          </p:cNvSpPr>
          <p:nvPr>
            <p:ph type="sldNum" sz="quarter" idx="14"/>
          </p:nvPr>
        </p:nvSpPr>
        <p:spPr>
          <a:xfrm>
            <a:off x="0" y="6414505"/>
            <a:ext cx="327880"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62" name="Rectangle 155">
            <a:extLst>
              <a:ext uri="{FF2B5EF4-FFF2-40B4-BE49-F238E27FC236}">
                <a16:creationId xmlns:a16="http://schemas.microsoft.com/office/drawing/2014/main" id="{2B1046A9-03EE-49D1-911F-F1D3C9D50387}"/>
              </a:ext>
            </a:extLst>
          </p:cNvPr>
          <p:cNvSpPr>
            <a:spLocks noGrp="1" noChangeArrowheads="1"/>
          </p:cNvSpPr>
          <p:nvPr>
            <p:ph type="dt" sz="half" idx="16"/>
          </p:nvPr>
        </p:nvSpPr>
        <p:spPr>
          <a:xfrm>
            <a:off x="320040" y="6684229"/>
            <a:ext cx="1983958" cy="120649"/>
          </a:xfrm>
        </p:spPr>
        <p:txBody>
          <a:bodyPr/>
          <a:lstStyle>
            <a:lvl1pPr algn="l">
              <a:defRPr sz="700" smtClean="0">
                <a:solidFill>
                  <a:srgbClr val="000000"/>
                </a:solidFill>
              </a:defRPr>
            </a:lvl1pPr>
          </a:lstStyle>
          <a:p>
            <a:pPr>
              <a:defRPr/>
            </a:pPr>
            <a:r>
              <a:rPr lang="en-US" dirty="0"/>
              <a:t>Production code #</a:t>
            </a:r>
          </a:p>
        </p:txBody>
      </p:sp>
      <p:sp>
        <p:nvSpPr>
          <p:cNvPr id="63" name="Rectangle 176">
            <a:extLst>
              <a:ext uri="{FF2B5EF4-FFF2-40B4-BE49-F238E27FC236}">
                <a16:creationId xmlns:a16="http://schemas.microsoft.com/office/drawing/2014/main" id="{3D2F4685-1C9C-46FB-9AD7-3D8BB399C73D}"/>
              </a:ext>
            </a:extLst>
          </p:cNvPr>
          <p:cNvSpPr>
            <a:spLocks noGrp="1" noChangeArrowheads="1"/>
          </p:cNvSpPr>
          <p:nvPr>
            <p:ph type="ftr" sz="quarter" idx="17"/>
          </p:nvPr>
        </p:nvSpPr>
        <p:spPr>
          <a:xfrm>
            <a:off x="320040" y="6508597"/>
            <a:ext cx="3931920" cy="173736"/>
          </a:xfrm>
        </p:spPr>
        <p:txBody>
          <a:bodyPr/>
          <a:lstStyle>
            <a:lvl1pPr algn="l">
              <a:defRPr sz="800" b="0" smtClean="0">
                <a:solidFill>
                  <a:srgbClr val="000000"/>
                </a:solidFill>
              </a:defRPr>
            </a:lvl1pPr>
          </a:lstStyle>
          <a:p>
            <a:pPr>
              <a:defRPr/>
            </a:pPr>
            <a:r>
              <a:rPr lang="en-US" dirty="0"/>
              <a:t>Page footer, i.e., For institutional use only.</a:t>
            </a:r>
          </a:p>
        </p:txBody>
      </p:sp>
    </p:spTree>
    <p:extLst>
      <p:ext uri="{BB962C8B-B14F-4D97-AF65-F5344CB8AC3E}">
        <p14:creationId xmlns:p14="http://schemas.microsoft.com/office/powerpoint/2010/main" val="2129437066"/>
      </p:ext>
    </p:extLst>
  </p:cSld>
  <p:clrMapOvr>
    <a:masterClrMapping/>
  </p:clrMapOvr>
  <p:extLst>
    <p:ext uri="{DCECCB84-F9BA-43D5-87BE-67443E8EF086}">
      <p15:sldGuideLst xmlns:p15="http://schemas.microsoft.com/office/powerpoint/2012/main">
        <p15:guide id="1" orient="horz" pos="360">
          <p15:clr>
            <a:srgbClr val="FBAE40"/>
          </p15:clr>
        </p15:guide>
        <p15:guide id="2" pos="264">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7115" y="228600"/>
            <a:ext cx="8188710" cy="838200"/>
          </a:xfrm>
        </p:spPr>
        <p:txBody>
          <a:bodyPr/>
          <a:lstStyle/>
          <a:p>
            <a:r>
              <a:rPr lang="en-US"/>
              <a:t>Click to edit Master title style</a:t>
            </a:r>
            <a:endParaRPr lang="en-US" dirty="0"/>
          </a:p>
        </p:txBody>
      </p:sp>
      <p:sp>
        <p:nvSpPr>
          <p:cNvPr id="7" name="Content Placeholder 2"/>
          <p:cNvSpPr>
            <a:spLocks noGrp="1"/>
          </p:cNvSpPr>
          <p:nvPr>
            <p:ph idx="13"/>
          </p:nvPr>
        </p:nvSpPr>
        <p:spPr>
          <a:xfrm>
            <a:off x="325661" y="1339850"/>
            <a:ext cx="8188710" cy="4878388"/>
          </a:xfrm>
        </p:spPr>
        <p:txBody>
          <a:bodyPr lIns="91440"/>
          <a:lstStyle>
            <a:lvl1pPr marL="0" indent="0" algn="l" rtl="0" fontAlgn="base">
              <a:spcBef>
                <a:spcPts val="480"/>
              </a:spcBef>
              <a:spcAft>
                <a:spcPct val="0"/>
              </a:spcAft>
              <a:buSzPct val="40000"/>
              <a:defRPr lang="en-US" sz="1600" b="1" dirty="0" smtClean="0">
                <a:solidFill>
                  <a:srgbClr val="7A9A3D"/>
                </a:solidFill>
                <a:latin typeface="+mn-lt"/>
                <a:ea typeface="+mn-ea"/>
                <a:cs typeface="+mn-cs"/>
              </a:defRPr>
            </a:lvl1pPr>
            <a:lvl2pPr>
              <a:spcBef>
                <a:spcPts val="2000"/>
              </a:spcBef>
              <a:defRPr lang="en-US" dirty="0" smtClean="0">
                <a:solidFill>
                  <a:schemeClr val="tx1"/>
                </a:solidFill>
                <a:latin typeface="+mn-lt"/>
              </a:defRPr>
            </a:lvl2pPr>
            <a:lvl3pPr>
              <a:defRPr lang="en-US" sz="1600" dirty="0" smtClean="0">
                <a:solidFill>
                  <a:schemeClr val="accent1"/>
                </a:solidFill>
                <a:latin typeface="+mn-lt"/>
              </a:defRPr>
            </a:lvl3pPr>
            <a:lvl4pPr>
              <a:buClr>
                <a:schemeClr val="bg2"/>
              </a:buClr>
              <a:buSzPct val="80000"/>
              <a:buFont typeface="Arial" pitchFamily="34" charset="0"/>
              <a:buChar char="•"/>
              <a:defRPr sz="1400">
                <a:solidFill>
                  <a:schemeClr val="accent1"/>
                </a:solidFill>
              </a:defRPr>
            </a:lvl4pPr>
          </a:lstStyle>
          <a:p>
            <a:pPr lvl="0"/>
            <a:r>
              <a:rPr lang="en-US"/>
              <a:t>Click to edit Master text styles</a:t>
            </a:r>
          </a:p>
        </p:txBody>
      </p:sp>
      <p:grpSp>
        <p:nvGrpSpPr>
          <p:cNvPr id="34" name="Group 33">
            <a:extLst>
              <a:ext uri="{FF2B5EF4-FFF2-40B4-BE49-F238E27FC236}">
                <a16:creationId xmlns:a16="http://schemas.microsoft.com/office/drawing/2014/main" id="{7645B271-DC5A-455C-972F-184CD6F75FE1}"/>
              </a:ext>
            </a:extLst>
          </p:cNvPr>
          <p:cNvGrpSpPr/>
          <p:nvPr userDrawn="1"/>
        </p:nvGrpSpPr>
        <p:grpSpPr>
          <a:xfrm>
            <a:off x="7358173" y="6361974"/>
            <a:ext cx="1382376" cy="297562"/>
            <a:chOff x="6923088" y="4475163"/>
            <a:chExt cx="1873251" cy="403225"/>
          </a:xfrm>
        </p:grpSpPr>
        <p:sp>
          <p:nvSpPr>
            <p:cNvPr id="35" name="AutoShape 4">
              <a:extLst>
                <a:ext uri="{FF2B5EF4-FFF2-40B4-BE49-F238E27FC236}">
                  <a16:creationId xmlns:a16="http://schemas.microsoft.com/office/drawing/2014/main" id="{981F299B-B30A-4200-882E-A1DB110E54A1}"/>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36" name="Freeform 6">
              <a:extLst>
                <a:ext uri="{FF2B5EF4-FFF2-40B4-BE49-F238E27FC236}">
                  <a16:creationId xmlns:a16="http://schemas.microsoft.com/office/drawing/2014/main" id="{8CB19815-5037-45FC-9786-8C9AD1058016}"/>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37" name="Freeform 7">
              <a:extLst>
                <a:ext uri="{FF2B5EF4-FFF2-40B4-BE49-F238E27FC236}">
                  <a16:creationId xmlns:a16="http://schemas.microsoft.com/office/drawing/2014/main" id="{210663C0-C8F9-403A-8CD2-C1F7CF8FC2BF}"/>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39" name="Freeform 83">
              <a:extLst>
                <a:ext uri="{FF2B5EF4-FFF2-40B4-BE49-F238E27FC236}">
                  <a16:creationId xmlns:a16="http://schemas.microsoft.com/office/drawing/2014/main" id="{8158FE4D-784E-459F-A960-4E125DF0F251}"/>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0" name="Freeform 84">
              <a:extLst>
                <a:ext uri="{FF2B5EF4-FFF2-40B4-BE49-F238E27FC236}">
                  <a16:creationId xmlns:a16="http://schemas.microsoft.com/office/drawing/2014/main" id="{84E0C97A-D15D-41FF-A250-6C5D06F3172F}"/>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1" name="Freeform 85">
              <a:extLst>
                <a:ext uri="{FF2B5EF4-FFF2-40B4-BE49-F238E27FC236}">
                  <a16:creationId xmlns:a16="http://schemas.microsoft.com/office/drawing/2014/main" id="{9286D920-7349-4DA5-8098-FBBBA4142274}"/>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2" name="Freeform 86">
              <a:extLst>
                <a:ext uri="{FF2B5EF4-FFF2-40B4-BE49-F238E27FC236}">
                  <a16:creationId xmlns:a16="http://schemas.microsoft.com/office/drawing/2014/main" id="{C1B434F8-ADCA-4E47-AE1A-49F89DAFECC5}"/>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3" name="Freeform 87">
              <a:extLst>
                <a:ext uri="{FF2B5EF4-FFF2-40B4-BE49-F238E27FC236}">
                  <a16:creationId xmlns:a16="http://schemas.microsoft.com/office/drawing/2014/main" id="{282F5851-8545-4EE9-A625-19BE3095ACB6}"/>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4" name="Freeform 88">
              <a:extLst>
                <a:ext uri="{FF2B5EF4-FFF2-40B4-BE49-F238E27FC236}">
                  <a16:creationId xmlns:a16="http://schemas.microsoft.com/office/drawing/2014/main" id="{D6AB1CC1-1D24-4B74-A27D-D1B8A703D991}"/>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5" name="Freeform 89">
              <a:extLst>
                <a:ext uri="{FF2B5EF4-FFF2-40B4-BE49-F238E27FC236}">
                  <a16:creationId xmlns:a16="http://schemas.microsoft.com/office/drawing/2014/main" id="{3862B34B-4D7E-4367-ABFC-C70AAC34F925}"/>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6" name="Freeform 90">
              <a:extLst>
                <a:ext uri="{FF2B5EF4-FFF2-40B4-BE49-F238E27FC236}">
                  <a16:creationId xmlns:a16="http://schemas.microsoft.com/office/drawing/2014/main" id="{E5F1F9C5-A51C-4CC0-8DF0-465C55D60173}"/>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7" name="Freeform 91">
              <a:extLst>
                <a:ext uri="{FF2B5EF4-FFF2-40B4-BE49-F238E27FC236}">
                  <a16:creationId xmlns:a16="http://schemas.microsoft.com/office/drawing/2014/main" id="{569D52C3-EFFA-4F6C-88D6-95C2B8F81034}"/>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8" name="Freeform 92">
              <a:extLst>
                <a:ext uri="{FF2B5EF4-FFF2-40B4-BE49-F238E27FC236}">
                  <a16:creationId xmlns:a16="http://schemas.microsoft.com/office/drawing/2014/main" id="{42ED9E5F-C2B4-42A4-AA2A-AF48941C81EB}"/>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9" name="Freeform 93">
              <a:extLst>
                <a:ext uri="{FF2B5EF4-FFF2-40B4-BE49-F238E27FC236}">
                  <a16:creationId xmlns:a16="http://schemas.microsoft.com/office/drawing/2014/main" id="{CC43DE98-B858-4BA0-96D4-87DABB0B9042}"/>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0" name="Freeform 94">
              <a:extLst>
                <a:ext uri="{FF2B5EF4-FFF2-40B4-BE49-F238E27FC236}">
                  <a16:creationId xmlns:a16="http://schemas.microsoft.com/office/drawing/2014/main" id="{C77B781B-7A72-4CD0-B5D7-93667054DEC7}"/>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1" name="Freeform 95">
              <a:extLst>
                <a:ext uri="{FF2B5EF4-FFF2-40B4-BE49-F238E27FC236}">
                  <a16:creationId xmlns:a16="http://schemas.microsoft.com/office/drawing/2014/main" id="{65A1C4BE-A361-43C9-9F99-35D7D96B6351}"/>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2" name="Freeform 96">
              <a:extLst>
                <a:ext uri="{FF2B5EF4-FFF2-40B4-BE49-F238E27FC236}">
                  <a16:creationId xmlns:a16="http://schemas.microsoft.com/office/drawing/2014/main" id="{A0712A7E-616F-4D72-9D69-992C6EECD487}"/>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3" name="Freeform 97">
              <a:extLst>
                <a:ext uri="{FF2B5EF4-FFF2-40B4-BE49-F238E27FC236}">
                  <a16:creationId xmlns:a16="http://schemas.microsoft.com/office/drawing/2014/main" id="{622CAA9B-3BBB-4A0A-9F4F-A55FF6A4F70F}"/>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4" name="Freeform 98">
              <a:extLst>
                <a:ext uri="{FF2B5EF4-FFF2-40B4-BE49-F238E27FC236}">
                  <a16:creationId xmlns:a16="http://schemas.microsoft.com/office/drawing/2014/main" id="{05FA4D1B-0AF0-478D-9483-3C9AD781F457}"/>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5" name="Freeform 99">
              <a:extLst>
                <a:ext uri="{FF2B5EF4-FFF2-40B4-BE49-F238E27FC236}">
                  <a16:creationId xmlns:a16="http://schemas.microsoft.com/office/drawing/2014/main" id="{759E997B-853C-4C4C-A139-FCA7C81D155F}"/>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6" name="Freeform 100">
              <a:extLst>
                <a:ext uri="{FF2B5EF4-FFF2-40B4-BE49-F238E27FC236}">
                  <a16:creationId xmlns:a16="http://schemas.microsoft.com/office/drawing/2014/main" id="{986E164C-CF11-4423-93E0-CE6765080049}"/>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7" name="Freeform 101">
              <a:extLst>
                <a:ext uri="{FF2B5EF4-FFF2-40B4-BE49-F238E27FC236}">
                  <a16:creationId xmlns:a16="http://schemas.microsoft.com/office/drawing/2014/main" id="{2BA4917F-73B1-42C6-8A7A-BC93E1E70930}"/>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8" name="Freeform 102">
              <a:extLst>
                <a:ext uri="{FF2B5EF4-FFF2-40B4-BE49-F238E27FC236}">
                  <a16:creationId xmlns:a16="http://schemas.microsoft.com/office/drawing/2014/main" id="{5219F6E5-979C-417D-B1BC-F638E25EC2C3}"/>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9" name="Freeform 103">
              <a:extLst>
                <a:ext uri="{FF2B5EF4-FFF2-40B4-BE49-F238E27FC236}">
                  <a16:creationId xmlns:a16="http://schemas.microsoft.com/office/drawing/2014/main" id="{A50A41F6-9858-47F8-8C00-C523EFC2667E}"/>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60" name="Freeform 104">
              <a:extLst>
                <a:ext uri="{FF2B5EF4-FFF2-40B4-BE49-F238E27FC236}">
                  <a16:creationId xmlns:a16="http://schemas.microsoft.com/office/drawing/2014/main" id="{D34DAA34-328E-42B7-AEF3-A67AF79B1509}"/>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61" name="Freeform 105">
              <a:extLst>
                <a:ext uri="{FF2B5EF4-FFF2-40B4-BE49-F238E27FC236}">
                  <a16:creationId xmlns:a16="http://schemas.microsoft.com/office/drawing/2014/main" id="{09E02178-BC20-4656-8320-DBEE2C2D78BF}"/>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grpSp>
      <p:sp>
        <p:nvSpPr>
          <p:cNvPr id="62" name="Slide Number Placeholder 3">
            <a:extLst>
              <a:ext uri="{FF2B5EF4-FFF2-40B4-BE49-F238E27FC236}">
                <a16:creationId xmlns:a16="http://schemas.microsoft.com/office/drawing/2014/main" id="{4BACBA7A-3B9C-4FA4-BE9B-2701ADADA166}"/>
              </a:ext>
            </a:extLst>
          </p:cNvPr>
          <p:cNvSpPr>
            <a:spLocks noGrp="1"/>
          </p:cNvSpPr>
          <p:nvPr>
            <p:ph type="sldNum" sz="quarter" idx="14"/>
          </p:nvPr>
        </p:nvSpPr>
        <p:spPr>
          <a:xfrm>
            <a:off x="0" y="6414505"/>
            <a:ext cx="327880"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63" name="Rectangle 155">
            <a:extLst>
              <a:ext uri="{FF2B5EF4-FFF2-40B4-BE49-F238E27FC236}">
                <a16:creationId xmlns:a16="http://schemas.microsoft.com/office/drawing/2014/main" id="{14E214B7-BB48-4178-B022-500F2BA5A5EF}"/>
              </a:ext>
            </a:extLst>
          </p:cNvPr>
          <p:cNvSpPr>
            <a:spLocks noGrp="1" noChangeArrowheads="1"/>
          </p:cNvSpPr>
          <p:nvPr>
            <p:ph type="dt" sz="half" idx="16"/>
          </p:nvPr>
        </p:nvSpPr>
        <p:spPr>
          <a:xfrm>
            <a:off x="320040" y="6684229"/>
            <a:ext cx="1983958" cy="120649"/>
          </a:xfrm>
        </p:spPr>
        <p:txBody>
          <a:bodyPr/>
          <a:lstStyle>
            <a:lvl1pPr algn="l">
              <a:defRPr sz="700" smtClean="0">
                <a:solidFill>
                  <a:srgbClr val="000000"/>
                </a:solidFill>
              </a:defRPr>
            </a:lvl1pPr>
          </a:lstStyle>
          <a:p>
            <a:pPr>
              <a:defRPr/>
            </a:pPr>
            <a:r>
              <a:rPr lang="en-US" dirty="0"/>
              <a:t>Production code #</a:t>
            </a:r>
          </a:p>
        </p:txBody>
      </p:sp>
      <p:sp>
        <p:nvSpPr>
          <p:cNvPr id="64" name="Rectangle 176">
            <a:extLst>
              <a:ext uri="{FF2B5EF4-FFF2-40B4-BE49-F238E27FC236}">
                <a16:creationId xmlns:a16="http://schemas.microsoft.com/office/drawing/2014/main" id="{1206BE26-E5C7-4ADA-8A9A-41BDC4C42A8A}"/>
              </a:ext>
            </a:extLst>
          </p:cNvPr>
          <p:cNvSpPr>
            <a:spLocks noGrp="1" noChangeArrowheads="1"/>
          </p:cNvSpPr>
          <p:nvPr>
            <p:ph type="ftr" sz="quarter" idx="17"/>
          </p:nvPr>
        </p:nvSpPr>
        <p:spPr>
          <a:xfrm>
            <a:off x="320040" y="6508597"/>
            <a:ext cx="3931920" cy="173736"/>
          </a:xfrm>
        </p:spPr>
        <p:txBody>
          <a:bodyPr/>
          <a:lstStyle>
            <a:lvl1pPr algn="l">
              <a:defRPr sz="800" b="0" smtClean="0">
                <a:solidFill>
                  <a:srgbClr val="000000"/>
                </a:solidFill>
              </a:defRPr>
            </a:lvl1pPr>
          </a:lstStyle>
          <a:p>
            <a:pPr>
              <a:defRPr/>
            </a:pPr>
            <a:r>
              <a:rPr lang="en-US" dirty="0"/>
              <a:t>Page footer, i.e., For institutional use only.</a:t>
            </a:r>
          </a:p>
        </p:txBody>
      </p:sp>
    </p:spTree>
    <p:extLst>
      <p:ext uri="{BB962C8B-B14F-4D97-AF65-F5344CB8AC3E}">
        <p14:creationId xmlns:p14="http://schemas.microsoft.com/office/powerpoint/2010/main" val="1865166334"/>
      </p:ext>
    </p:extLst>
  </p:cSld>
  <p:clrMapOvr>
    <a:masterClrMapping/>
  </p:clrMapOvr>
  <p:extLst>
    <p:ext uri="{DCECCB84-F9BA-43D5-87BE-67443E8EF086}">
      <p15:sldGuideLst xmlns:p15="http://schemas.microsoft.com/office/powerpoint/2012/main">
        <p15:guide id="1" orient="horz" pos="2160">
          <p15:clr>
            <a:srgbClr val="FBAE40"/>
          </p15:clr>
        </p15:guide>
        <p15:guide id="2" pos="264">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ulleted List">
    <p:spTree>
      <p:nvGrpSpPr>
        <p:cNvPr id="1" name=""/>
        <p:cNvGrpSpPr/>
        <p:nvPr/>
      </p:nvGrpSpPr>
      <p:grpSpPr>
        <a:xfrm>
          <a:off x="0" y="0"/>
          <a:ext cx="0" cy="0"/>
          <a:chOff x="0" y="0"/>
          <a:chExt cx="0" cy="0"/>
        </a:xfrm>
      </p:grpSpPr>
      <p:sp>
        <p:nvSpPr>
          <p:cNvPr id="2" name="Title 1"/>
          <p:cNvSpPr>
            <a:spLocks noGrp="1"/>
          </p:cNvSpPr>
          <p:nvPr>
            <p:ph type="title"/>
          </p:nvPr>
        </p:nvSpPr>
        <p:spPr>
          <a:xfrm>
            <a:off x="317115" y="228600"/>
            <a:ext cx="8188710" cy="841248"/>
          </a:xfrm>
        </p:spPr>
        <p:txBody>
          <a:bodyPr/>
          <a:lstStyle>
            <a:lvl1pPr>
              <a:defRPr>
                <a:solidFill>
                  <a:srgbClr val="333F48"/>
                </a:solidFill>
              </a:defRPr>
            </a:lvl1pPr>
          </a:lstStyle>
          <a:p>
            <a:r>
              <a:rPr lang="en-US"/>
              <a:t>Click to edit Master title style</a:t>
            </a:r>
            <a:endParaRPr lang="en-US" dirty="0"/>
          </a:p>
        </p:txBody>
      </p:sp>
      <p:sp>
        <p:nvSpPr>
          <p:cNvPr id="11" name="Content Placeholder 2"/>
          <p:cNvSpPr>
            <a:spLocks noGrp="1"/>
          </p:cNvSpPr>
          <p:nvPr>
            <p:ph idx="12"/>
          </p:nvPr>
        </p:nvSpPr>
        <p:spPr>
          <a:xfrm>
            <a:off x="325661" y="1339850"/>
            <a:ext cx="8188710" cy="4878388"/>
          </a:xfrm>
        </p:spPr>
        <p:txBody>
          <a:bodyPr lIns="91440"/>
          <a:lstStyle>
            <a:lvl1pPr marL="0" indent="0" algn="l" rtl="0" fontAlgn="base">
              <a:spcBef>
                <a:spcPts val="480"/>
              </a:spcBef>
              <a:spcAft>
                <a:spcPct val="0"/>
              </a:spcAft>
              <a:buSzPct val="40000"/>
              <a:defRPr lang="en-US" sz="1600" b="1" dirty="0" smtClean="0">
                <a:solidFill>
                  <a:srgbClr val="7A9B3D"/>
                </a:solidFill>
                <a:latin typeface="+mn-lt"/>
                <a:ea typeface="+mn-ea"/>
                <a:cs typeface="+mn-cs"/>
              </a:defRPr>
            </a:lvl1pPr>
            <a:lvl2pPr marL="114300" indent="-114300">
              <a:spcBef>
                <a:spcPts val="288"/>
              </a:spcBef>
              <a:buClr>
                <a:srgbClr val="7A9B3D"/>
              </a:buClr>
              <a:defRPr lang="en-US" dirty="0" smtClean="0">
                <a:solidFill>
                  <a:srgbClr val="000000"/>
                </a:solidFill>
                <a:latin typeface="+mn-lt"/>
              </a:defRPr>
            </a:lvl2pPr>
            <a:lvl3pPr marL="228600" indent="-114300">
              <a:buClr>
                <a:srgbClr val="768692"/>
              </a:buClr>
              <a:defRPr lang="en-US" sz="1200" dirty="0" smtClean="0">
                <a:solidFill>
                  <a:srgbClr val="000000"/>
                </a:solidFill>
                <a:latin typeface="+mn-lt"/>
              </a:defRPr>
            </a:lvl3pPr>
            <a:lvl4pPr marL="342900" indent="-114300">
              <a:buClr>
                <a:srgbClr val="000000"/>
              </a:buClr>
              <a:buSzPct val="100000"/>
              <a:buFont typeface="Arial" pitchFamily="34" charset="0"/>
              <a:buChar char="•"/>
              <a:defRPr sz="1200">
                <a:solidFill>
                  <a:srgbClr val="000000"/>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grpSp>
        <p:nvGrpSpPr>
          <p:cNvPr id="34" name="Group 33">
            <a:extLst>
              <a:ext uri="{FF2B5EF4-FFF2-40B4-BE49-F238E27FC236}">
                <a16:creationId xmlns:a16="http://schemas.microsoft.com/office/drawing/2014/main" id="{F35FDC46-FBEF-4D3A-824F-AA5527F6B538}"/>
              </a:ext>
            </a:extLst>
          </p:cNvPr>
          <p:cNvGrpSpPr/>
          <p:nvPr userDrawn="1"/>
        </p:nvGrpSpPr>
        <p:grpSpPr>
          <a:xfrm>
            <a:off x="7358173" y="6361974"/>
            <a:ext cx="1382376" cy="297562"/>
            <a:chOff x="6923088" y="4475163"/>
            <a:chExt cx="1873251" cy="403225"/>
          </a:xfrm>
        </p:grpSpPr>
        <p:sp>
          <p:nvSpPr>
            <p:cNvPr id="35" name="AutoShape 4">
              <a:extLst>
                <a:ext uri="{FF2B5EF4-FFF2-40B4-BE49-F238E27FC236}">
                  <a16:creationId xmlns:a16="http://schemas.microsoft.com/office/drawing/2014/main" id="{13B1E680-6021-422B-8A8E-1B306778B234}"/>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36" name="Freeform 6">
              <a:extLst>
                <a:ext uri="{FF2B5EF4-FFF2-40B4-BE49-F238E27FC236}">
                  <a16:creationId xmlns:a16="http://schemas.microsoft.com/office/drawing/2014/main" id="{E8025A2B-E398-4697-A9E2-8F0FC31A0D85}"/>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37" name="Freeform 7">
              <a:extLst>
                <a:ext uri="{FF2B5EF4-FFF2-40B4-BE49-F238E27FC236}">
                  <a16:creationId xmlns:a16="http://schemas.microsoft.com/office/drawing/2014/main" id="{C43F9FE8-4030-4823-AFFC-53EC41D610C8}"/>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38" name="Freeform 83">
              <a:extLst>
                <a:ext uri="{FF2B5EF4-FFF2-40B4-BE49-F238E27FC236}">
                  <a16:creationId xmlns:a16="http://schemas.microsoft.com/office/drawing/2014/main" id="{84CFA8D7-B7EA-4C49-8B7B-52F2EBD40D72}"/>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39" name="Freeform 84">
              <a:extLst>
                <a:ext uri="{FF2B5EF4-FFF2-40B4-BE49-F238E27FC236}">
                  <a16:creationId xmlns:a16="http://schemas.microsoft.com/office/drawing/2014/main" id="{E5FA71CE-1849-4F2B-BBF1-D88DF543601E}"/>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1" name="Freeform 85">
              <a:extLst>
                <a:ext uri="{FF2B5EF4-FFF2-40B4-BE49-F238E27FC236}">
                  <a16:creationId xmlns:a16="http://schemas.microsoft.com/office/drawing/2014/main" id="{B09D7E37-F1F3-4A71-A11A-DFFB32209D19}"/>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2" name="Freeform 86">
              <a:extLst>
                <a:ext uri="{FF2B5EF4-FFF2-40B4-BE49-F238E27FC236}">
                  <a16:creationId xmlns:a16="http://schemas.microsoft.com/office/drawing/2014/main" id="{A2B61984-2AF8-42DC-88E5-6AC6F527AD9A}"/>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3" name="Freeform 87">
              <a:extLst>
                <a:ext uri="{FF2B5EF4-FFF2-40B4-BE49-F238E27FC236}">
                  <a16:creationId xmlns:a16="http://schemas.microsoft.com/office/drawing/2014/main" id="{C07FC06A-2E9C-4A48-BBD3-6327F3653272}"/>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4" name="Freeform 88">
              <a:extLst>
                <a:ext uri="{FF2B5EF4-FFF2-40B4-BE49-F238E27FC236}">
                  <a16:creationId xmlns:a16="http://schemas.microsoft.com/office/drawing/2014/main" id="{BC929529-3872-4564-916D-B78F3A022AC1}"/>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5" name="Freeform 89">
              <a:extLst>
                <a:ext uri="{FF2B5EF4-FFF2-40B4-BE49-F238E27FC236}">
                  <a16:creationId xmlns:a16="http://schemas.microsoft.com/office/drawing/2014/main" id="{76C611A8-28A4-4EB7-8E8D-5709B0A9C09D}"/>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6" name="Freeform 90">
              <a:extLst>
                <a:ext uri="{FF2B5EF4-FFF2-40B4-BE49-F238E27FC236}">
                  <a16:creationId xmlns:a16="http://schemas.microsoft.com/office/drawing/2014/main" id="{2A3387E9-C969-42C4-8C31-01B08251BC3A}"/>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7" name="Freeform 91">
              <a:extLst>
                <a:ext uri="{FF2B5EF4-FFF2-40B4-BE49-F238E27FC236}">
                  <a16:creationId xmlns:a16="http://schemas.microsoft.com/office/drawing/2014/main" id="{302AB622-4561-41BC-BC82-5C875ED588E4}"/>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8" name="Freeform 92">
              <a:extLst>
                <a:ext uri="{FF2B5EF4-FFF2-40B4-BE49-F238E27FC236}">
                  <a16:creationId xmlns:a16="http://schemas.microsoft.com/office/drawing/2014/main" id="{E60D74BB-AE92-4309-8898-038C88CD68C4}"/>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9" name="Freeform 93">
              <a:extLst>
                <a:ext uri="{FF2B5EF4-FFF2-40B4-BE49-F238E27FC236}">
                  <a16:creationId xmlns:a16="http://schemas.microsoft.com/office/drawing/2014/main" id="{8B265CB2-CFC3-48F3-A867-1D7250C38C07}"/>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0" name="Freeform 94">
              <a:extLst>
                <a:ext uri="{FF2B5EF4-FFF2-40B4-BE49-F238E27FC236}">
                  <a16:creationId xmlns:a16="http://schemas.microsoft.com/office/drawing/2014/main" id="{67D6C386-B58F-4756-AEDA-323448941B69}"/>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1" name="Freeform 95">
              <a:extLst>
                <a:ext uri="{FF2B5EF4-FFF2-40B4-BE49-F238E27FC236}">
                  <a16:creationId xmlns:a16="http://schemas.microsoft.com/office/drawing/2014/main" id="{A8EC6758-D67A-4DF6-B788-44C3EA3AE253}"/>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2" name="Freeform 96">
              <a:extLst>
                <a:ext uri="{FF2B5EF4-FFF2-40B4-BE49-F238E27FC236}">
                  <a16:creationId xmlns:a16="http://schemas.microsoft.com/office/drawing/2014/main" id="{C765FFF5-FEC7-4B2F-BE49-019DD1B75BC0}"/>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3" name="Freeform 97">
              <a:extLst>
                <a:ext uri="{FF2B5EF4-FFF2-40B4-BE49-F238E27FC236}">
                  <a16:creationId xmlns:a16="http://schemas.microsoft.com/office/drawing/2014/main" id="{4037D999-CE4B-40FE-BDE3-6257E3833FE6}"/>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4" name="Freeform 98">
              <a:extLst>
                <a:ext uri="{FF2B5EF4-FFF2-40B4-BE49-F238E27FC236}">
                  <a16:creationId xmlns:a16="http://schemas.microsoft.com/office/drawing/2014/main" id="{670E1E2A-C6E4-432C-91D5-5002B80FA31E}"/>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5" name="Freeform 99">
              <a:extLst>
                <a:ext uri="{FF2B5EF4-FFF2-40B4-BE49-F238E27FC236}">
                  <a16:creationId xmlns:a16="http://schemas.microsoft.com/office/drawing/2014/main" id="{F4A5B3F1-45B2-446A-85C8-AE25FB0A14B0}"/>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6" name="Freeform 100">
              <a:extLst>
                <a:ext uri="{FF2B5EF4-FFF2-40B4-BE49-F238E27FC236}">
                  <a16:creationId xmlns:a16="http://schemas.microsoft.com/office/drawing/2014/main" id="{04268254-A1B1-43E8-9769-A0BD433D5D0E}"/>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7" name="Freeform 101">
              <a:extLst>
                <a:ext uri="{FF2B5EF4-FFF2-40B4-BE49-F238E27FC236}">
                  <a16:creationId xmlns:a16="http://schemas.microsoft.com/office/drawing/2014/main" id="{F2EDB0F0-6E60-47F6-A679-89912AB17CC3}"/>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8" name="Freeform 102">
              <a:extLst>
                <a:ext uri="{FF2B5EF4-FFF2-40B4-BE49-F238E27FC236}">
                  <a16:creationId xmlns:a16="http://schemas.microsoft.com/office/drawing/2014/main" id="{9305A429-8E7E-40EB-87BD-88486F37CD0D}"/>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9" name="Freeform 103">
              <a:extLst>
                <a:ext uri="{FF2B5EF4-FFF2-40B4-BE49-F238E27FC236}">
                  <a16:creationId xmlns:a16="http://schemas.microsoft.com/office/drawing/2014/main" id="{D39023A5-E518-4444-8B57-73531A0F3B21}"/>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60" name="Freeform 104">
              <a:extLst>
                <a:ext uri="{FF2B5EF4-FFF2-40B4-BE49-F238E27FC236}">
                  <a16:creationId xmlns:a16="http://schemas.microsoft.com/office/drawing/2014/main" id="{00BFEA3B-6363-498A-9DCB-1DDD6916076F}"/>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61" name="Freeform 105">
              <a:extLst>
                <a:ext uri="{FF2B5EF4-FFF2-40B4-BE49-F238E27FC236}">
                  <a16:creationId xmlns:a16="http://schemas.microsoft.com/office/drawing/2014/main" id="{0665DFAE-7DC0-4298-A731-4646C37AFEE5}"/>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grpSp>
      <p:sp>
        <p:nvSpPr>
          <p:cNvPr id="62" name="Slide Number Placeholder 3">
            <a:extLst>
              <a:ext uri="{FF2B5EF4-FFF2-40B4-BE49-F238E27FC236}">
                <a16:creationId xmlns:a16="http://schemas.microsoft.com/office/drawing/2014/main" id="{AE8437CA-0496-4DD5-9905-A7ABC5A38B93}"/>
              </a:ext>
            </a:extLst>
          </p:cNvPr>
          <p:cNvSpPr>
            <a:spLocks noGrp="1"/>
          </p:cNvSpPr>
          <p:nvPr>
            <p:ph type="sldNum" sz="quarter" idx="14"/>
          </p:nvPr>
        </p:nvSpPr>
        <p:spPr>
          <a:xfrm>
            <a:off x="0" y="6414505"/>
            <a:ext cx="327880"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63" name="Rectangle 155">
            <a:extLst>
              <a:ext uri="{FF2B5EF4-FFF2-40B4-BE49-F238E27FC236}">
                <a16:creationId xmlns:a16="http://schemas.microsoft.com/office/drawing/2014/main" id="{D9284EF3-CC3D-477B-A455-E4730B2DF686}"/>
              </a:ext>
            </a:extLst>
          </p:cNvPr>
          <p:cNvSpPr>
            <a:spLocks noGrp="1" noChangeArrowheads="1"/>
          </p:cNvSpPr>
          <p:nvPr>
            <p:ph type="dt" sz="half" idx="16"/>
          </p:nvPr>
        </p:nvSpPr>
        <p:spPr>
          <a:xfrm>
            <a:off x="320040" y="6684229"/>
            <a:ext cx="1983958" cy="120649"/>
          </a:xfrm>
        </p:spPr>
        <p:txBody>
          <a:bodyPr/>
          <a:lstStyle>
            <a:lvl1pPr algn="l">
              <a:defRPr sz="700" smtClean="0">
                <a:solidFill>
                  <a:srgbClr val="000000"/>
                </a:solidFill>
              </a:defRPr>
            </a:lvl1pPr>
          </a:lstStyle>
          <a:p>
            <a:pPr>
              <a:defRPr/>
            </a:pPr>
            <a:r>
              <a:rPr lang="en-US" dirty="0"/>
              <a:t>Production code #</a:t>
            </a:r>
          </a:p>
        </p:txBody>
      </p:sp>
      <p:sp>
        <p:nvSpPr>
          <p:cNvPr id="64" name="Rectangle 176">
            <a:extLst>
              <a:ext uri="{FF2B5EF4-FFF2-40B4-BE49-F238E27FC236}">
                <a16:creationId xmlns:a16="http://schemas.microsoft.com/office/drawing/2014/main" id="{5F21FBC4-709C-41E5-B2BD-D589A058990C}"/>
              </a:ext>
            </a:extLst>
          </p:cNvPr>
          <p:cNvSpPr>
            <a:spLocks noGrp="1" noChangeArrowheads="1"/>
          </p:cNvSpPr>
          <p:nvPr>
            <p:ph type="ftr" sz="quarter" idx="17"/>
          </p:nvPr>
        </p:nvSpPr>
        <p:spPr>
          <a:xfrm>
            <a:off x="320040" y="6508597"/>
            <a:ext cx="3931920" cy="173736"/>
          </a:xfrm>
        </p:spPr>
        <p:txBody>
          <a:bodyPr/>
          <a:lstStyle>
            <a:lvl1pPr algn="l">
              <a:defRPr sz="800" b="0" smtClean="0">
                <a:solidFill>
                  <a:srgbClr val="000000"/>
                </a:solidFill>
              </a:defRPr>
            </a:lvl1pPr>
          </a:lstStyle>
          <a:p>
            <a:pPr>
              <a:defRPr/>
            </a:pPr>
            <a:r>
              <a:rPr lang="en-US" dirty="0"/>
              <a:t>Page footer, i.e., For institutional use only.</a:t>
            </a:r>
          </a:p>
        </p:txBody>
      </p:sp>
    </p:spTree>
    <p:extLst>
      <p:ext uri="{BB962C8B-B14F-4D97-AF65-F5344CB8AC3E}">
        <p14:creationId xmlns:p14="http://schemas.microsoft.com/office/powerpoint/2010/main" val="1614537260"/>
      </p:ext>
    </p:extLst>
  </p:cSld>
  <p:clrMapOvr>
    <a:masterClrMapping/>
  </p:clrMapOvr>
  <p:extLst>
    <p:ext uri="{DCECCB84-F9BA-43D5-87BE-67443E8EF086}">
      <p15:sldGuideLst xmlns:p15="http://schemas.microsoft.com/office/powerpoint/2012/main">
        <p15:guide id="1" orient="horz" pos="2160">
          <p15:clr>
            <a:srgbClr val="FBAE40"/>
          </p15:clr>
        </p15:guide>
        <p15:guide id="2" pos="264">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ulleted List - with subhead">
    <p:spTree>
      <p:nvGrpSpPr>
        <p:cNvPr id="1" name=""/>
        <p:cNvGrpSpPr/>
        <p:nvPr/>
      </p:nvGrpSpPr>
      <p:grpSpPr>
        <a:xfrm>
          <a:off x="0" y="0"/>
          <a:ext cx="0" cy="0"/>
          <a:chOff x="0" y="0"/>
          <a:chExt cx="0" cy="0"/>
        </a:xfrm>
      </p:grpSpPr>
      <p:sp>
        <p:nvSpPr>
          <p:cNvPr id="2" name="Title 1"/>
          <p:cNvSpPr>
            <a:spLocks noGrp="1"/>
          </p:cNvSpPr>
          <p:nvPr>
            <p:ph type="title"/>
          </p:nvPr>
        </p:nvSpPr>
        <p:spPr>
          <a:xfrm>
            <a:off x="317115" y="228600"/>
            <a:ext cx="8188710" cy="841248"/>
          </a:xfrm>
        </p:spPr>
        <p:txBody>
          <a:bodyPr/>
          <a:lstStyle/>
          <a:p>
            <a:r>
              <a:rPr lang="en-US"/>
              <a:t>Click to edit Master title style</a:t>
            </a:r>
            <a:endParaRPr lang="en-US" dirty="0"/>
          </a:p>
        </p:txBody>
      </p:sp>
      <p:sp>
        <p:nvSpPr>
          <p:cNvPr id="11" name="Content Placeholder 2"/>
          <p:cNvSpPr>
            <a:spLocks noGrp="1"/>
          </p:cNvSpPr>
          <p:nvPr>
            <p:ph idx="12"/>
          </p:nvPr>
        </p:nvSpPr>
        <p:spPr>
          <a:xfrm>
            <a:off x="325661" y="1339850"/>
            <a:ext cx="8188710" cy="4878388"/>
          </a:xfrm>
        </p:spPr>
        <p:txBody>
          <a:bodyPr lIns="91440"/>
          <a:lstStyle>
            <a:lvl1pPr marL="0" indent="0" algn="l" rtl="0" fontAlgn="base">
              <a:spcBef>
                <a:spcPts val="480"/>
              </a:spcBef>
              <a:spcAft>
                <a:spcPct val="0"/>
              </a:spcAft>
              <a:buSzPct val="40000"/>
              <a:defRPr lang="en-US" sz="1400" b="1" dirty="0" smtClean="0">
                <a:solidFill>
                  <a:srgbClr val="7A9B3D"/>
                </a:solidFill>
                <a:latin typeface="+mn-lt"/>
                <a:ea typeface="+mn-ea"/>
                <a:cs typeface="+mn-cs"/>
              </a:defRPr>
            </a:lvl1pPr>
            <a:lvl2pPr marL="114300" indent="-114300">
              <a:spcBef>
                <a:spcPts val="288"/>
              </a:spcBef>
              <a:buClr>
                <a:srgbClr val="7A9B3D"/>
              </a:buClr>
              <a:defRPr lang="en-US" sz="1200" dirty="0" smtClean="0">
                <a:solidFill>
                  <a:srgbClr val="000000"/>
                </a:solidFill>
                <a:latin typeface="+mn-lt"/>
              </a:defRPr>
            </a:lvl2pPr>
            <a:lvl3pPr marL="228600" indent="-114300">
              <a:buClr>
                <a:srgbClr val="7A9A3D"/>
              </a:buClr>
              <a:defRPr lang="en-US" sz="1100" dirty="0" smtClean="0">
                <a:solidFill>
                  <a:srgbClr val="000000"/>
                </a:solidFill>
                <a:latin typeface="+mn-lt"/>
              </a:defRPr>
            </a:lvl3pPr>
            <a:lvl4pPr marL="342900" indent="-114300">
              <a:buClr>
                <a:srgbClr val="7A9A3D"/>
              </a:buClr>
              <a:buSzPct val="100000"/>
              <a:buFont typeface="Arial" pitchFamily="34" charset="0"/>
              <a:buChar char="•"/>
              <a:defRPr sz="1100">
                <a:solidFill>
                  <a:srgbClr val="000000"/>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grpSp>
        <p:nvGrpSpPr>
          <p:cNvPr id="34" name="Group 33">
            <a:extLst>
              <a:ext uri="{FF2B5EF4-FFF2-40B4-BE49-F238E27FC236}">
                <a16:creationId xmlns:a16="http://schemas.microsoft.com/office/drawing/2014/main" id="{D28BA5D5-7577-4DB0-9BC0-1966AD89CF1A}"/>
              </a:ext>
            </a:extLst>
          </p:cNvPr>
          <p:cNvGrpSpPr/>
          <p:nvPr userDrawn="1"/>
        </p:nvGrpSpPr>
        <p:grpSpPr>
          <a:xfrm>
            <a:off x="7358173" y="6361974"/>
            <a:ext cx="1382376" cy="297562"/>
            <a:chOff x="6923088" y="4475163"/>
            <a:chExt cx="1873251" cy="403225"/>
          </a:xfrm>
        </p:grpSpPr>
        <p:sp>
          <p:nvSpPr>
            <p:cNvPr id="35" name="AutoShape 4">
              <a:extLst>
                <a:ext uri="{FF2B5EF4-FFF2-40B4-BE49-F238E27FC236}">
                  <a16:creationId xmlns:a16="http://schemas.microsoft.com/office/drawing/2014/main" id="{81528732-0B22-455F-8181-76F748DA3CCA}"/>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36" name="Freeform 6">
              <a:extLst>
                <a:ext uri="{FF2B5EF4-FFF2-40B4-BE49-F238E27FC236}">
                  <a16:creationId xmlns:a16="http://schemas.microsoft.com/office/drawing/2014/main" id="{5A6B5828-B285-4B2A-87A0-0FBC6A49E983}"/>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37" name="Freeform 7">
              <a:extLst>
                <a:ext uri="{FF2B5EF4-FFF2-40B4-BE49-F238E27FC236}">
                  <a16:creationId xmlns:a16="http://schemas.microsoft.com/office/drawing/2014/main" id="{BA9A7A8C-0055-48D8-8CDB-835865091C57}"/>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38" name="Freeform 83">
              <a:extLst>
                <a:ext uri="{FF2B5EF4-FFF2-40B4-BE49-F238E27FC236}">
                  <a16:creationId xmlns:a16="http://schemas.microsoft.com/office/drawing/2014/main" id="{10EB657C-BE66-4635-89D3-1E933230114F}"/>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39" name="Freeform 84">
              <a:extLst>
                <a:ext uri="{FF2B5EF4-FFF2-40B4-BE49-F238E27FC236}">
                  <a16:creationId xmlns:a16="http://schemas.microsoft.com/office/drawing/2014/main" id="{5EDFA9F8-4FAD-46D1-8ABC-D231E3876DE2}"/>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1" name="Freeform 85">
              <a:extLst>
                <a:ext uri="{FF2B5EF4-FFF2-40B4-BE49-F238E27FC236}">
                  <a16:creationId xmlns:a16="http://schemas.microsoft.com/office/drawing/2014/main" id="{C807C58D-1491-44D6-9716-89F7B7746AFE}"/>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2" name="Freeform 86">
              <a:extLst>
                <a:ext uri="{FF2B5EF4-FFF2-40B4-BE49-F238E27FC236}">
                  <a16:creationId xmlns:a16="http://schemas.microsoft.com/office/drawing/2014/main" id="{5594BE26-E188-4C15-88D4-6634A095626F}"/>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3" name="Freeform 87">
              <a:extLst>
                <a:ext uri="{FF2B5EF4-FFF2-40B4-BE49-F238E27FC236}">
                  <a16:creationId xmlns:a16="http://schemas.microsoft.com/office/drawing/2014/main" id="{9C261F2B-017C-492C-83EC-7327405AED5C}"/>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4" name="Freeform 88">
              <a:extLst>
                <a:ext uri="{FF2B5EF4-FFF2-40B4-BE49-F238E27FC236}">
                  <a16:creationId xmlns:a16="http://schemas.microsoft.com/office/drawing/2014/main" id="{36F6085D-3297-4DE4-A169-3C2B8E42B575}"/>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5" name="Freeform 89">
              <a:extLst>
                <a:ext uri="{FF2B5EF4-FFF2-40B4-BE49-F238E27FC236}">
                  <a16:creationId xmlns:a16="http://schemas.microsoft.com/office/drawing/2014/main" id="{B3C2FE72-800A-4FC4-BB26-44492DBDFCE5}"/>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6" name="Freeform 90">
              <a:extLst>
                <a:ext uri="{FF2B5EF4-FFF2-40B4-BE49-F238E27FC236}">
                  <a16:creationId xmlns:a16="http://schemas.microsoft.com/office/drawing/2014/main" id="{185F0E5E-F44E-47BE-84B9-016C499FF549}"/>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7" name="Freeform 91">
              <a:extLst>
                <a:ext uri="{FF2B5EF4-FFF2-40B4-BE49-F238E27FC236}">
                  <a16:creationId xmlns:a16="http://schemas.microsoft.com/office/drawing/2014/main" id="{6202E0E2-C79A-46B7-8A4B-618E59D30316}"/>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8" name="Freeform 92">
              <a:extLst>
                <a:ext uri="{FF2B5EF4-FFF2-40B4-BE49-F238E27FC236}">
                  <a16:creationId xmlns:a16="http://schemas.microsoft.com/office/drawing/2014/main" id="{52D8B876-4146-41FC-90E5-EB069956E4F4}"/>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9" name="Freeform 93">
              <a:extLst>
                <a:ext uri="{FF2B5EF4-FFF2-40B4-BE49-F238E27FC236}">
                  <a16:creationId xmlns:a16="http://schemas.microsoft.com/office/drawing/2014/main" id="{41EDBBAC-DC0B-4BD0-9310-D6838B3F6E38}"/>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0" name="Freeform 94">
              <a:extLst>
                <a:ext uri="{FF2B5EF4-FFF2-40B4-BE49-F238E27FC236}">
                  <a16:creationId xmlns:a16="http://schemas.microsoft.com/office/drawing/2014/main" id="{84ACC00C-F95C-4B32-BF4F-3411850639EA}"/>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1" name="Freeform 95">
              <a:extLst>
                <a:ext uri="{FF2B5EF4-FFF2-40B4-BE49-F238E27FC236}">
                  <a16:creationId xmlns:a16="http://schemas.microsoft.com/office/drawing/2014/main" id="{417D68F0-30E3-4096-A9F7-CEDEAC64534B}"/>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2" name="Freeform 96">
              <a:extLst>
                <a:ext uri="{FF2B5EF4-FFF2-40B4-BE49-F238E27FC236}">
                  <a16:creationId xmlns:a16="http://schemas.microsoft.com/office/drawing/2014/main" id="{859C69A3-C929-4929-BC3B-138672DDCDE4}"/>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3" name="Freeform 97">
              <a:extLst>
                <a:ext uri="{FF2B5EF4-FFF2-40B4-BE49-F238E27FC236}">
                  <a16:creationId xmlns:a16="http://schemas.microsoft.com/office/drawing/2014/main" id="{1716567F-37F9-49DF-B000-78B220024D1B}"/>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4" name="Freeform 98">
              <a:extLst>
                <a:ext uri="{FF2B5EF4-FFF2-40B4-BE49-F238E27FC236}">
                  <a16:creationId xmlns:a16="http://schemas.microsoft.com/office/drawing/2014/main" id="{E5138AFD-F944-4D25-91A7-6B6003B813B3}"/>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5" name="Freeform 99">
              <a:extLst>
                <a:ext uri="{FF2B5EF4-FFF2-40B4-BE49-F238E27FC236}">
                  <a16:creationId xmlns:a16="http://schemas.microsoft.com/office/drawing/2014/main" id="{B956A5F5-A12F-416D-BE39-E5525A328EE2}"/>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6" name="Freeform 100">
              <a:extLst>
                <a:ext uri="{FF2B5EF4-FFF2-40B4-BE49-F238E27FC236}">
                  <a16:creationId xmlns:a16="http://schemas.microsoft.com/office/drawing/2014/main" id="{CB57E0C9-1534-4789-BE5D-72C287BE68D9}"/>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7" name="Freeform 101">
              <a:extLst>
                <a:ext uri="{FF2B5EF4-FFF2-40B4-BE49-F238E27FC236}">
                  <a16:creationId xmlns:a16="http://schemas.microsoft.com/office/drawing/2014/main" id="{FC7E3BDF-8DC5-4B7B-B4A9-836F3873BE34}"/>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8" name="Freeform 102">
              <a:extLst>
                <a:ext uri="{FF2B5EF4-FFF2-40B4-BE49-F238E27FC236}">
                  <a16:creationId xmlns:a16="http://schemas.microsoft.com/office/drawing/2014/main" id="{B9EB18AF-CC98-464A-871E-F56D7D66EC9B}"/>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9" name="Freeform 103">
              <a:extLst>
                <a:ext uri="{FF2B5EF4-FFF2-40B4-BE49-F238E27FC236}">
                  <a16:creationId xmlns:a16="http://schemas.microsoft.com/office/drawing/2014/main" id="{A5234D59-E2B2-44AA-BA14-4A6AB7455855}"/>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60" name="Freeform 104">
              <a:extLst>
                <a:ext uri="{FF2B5EF4-FFF2-40B4-BE49-F238E27FC236}">
                  <a16:creationId xmlns:a16="http://schemas.microsoft.com/office/drawing/2014/main" id="{2730BDAA-DA90-48A3-AAF4-09E47007FAF1}"/>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61" name="Freeform 105">
              <a:extLst>
                <a:ext uri="{FF2B5EF4-FFF2-40B4-BE49-F238E27FC236}">
                  <a16:creationId xmlns:a16="http://schemas.microsoft.com/office/drawing/2014/main" id="{F603AB9B-36DA-4AEA-9C6F-2246A6643BAB}"/>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grpSp>
      <p:sp>
        <p:nvSpPr>
          <p:cNvPr id="62" name="Slide Number Placeholder 3">
            <a:extLst>
              <a:ext uri="{FF2B5EF4-FFF2-40B4-BE49-F238E27FC236}">
                <a16:creationId xmlns:a16="http://schemas.microsoft.com/office/drawing/2014/main" id="{4A053A76-615F-4FBA-B14F-6384383F7E56}"/>
              </a:ext>
            </a:extLst>
          </p:cNvPr>
          <p:cNvSpPr>
            <a:spLocks noGrp="1"/>
          </p:cNvSpPr>
          <p:nvPr>
            <p:ph type="sldNum" sz="quarter" idx="14"/>
          </p:nvPr>
        </p:nvSpPr>
        <p:spPr>
          <a:xfrm>
            <a:off x="0" y="6414505"/>
            <a:ext cx="327880"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63" name="Rectangle 155">
            <a:extLst>
              <a:ext uri="{FF2B5EF4-FFF2-40B4-BE49-F238E27FC236}">
                <a16:creationId xmlns:a16="http://schemas.microsoft.com/office/drawing/2014/main" id="{239E84CF-F60D-4345-ABF5-5413EBC827D4}"/>
              </a:ext>
            </a:extLst>
          </p:cNvPr>
          <p:cNvSpPr>
            <a:spLocks noGrp="1" noChangeArrowheads="1"/>
          </p:cNvSpPr>
          <p:nvPr>
            <p:ph type="dt" sz="half" idx="16"/>
          </p:nvPr>
        </p:nvSpPr>
        <p:spPr>
          <a:xfrm>
            <a:off x="320040" y="6684229"/>
            <a:ext cx="1983958" cy="120649"/>
          </a:xfrm>
        </p:spPr>
        <p:txBody>
          <a:bodyPr/>
          <a:lstStyle>
            <a:lvl1pPr algn="l">
              <a:defRPr sz="700" smtClean="0">
                <a:solidFill>
                  <a:srgbClr val="000000"/>
                </a:solidFill>
              </a:defRPr>
            </a:lvl1pPr>
          </a:lstStyle>
          <a:p>
            <a:pPr>
              <a:defRPr/>
            </a:pPr>
            <a:r>
              <a:rPr lang="en-US" dirty="0"/>
              <a:t>Production code #</a:t>
            </a:r>
          </a:p>
        </p:txBody>
      </p:sp>
      <p:sp>
        <p:nvSpPr>
          <p:cNvPr id="64" name="Rectangle 176">
            <a:extLst>
              <a:ext uri="{FF2B5EF4-FFF2-40B4-BE49-F238E27FC236}">
                <a16:creationId xmlns:a16="http://schemas.microsoft.com/office/drawing/2014/main" id="{8E42AD6F-48FC-4927-9EA5-C0808419781D}"/>
              </a:ext>
            </a:extLst>
          </p:cNvPr>
          <p:cNvSpPr>
            <a:spLocks noGrp="1" noChangeArrowheads="1"/>
          </p:cNvSpPr>
          <p:nvPr>
            <p:ph type="ftr" sz="quarter" idx="17"/>
          </p:nvPr>
        </p:nvSpPr>
        <p:spPr>
          <a:xfrm>
            <a:off x="320040" y="6508597"/>
            <a:ext cx="3931920" cy="173736"/>
          </a:xfrm>
        </p:spPr>
        <p:txBody>
          <a:bodyPr/>
          <a:lstStyle>
            <a:lvl1pPr algn="l">
              <a:defRPr sz="800" b="0" smtClean="0">
                <a:solidFill>
                  <a:srgbClr val="000000"/>
                </a:solidFill>
              </a:defRPr>
            </a:lvl1pPr>
          </a:lstStyle>
          <a:p>
            <a:pPr>
              <a:defRPr/>
            </a:pPr>
            <a:r>
              <a:rPr lang="en-US" dirty="0"/>
              <a:t>Page footer, i.e., For institutional use only.</a:t>
            </a:r>
          </a:p>
        </p:txBody>
      </p:sp>
    </p:spTree>
    <p:extLst>
      <p:ext uri="{BB962C8B-B14F-4D97-AF65-F5344CB8AC3E}">
        <p14:creationId xmlns:p14="http://schemas.microsoft.com/office/powerpoint/2010/main" val="3544904195"/>
      </p:ext>
    </p:extLst>
  </p:cSld>
  <p:clrMapOvr>
    <a:masterClrMapping/>
  </p:clrMapOvr>
  <p:extLst>
    <p:ext uri="{DCECCB84-F9BA-43D5-87BE-67443E8EF086}">
      <p15:sldGuideLst xmlns:p15="http://schemas.microsoft.com/office/powerpoint/2012/main">
        <p15:guide id="1" orient="horz" pos="2160">
          <p15:clr>
            <a:srgbClr val="FBAE40"/>
          </p15:clr>
        </p15:guide>
        <p15:guide id="2" pos="264">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Important Information">
    <p:spTree>
      <p:nvGrpSpPr>
        <p:cNvPr id="1" name=""/>
        <p:cNvGrpSpPr/>
        <p:nvPr/>
      </p:nvGrpSpPr>
      <p:grpSpPr>
        <a:xfrm>
          <a:off x="0" y="0"/>
          <a:ext cx="0" cy="0"/>
          <a:chOff x="0" y="0"/>
          <a:chExt cx="0" cy="0"/>
        </a:xfrm>
      </p:grpSpPr>
      <p:sp>
        <p:nvSpPr>
          <p:cNvPr id="2" name="Title 1"/>
          <p:cNvSpPr>
            <a:spLocks noGrp="1"/>
          </p:cNvSpPr>
          <p:nvPr>
            <p:ph type="title"/>
          </p:nvPr>
        </p:nvSpPr>
        <p:spPr>
          <a:xfrm>
            <a:off x="317115" y="228600"/>
            <a:ext cx="8188710" cy="838200"/>
          </a:xfrm>
        </p:spPr>
        <p:txBody>
          <a:bodyPr/>
          <a:lstStyle>
            <a:lvl1pPr>
              <a:defRPr>
                <a:solidFill>
                  <a:srgbClr val="333F48"/>
                </a:solidFill>
              </a:defRPr>
            </a:lvl1pPr>
          </a:lstStyle>
          <a:p>
            <a:r>
              <a:rPr lang="en-US"/>
              <a:t>Click to edit Master title style</a:t>
            </a:r>
            <a:endParaRPr lang="en-US" dirty="0"/>
          </a:p>
        </p:txBody>
      </p:sp>
      <p:sp>
        <p:nvSpPr>
          <p:cNvPr id="3" name="Content Placeholder 2"/>
          <p:cNvSpPr>
            <a:spLocks noGrp="1"/>
          </p:cNvSpPr>
          <p:nvPr>
            <p:ph idx="1"/>
          </p:nvPr>
        </p:nvSpPr>
        <p:spPr>
          <a:xfrm>
            <a:off x="325661" y="1076325"/>
            <a:ext cx="8188710" cy="4808538"/>
          </a:xfrm>
          <a:noFill/>
          <a:ln w="9525">
            <a:noFill/>
            <a:miter lim="800000"/>
            <a:headEnd/>
            <a:tailEnd/>
          </a:ln>
          <a:effectLst/>
        </p:spPr>
        <p:txBody>
          <a:bodyPr lIns="91440"/>
          <a:lstStyle>
            <a:lvl1pPr marL="0" indent="0" algn="l" rtl="0" eaLnBrk="1" fontAlgn="base" hangingPunct="1">
              <a:spcAft>
                <a:spcPct val="0"/>
              </a:spcAft>
              <a:buSzPct val="40000"/>
              <a:defRPr lang="en-US" sz="1000" b="0" dirty="0" smtClean="0">
                <a:solidFill>
                  <a:srgbClr val="000000"/>
                </a:solidFill>
                <a:latin typeface="+mn-lt"/>
                <a:ea typeface="+mn-ea"/>
                <a:cs typeface="+mn-cs"/>
              </a:defRPr>
            </a:lvl1pPr>
            <a:lvl2pPr marL="0" indent="0" algn="l" rtl="0" eaLnBrk="1" fontAlgn="base" hangingPunct="1">
              <a:spcBef>
                <a:spcPts val="600"/>
              </a:spcBef>
              <a:spcAft>
                <a:spcPct val="0"/>
              </a:spcAft>
              <a:buSzPct val="40000"/>
              <a:buNone/>
              <a:defRPr lang="en-US" sz="1000" b="1" dirty="0">
                <a:solidFill>
                  <a:srgbClr val="000000"/>
                </a:solidFill>
                <a:latin typeface="+mn-lt"/>
                <a:ea typeface="+mn-ea"/>
                <a:cs typeface="+mn-cs"/>
              </a:defRPr>
            </a:lvl2pPr>
          </a:lstStyle>
          <a:p>
            <a:pPr lvl="0"/>
            <a:r>
              <a:rPr lang="en-US"/>
              <a:t>Click to edit Master text styles</a:t>
            </a:r>
          </a:p>
          <a:p>
            <a:pPr lvl="1"/>
            <a:r>
              <a:rPr lang="en-US"/>
              <a:t>Second level</a:t>
            </a:r>
          </a:p>
        </p:txBody>
      </p:sp>
      <p:grpSp>
        <p:nvGrpSpPr>
          <p:cNvPr id="34" name="Group 33">
            <a:extLst>
              <a:ext uri="{FF2B5EF4-FFF2-40B4-BE49-F238E27FC236}">
                <a16:creationId xmlns:a16="http://schemas.microsoft.com/office/drawing/2014/main" id="{840E14F0-3EE3-4127-BC16-D3F3953FFE3F}"/>
              </a:ext>
            </a:extLst>
          </p:cNvPr>
          <p:cNvGrpSpPr/>
          <p:nvPr userDrawn="1"/>
        </p:nvGrpSpPr>
        <p:grpSpPr>
          <a:xfrm>
            <a:off x="7358173" y="6361974"/>
            <a:ext cx="1382376" cy="297562"/>
            <a:chOff x="6923088" y="4475163"/>
            <a:chExt cx="1873251" cy="403225"/>
          </a:xfrm>
        </p:grpSpPr>
        <p:sp>
          <p:nvSpPr>
            <p:cNvPr id="35" name="AutoShape 4">
              <a:extLst>
                <a:ext uri="{FF2B5EF4-FFF2-40B4-BE49-F238E27FC236}">
                  <a16:creationId xmlns:a16="http://schemas.microsoft.com/office/drawing/2014/main" id="{6CD5F173-C5BB-4F2E-848B-68E571D2511E}"/>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36" name="Freeform 6">
              <a:extLst>
                <a:ext uri="{FF2B5EF4-FFF2-40B4-BE49-F238E27FC236}">
                  <a16:creationId xmlns:a16="http://schemas.microsoft.com/office/drawing/2014/main" id="{F35D1E52-C58A-4226-814B-B889E5D392A2}"/>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38" name="Freeform 7">
              <a:extLst>
                <a:ext uri="{FF2B5EF4-FFF2-40B4-BE49-F238E27FC236}">
                  <a16:creationId xmlns:a16="http://schemas.microsoft.com/office/drawing/2014/main" id="{3931309B-69B1-4504-BC9E-723A4E648811}"/>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39" name="Freeform 83">
              <a:extLst>
                <a:ext uri="{FF2B5EF4-FFF2-40B4-BE49-F238E27FC236}">
                  <a16:creationId xmlns:a16="http://schemas.microsoft.com/office/drawing/2014/main" id="{E71D54FB-4ABD-4C44-B32E-1CE4D98AD4B3}"/>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0" name="Freeform 84">
              <a:extLst>
                <a:ext uri="{FF2B5EF4-FFF2-40B4-BE49-F238E27FC236}">
                  <a16:creationId xmlns:a16="http://schemas.microsoft.com/office/drawing/2014/main" id="{6FC76818-6D97-40AA-97B0-54614807A538}"/>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1" name="Freeform 85">
              <a:extLst>
                <a:ext uri="{FF2B5EF4-FFF2-40B4-BE49-F238E27FC236}">
                  <a16:creationId xmlns:a16="http://schemas.microsoft.com/office/drawing/2014/main" id="{7DFFF7DB-1434-4536-8069-7E21C8D1B9E3}"/>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2" name="Freeform 86">
              <a:extLst>
                <a:ext uri="{FF2B5EF4-FFF2-40B4-BE49-F238E27FC236}">
                  <a16:creationId xmlns:a16="http://schemas.microsoft.com/office/drawing/2014/main" id="{23BA871E-A0EA-41BA-8724-5CABEF76296C}"/>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3" name="Freeform 87">
              <a:extLst>
                <a:ext uri="{FF2B5EF4-FFF2-40B4-BE49-F238E27FC236}">
                  <a16:creationId xmlns:a16="http://schemas.microsoft.com/office/drawing/2014/main" id="{5F7C586C-3E26-4206-A96B-DA86E954214E}"/>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4" name="Freeform 88">
              <a:extLst>
                <a:ext uri="{FF2B5EF4-FFF2-40B4-BE49-F238E27FC236}">
                  <a16:creationId xmlns:a16="http://schemas.microsoft.com/office/drawing/2014/main" id="{CFE70E27-46F5-465B-9F57-F55E3CEF8736}"/>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5" name="Freeform 89">
              <a:extLst>
                <a:ext uri="{FF2B5EF4-FFF2-40B4-BE49-F238E27FC236}">
                  <a16:creationId xmlns:a16="http://schemas.microsoft.com/office/drawing/2014/main" id="{7FAE27B7-D81B-4001-834F-776859495AA1}"/>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6" name="Freeform 90">
              <a:extLst>
                <a:ext uri="{FF2B5EF4-FFF2-40B4-BE49-F238E27FC236}">
                  <a16:creationId xmlns:a16="http://schemas.microsoft.com/office/drawing/2014/main" id="{4AE5BF09-27E6-4688-B9C4-19E2671CA566}"/>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7" name="Freeform 91">
              <a:extLst>
                <a:ext uri="{FF2B5EF4-FFF2-40B4-BE49-F238E27FC236}">
                  <a16:creationId xmlns:a16="http://schemas.microsoft.com/office/drawing/2014/main" id="{8810B2AB-A2BA-46AC-86CE-C8DB6C050979}"/>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8" name="Freeform 92">
              <a:extLst>
                <a:ext uri="{FF2B5EF4-FFF2-40B4-BE49-F238E27FC236}">
                  <a16:creationId xmlns:a16="http://schemas.microsoft.com/office/drawing/2014/main" id="{F0E21CE3-1B3A-48A2-8777-3ACB130A176F}"/>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9" name="Freeform 93">
              <a:extLst>
                <a:ext uri="{FF2B5EF4-FFF2-40B4-BE49-F238E27FC236}">
                  <a16:creationId xmlns:a16="http://schemas.microsoft.com/office/drawing/2014/main" id="{0E106C86-6E92-414C-8C1F-193ABA3372F2}"/>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0" name="Freeform 94">
              <a:extLst>
                <a:ext uri="{FF2B5EF4-FFF2-40B4-BE49-F238E27FC236}">
                  <a16:creationId xmlns:a16="http://schemas.microsoft.com/office/drawing/2014/main" id="{7FFBAE3E-1E34-4024-8E12-C6A804E61E90}"/>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1" name="Freeform 95">
              <a:extLst>
                <a:ext uri="{FF2B5EF4-FFF2-40B4-BE49-F238E27FC236}">
                  <a16:creationId xmlns:a16="http://schemas.microsoft.com/office/drawing/2014/main" id="{34A75038-5822-4211-8429-EEE73276E055}"/>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2" name="Freeform 96">
              <a:extLst>
                <a:ext uri="{FF2B5EF4-FFF2-40B4-BE49-F238E27FC236}">
                  <a16:creationId xmlns:a16="http://schemas.microsoft.com/office/drawing/2014/main" id="{693F0C95-0D69-4520-8F8E-82883B076B30}"/>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3" name="Freeform 97">
              <a:extLst>
                <a:ext uri="{FF2B5EF4-FFF2-40B4-BE49-F238E27FC236}">
                  <a16:creationId xmlns:a16="http://schemas.microsoft.com/office/drawing/2014/main" id="{2DCC514B-8D65-4A2F-B9D3-A26B2C512584}"/>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4" name="Freeform 98">
              <a:extLst>
                <a:ext uri="{FF2B5EF4-FFF2-40B4-BE49-F238E27FC236}">
                  <a16:creationId xmlns:a16="http://schemas.microsoft.com/office/drawing/2014/main" id="{86B9EC89-49BC-4B67-9837-B486AC5DA24B}"/>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5" name="Freeform 99">
              <a:extLst>
                <a:ext uri="{FF2B5EF4-FFF2-40B4-BE49-F238E27FC236}">
                  <a16:creationId xmlns:a16="http://schemas.microsoft.com/office/drawing/2014/main" id="{07013593-EDCD-49A4-8483-37A94E197F46}"/>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6" name="Freeform 100">
              <a:extLst>
                <a:ext uri="{FF2B5EF4-FFF2-40B4-BE49-F238E27FC236}">
                  <a16:creationId xmlns:a16="http://schemas.microsoft.com/office/drawing/2014/main" id="{E4C82CFE-24C2-4335-91A1-786AA56B78AE}"/>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7" name="Freeform 101">
              <a:extLst>
                <a:ext uri="{FF2B5EF4-FFF2-40B4-BE49-F238E27FC236}">
                  <a16:creationId xmlns:a16="http://schemas.microsoft.com/office/drawing/2014/main" id="{269AE1D0-2ED3-45BA-8B41-5958312CC5FE}"/>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8" name="Freeform 102">
              <a:extLst>
                <a:ext uri="{FF2B5EF4-FFF2-40B4-BE49-F238E27FC236}">
                  <a16:creationId xmlns:a16="http://schemas.microsoft.com/office/drawing/2014/main" id="{293258D7-F5FB-43FE-946C-050D5A534B0B}"/>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9" name="Freeform 103">
              <a:extLst>
                <a:ext uri="{FF2B5EF4-FFF2-40B4-BE49-F238E27FC236}">
                  <a16:creationId xmlns:a16="http://schemas.microsoft.com/office/drawing/2014/main" id="{ED28C0B7-779D-48AC-B3D7-2EE77B274C6C}"/>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60" name="Freeform 104">
              <a:extLst>
                <a:ext uri="{FF2B5EF4-FFF2-40B4-BE49-F238E27FC236}">
                  <a16:creationId xmlns:a16="http://schemas.microsoft.com/office/drawing/2014/main" id="{F91BA0B7-9AA1-4A35-A3B5-1DF23E7E6BC0}"/>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61" name="Freeform 105">
              <a:extLst>
                <a:ext uri="{FF2B5EF4-FFF2-40B4-BE49-F238E27FC236}">
                  <a16:creationId xmlns:a16="http://schemas.microsoft.com/office/drawing/2014/main" id="{0CD9D2F1-AB4D-41BA-BB3A-ABD0BB2DB8FD}"/>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grpSp>
      <p:sp>
        <p:nvSpPr>
          <p:cNvPr id="62" name="Slide Number Placeholder 3">
            <a:extLst>
              <a:ext uri="{FF2B5EF4-FFF2-40B4-BE49-F238E27FC236}">
                <a16:creationId xmlns:a16="http://schemas.microsoft.com/office/drawing/2014/main" id="{9A263509-98AC-4546-B2C5-DF2F4C4F986A}"/>
              </a:ext>
            </a:extLst>
          </p:cNvPr>
          <p:cNvSpPr>
            <a:spLocks noGrp="1"/>
          </p:cNvSpPr>
          <p:nvPr>
            <p:ph type="sldNum" sz="quarter" idx="14"/>
          </p:nvPr>
        </p:nvSpPr>
        <p:spPr>
          <a:xfrm>
            <a:off x="0" y="6414505"/>
            <a:ext cx="327880"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63" name="Rectangle 155">
            <a:extLst>
              <a:ext uri="{FF2B5EF4-FFF2-40B4-BE49-F238E27FC236}">
                <a16:creationId xmlns:a16="http://schemas.microsoft.com/office/drawing/2014/main" id="{5EDCB748-D9FF-41F0-9AE5-3D6778696294}"/>
              </a:ext>
            </a:extLst>
          </p:cNvPr>
          <p:cNvSpPr>
            <a:spLocks noGrp="1" noChangeArrowheads="1"/>
          </p:cNvSpPr>
          <p:nvPr>
            <p:ph type="dt" sz="half" idx="16"/>
          </p:nvPr>
        </p:nvSpPr>
        <p:spPr>
          <a:xfrm>
            <a:off x="320040" y="6684229"/>
            <a:ext cx="1983958" cy="120649"/>
          </a:xfrm>
        </p:spPr>
        <p:txBody>
          <a:bodyPr/>
          <a:lstStyle>
            <a:lvl1pPr algn="l">
              <a:defRPr sz="700" smtClean="0">
                <a:solidFill>
                  <a:srgbClr val="000000"/>
                </a:solidFill>
              </a:defRPr>
            </a:lvl1pPr>
          </a:lstStyle>
          <a:p>
            <a:pPr>
              <a:defRPr/>
            </a:pPr>
            <a:r>
              <a:rPr lang="en-US" dirty="0"/>
              <a:t>Production code #</a:t>
            </a:r>
          </a:p>
        </p:txBody>
      </p:sp>
      <p:sp>
        <p:nvSpPr>
          <p:cNvPr id="64" name="Rectangle 176">
            <a:extLst>
              <a:ext uri="{FF2B5EF4-FFF2-40B4-BE49-F238E27FC236}">
                <a16:creationId xmlns:a16="http://schemas.microsoft.com/office/drawing/2014/main" id="{B1F08EC2-0348-4B46-8C6D-BF6EDFBBBD44}"/>
              </a:ext>
            </a:extLst>
          </p:cNvPr>
          <p:cNvSpPr>
            <a:spLocks noGrp="1" noChangeArrowheads="1"/>
          </p:cNvSpPr>
          <p:nvPr>
            <p:ph type="ftr" sz="quarter" idx="17"/>
          </p:nvPr>
        </p:nvSpPr>
        <p:spPr>
          <a:xfrm>
            <a:off x="320040" y="6508597"/>
            <a:ext cx="3931920" cy="173736"/>
          </a:xfrm>
        </p:spPr>
        <p:txBody>
          <a:bodyPr/>
          <a:lstStyle>
            <a:lvl1pPr algn="l">
              <a:defRPr sz="800" b="0" smtClean="0">
                <a:solidFill>
                  <a:srgbClr val="000000"/>
                </a:solidFill>
              </a:defRPr>
            </a:lvl1pPr>
          </a:lstStyle>
          <a:p>
            <a:pPr>
              <a:defRPr/>
            </a:pPr>
            <a:r>
              <a:rPr lang="en-US" dirty="0"/>
              <a:t>Page footer, i.e., For institutional use only.</a:t>
            </a:r>
          </a:p>
        </p:txBody>
      </p:sp>
    </p:spTree>
    <p:extLst>
      <p:ext uri="{BB962C8B-B14F-4D97-AF65-F5344CB8AC3E}">
        <p14:creationId xmlns:p14="http://schemas.microsoft.com/office/powerpoint/2010/main" val="998992380"/>
      </p:ext>
    </p:extLst>
  </p:cSld>
  <p:clrMapOvr>
    <a:masterClrMapping/>
  </p:clrMapOvr>
  <p:extLst>
    <p:ext uri="{DCECCB84-F9BA-43D5-87BE-67443E8EF086}">
      <p15:sldGuideLst xmlns:p15="http://schemas.microsoft.com/office/powerpoint/2012/main">
        <p15:guide id="1" orient="horz" pos="2160">
          <p15:clr>
            <a:srgbClr val="FBAE40"/>
          </p15:clr>
        </p15:guide>
        <p15:guide id="2" pos="264">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iography">
    <p:spTree>
      <p:nvGrpSpPr>
        <p:cNvPr id="1" name=""/>
        <p:cNvGrpSpPr/>
        <p:nvPr/>
      </p:nvGrpSpPr>
      <p:grpSpPr>
        <a:xfrm>
          <a:off x="0" y="0"/>
          <a:ext cx="0" cy="0"/>
          <a:chOff x="0" y="0"/>
          <a:chExt cx="0" cy="0"/>
        </a:xfrm>
      </p:grpSpPr>
      <p:sp>
        <p:nvSpPr>
          <p:cNvPr id="2" name="Title 1"/>
          <p:cNvSpPr>
            <a:spLocks noGrp="1"/>
          </p:cNvSpPr>
          <p:nvPr>
            <p:ph type="title"/>
          </p:nvPr>
        </p:nvSpPr>
        <p:spPr>
          <a:xfrm>
            <a:off x="317115" y="228600"/>
            <a:ext cx="8188710" cy="838200"/>
          </a:xfrm>
        </p:spPr>
        <p:txBody>
          <a:bodyPr/>
          <a:lstStyle/>
          <a:p>
            <a:r>
              <a:rPr lang="en-US"/>
              <a:t>Click to edit Master title style</a:t>
            </a:r>
            <a:endParaRPr lang="en-US" dirty="0"/>
          </a:p>
        </p:txBody>
      </p:sp>
      <p:sp>
        <p:nvSpPr>
          <p:cNvPr id="3" name="Content Placeholder 2"/>
          <p:cNvSpPr>
            <a:spLocks noGrp="1"/>
          </p:cNvSpPr>
          <p:nvPr>
            <p:ph idx="1"/>
          </p:nvPr>
        </p:nvSpPr>
        <p:spPr>
          <a:xfrm>
            <a:off x="325661" y="1073258"/>
            <a:ext cx="8188710" cy="439305"/>
          </a:xfrm>
        </p:spPr>
        <p:txBody>
          <a:bodyPr lIns="91440"/>
          <a:lstStyle>
            <a:lvl1pPr marL="0" indent="0">
              <a:spcBef>
                <a:spcPts val="0"/>
              </a:spcBef>
              <a:defRPr lang="en-US" sz="1200" b="1" dirty="0" smtClean="0">
                <a:solidFill>
                  <a:srgbClr val="7A9A3D"/>
                </a:solidFill>
                <a:latin typeface="+mn-lt"/>
                <a:ea typeface="+mn-ea"/>
                <a:cs typeface="+mn-cs"/>
              </a:defRPr>
            </a:lvl1pPr>
            <a:lvl2pPr marL="0" indent="0">
              <a:spcBef>
                <a:spcPts val="0"/>
              </a:spcBef>
              <a:buNone/>
              <a:defRPr sz="1200" b="0" i="1">
                <a:solidFill>
                  <a:srgbClr val="7A9A3D"/>
                </a:solidFill>
              </a:defRPr>
            </a:lvl2pPr>
          </a:lstStyle>
          <a:p>
            <a:pPr lvl="0"/>
            <a:r>
              <a:rPr lang="en-US"/>
              <a:t>Click to edit Master text styles</a:t>
            </a:r>
          </a:p>
          <a:p>
            <a:pPr lvl="1"/>
            <a:r>
              <a:rPr lang="en-US"/>
              <a:t>Second level</a:t>
            </a:r>
          </a:p>
        </p:txBody>
      </p:sp>
      <p:sp>
        <p:nvSpPr>
          <p:cNvPr id="10" name="Content Placeholder 9"/>
          <p:cNvSpPr>
            <a:spLocks noGrp="1"/>
          </p:cNvSpPr>
          <p:nvPr>
            <p:ph sz="quarter" idx="13"/>
          </p:nvPr>
        </p:nvSpPr>
        <p:spPr>
          <a:xfrm>
            <a:off x="325661" y="1526850"/>
            <a:ext cx="8188710" cy="4691387"/>
          </a:xfrm>
        </p:spPr>
        <p:txBody>
          <a:bodyPr lIns="91440"/>
          <a:lstStyle>
            <a:lvl1pPr marL="0" indent="0">
              <a:lnSpc>
                <a:spcPct val="100000"/>
              </a:lnSpc>
              <a:spcBef>
                <a:spcPts val="600"/>
              </a:spcBef>
              <a:buFont typeface="Arial" pitchFamily="34" charset="0"/>
              <a:buNone/>
              <a:defRPr sz="1000" b="0">
                <a:solidFill>
                  <a:srgbClr val="000000"/>
                </a:solidFill>
              </a:defRPr>
            </a:lvl1pPr>
            <a:lvl2pPr marL="0" indent="0">
              <a:lnSpc>
                <a:spcPct val="100000"/>
              </a:lnSpc>
              <a:spcBef>
                <a:spcPts val="600"/>
              </a:spcBef>
              <a:buNone/>
              <a:defRPr sz="1000">
                <a:solidFill>
                  <a:srgbClr val="000000"/>
                </a:solidFill>
              </a:defRPr>
            </a:lvl2pPr>
            <a:lvl3pPr marL="0" indent="0">
              <a:lnSpc>
                <a:spcPct val="100000"/>
              </a:lnSpc>
              <a:spcBef>
                <a:spcPts val="600"/>
              </a:spcBef>
              <a:buNone/>
              <a:defRPr sz="1000">
                <a:solidFill>
                  <a:srgbClr val="000000"/>
                </a:solidFill>
              </a:defRPr>
            </a:lvl3pPr>
            <a:lvl4pPr marL="0" indent="0">
              <a:lnSpc>
                <a:spcPct val="100000"/>
              </a:lnSpc>
              <a:spcBef>
                <a:spcPts val="600"/>
              </a:spcBef>
              <a:buFont typeface="Arial" pitchFamily="34" charset="0"/>
              <a:buNone/>
              <a:defRPr sz="1000">
                <a:solidFill>
                  <a:srgbClr val="000000"/>
                </a:solidFill>
              </a:defRPr>
            </a:lvl4pPr>
            <a:lvl5pPr marL="0" indent="0">
              <a:lnSpc>
                <a:spcPct val="100000"/>
              </a:lnSpc>
              <a:spcBef>
                <a:spcPts val="600"/>
              </a:spcBef>
              <a:buFont typeface="Arial" pitchFamily="34" charset="0"/>
              <a:buNone/>
              <a:defRPr sz="10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35" name="Group 34">
            <a:extLst>
              <a:ext uri="{FF2B5EF4-FFF2-40B4-BE49-F238E27FC236}">
                <a16:creationId xmlns:a16="http://schemas.microsoft.com/office/drawing/2014/main" id="{C75946E2-9CE1-4073-B70C-BBB1984B336B}"/>
              </a:ext>
            </a:extLst>
          </p:cNvPr>
          <p:cNvGrpSpPr/>
          <p:nvPr userDrawn="1"/>
        </p:nvGrpSpPr>
        <p:grpSpPr>
          <a:xfrm>
            <a:off x="7358173" y="6361974"/>
            <a:ext cx="1382376" cy="297562"/>
            <a:chOff x="6923088" y="4475163"/>
            <a:chExt cx="1873251" cy="403225"/>
          </a:xfrm>
        </p:grpSpPr>
        <p:sp>
          <p:nvSpPr>
            <p:cNvPr id="36" name="AutoShape 4">
              <a:extLst>
                <a:ext uri="{FF2B5EF4-FFF2-40B4-BE49-F238E27FC236}">
                  <a16:creationId xmlns:a16="http://schemas.microsoft.com/office/drawing/2014/main" id="{2064C2BD-8DD3-4C25-B8AC-2511CF7EA6EF}"/>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37" name="Freeform 6">
              <a:extLst>
                <a:ext uri="{FF2B5EF4-FFF2-40B4-BE49-F238E27FC236}">
                  <a16:creationId xmlns:a16="http://schemas.microsoft.com/office/drawing/2014/main" id="{93C5C3B7-4D48-473C-9C5D-A7CC88B7C54C}"/>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38" name="Freeform 7">
              <a:extLst>
                <a:ext uri="{FF2B5EF4-FFF2-40B4-BE49-F238E27FC236}">
                  <a16:creationId xmlns:a16="http://schemas.microsoft.com/office/drawing/2014/main" id="{531D8C9A-73C8-49F6-8615-D07EC3D32C40}"/>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0" name="Freeform 83">
              <a:extLst>
                <a:ext uri="{FF2B5EF4-FFF2-40B4-BE49-F238E27FC236}">
                  <a16:creationId xmlns:a16="http://schemas.microsoft.com/office/drawing/2014/main" id="{6D2B5CD5-7073-41ED-A84D-6573FC02C1C8}"/>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1" name="Freeform 84">
              <a:extLst>
                <a:ext uri="{FF2B5EF4-FFF2-40B4-BE49-F238E27FC236}">
                  <a16:creationId xmlns:a16="http://schemas.microsoft.com/office/drawing/2014/main" id="{7569C185-1C46-46A0-A03E-24819C436803}"/>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2" name="Freeform 85">
              <a:extLst>
                <a:ext uri="{FF2B5EF4-FFF2-40B4-BE49-F238E27FC236}">
                  <a16:creationId xmlns:a16="http://schemas.microsoft.com/office/drawing/2014/main" id="{46F20CF6-25E8-4222-B486-9A86E0E46A37}"/>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3" name="Freeform 86">
              <a:extLst>
                <a:ext uri="{FF2B5EF4-FFF2-40B4-BE49-F238E27FC236}">
                  <a16:creationId xmlns:a16="http://schemas.microsoft.com/office/drawing/2014/main" id="{6FF91587-F189-49E6-B5D5-940D53155449}"/>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4" name="Freeform 87">
              <a:extLst>
                <a:ext uri="{FF2B5EF4-FFF2-40B4-BE49-F238E27FC236}">
                  <a16:creationId xmlns:a16="http://schemas.microsoft.com/office/drawing/2014/main" id="{0CA455CC-F50E-4794-8937-E59F4FAFEA6E}"/>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5" name="Freeform 88">
              <a:extLst>
                <a:ext uri="{FF2B5EF4-FFF2-40B4-BE49-F238E27FC236}">
                  <a16:creationId xmlns:a16="http://schemas.microsoft.com/office/drawing/2014/main" id="{3EE40542-ADA6-4C3B-8A70-A65519704A9B}"/>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6" name="Freeform 89">
              <a:extLst>
                <a:ext uri="{FF2B5EF4-FFF2-40B4-BE49-F238E27FC236}">
                  <a16:creationId xmlns:a16="http://schemas.microsoft.com/office/drawing/2014/main" id="{7B3B4879-B6C1-4F74-BDCF-5F19BB04E0F4}"/>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7" name="Freeform 90">
              <a:extLst>
                <a:ext uri="{FF2B5EF4-FFF2-40B4-BE49-F238E27FC236}">
                  <a16:creationId xmlns:a16="http://schemas.microsoft.com/office/drawing/2014/main" id="{E4BC8AEB-A584-479B-8EEF-2AE54D5872B7}"/>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8" name="Freeform 91">
              <a:extLst>
                <a:ext uri="{FF2B5EF4-FFF2-40B4-BE49-F238E27FC236}">
                  <a16:creationId xmlns:a16="http://schemas.microsoft.com/office/drawing/2014/main" id="{D18A4DCC-C243-4E3F-A2E2-0D29AD7D002A}"/>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9" name="Freeform 92">
              <a:extLst>
                <a:ext uri="{FF2B5EF4-FFF2-40B4-BE49-F238E27FC236}">
                  <a16:creationId xmlns:a16="http://schemas.microsoft.com/office/drawing/2014/main" id="{4D5F04D4-1A7F-41A0-A0E2-BCF50E27D5C6}"/>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0" name="Freeform 93">
              <a:extLst>
                <a:ext uri="{FF2B5EF4-FFF2-40B4-BE49-F238E27FC236}">
                  <a16:creationId xmlns:a16="http://schemas.microsoft.com/office/drawing/2014/main" id="{F96DDB2D-2296-402A-9FB9-212112A5001F}"/>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1" name="Freeform 94">
              <a:extLst>
                <a:ext uri="{FF2B5EF4-FFF2-40B4-BE49-F238E27FC236}">
                  <a16:creationId xmlns:a16="http://schemas.microsoft.com/office/drawing/2014/main" id="{2F742842-62E0-472A-B09A-2A7D39017EB8}"/>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2" name="Freeform 95">
              <a:extLst>
                <a:ext uri="{FF2B5EF4-FFF2-40B4-BE49-F238E27FC236}">
                  <a16:creationId xmlns:a16="http://schemas.microsoft.com/office/drawing/2014/main" id="{E7229456-9A67-45F4-ABC1-C2770B0268FA}"/>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3" name="Freeform 96">
              <a:extLst>
                <a:ext uri="{FF2B5EF4-FFF2-40B4-BE49-F238E27FC236}">
                  <a16:creationId xmlns:a16="http://schemas.microsoft.com/office/drawing/2014/main" id="{1F9751DB-34CD-46BB-B4BC-6259060855F0}"/>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4" name="Freeform 97">
              <a:extLst>
                <a:ext uri="{FF2B5EF4-FFF2-40B4-BE49-F238E27FC236}">
                  <a16:creationId xmlns:a16="http://schemas.microsoft.com/office/drawing/2014/main" id="{5ABC6AFB-E816-4431-A76A-68A3A63D2E44}"/>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5" name="Freeform 98">
              <a:extLst>
                <a:ext uri="{FF2B5EF4-FFF2-40B4-BE49-F238E27FC236}">
                  <a16:creationId xmlns:a16="http://schemas.microsoft.com/office/drawing/2014/main" id="{60E91C8F-F1CE-4BBB-BB3E-56924AB9AC02}"/>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6" name="Freeform 99">
              <a:extLst>
                <a:ext uri="{FF2B5EF4-FFF2-40B4-BE49-F238E27FC236}">
                  <a16:creationId xmlns:a16="http://schemas.microsoft.com/office/drawing/2014/main" id="{0144D498-DBBB-48AB-9938-6860296C54C0}"/>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7" name="Freeform 100">
              <a:extLst>
                <a:ext uri="{FF2B5EF4-FFF2-40B4-BE49-F238E27FC236}">
                  <a16:creationId xmlns:a16="http://schemas.microsoft.com/office/drawing/2014/main" id="{57DA06B8-E74A-4A4F-A5C6-D228C33D4C07}"/>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8" name="Freeform 101">
              <a:extLst>
                <a:ext uri="{FF2B5EF4-FFF2-40B4-BE49-F238E27FC236}">
                  <a16:creationId xmlns:a16="http://schemas.microsoft.com/office/drawing/2014/main" id="{9EE94CD4-EF90-465E-99B0-5D8FE5E0954C}"/>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9" name="Freeform 102">
              <a:extLst>
                <a:ext uri="{FF2B5EF4-FFF2-40B4-BE49-F238E27FC236}">
                  <a16:creationId xmlns:a16="http://schemas.microsoft.com/office/drawing/2014/main" id="{C0D9FFE4-3F0B-4424-9C2B-7BE6269B031E}"/>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60" name="Freeform 103">
              <a:extLst>
                <a:ext uri="{FF2B5EF4-FFF2-40B4-BE49-F238E27FC236}">
                  <a16:creationId xmlns:a16="http://schemas.microsoft.com/office/drawing/2014/main" id="{689B4BCD-46B5-40D0-9B5E-0928400345C7}"/>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61" name="Freeform 104">
              <a:extLst>
                <a:ext uri="{FF2B5EF4-FFF2-40B4-BE49-F238E27FC236}">
                  <a16:creationId xmlns:a16="http://schemas.microsoft.com/office/drawing/2014/main" id="{2BE4801D-4A50-4671-B276-15040C725153}"/>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62" name="Freeform 105">
              <a:extLst>
                <a:ext uri="{FF2B5EF4-FFF2-40B4-BE49-F238E27FC236}">
                  <a16:creationId xmlns:a16="http://schemas.microsoft.com/office/drawing/2014/main" id="{9B3CA6D7-EDFA-45F6-A972-C4764E2EF71D}"/>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grpSp>
      <p:sp>
        <p:nvSpPr>
          <p:cNvPr id="63" name="Slide Number Placeholder 3">
            <a:extLst>
              <a:ext uri="{FF2B5EF4-FFF2-40B4-BE49-F238E27FC236}">
                <a16:creationId xmlns:a16="http://schemas.microsoft.com/office/drawing/2014/main" id="{7EA345A8-99C1-46D2-B43D-EBB13DCF1ED2}"/>
              </a:ext>
            </a:extLst>
          </p:cNvPr>
          <p:cNvSpPr>
            <a:spLocks noGrp="1"/>
          </p:cNvSpPr>
          <p:nvPr>
            <p:ph type="sldNum" sz="quarter" idx="14"/>
          </p:nvPr>
        </p:nvSpPr>
        <p:spPr>
          <a:xfrm>
            <a:off x="0" y="6414505"/>
            <a:ext cx="327880"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64" name="Rectangle 155">
            <a:extLst>
              <a:ext uri="{FF2B5EF4-FFF2-40B4-BE49-F238E27FC236}">
                <a16:creationId xmlns:a16="http://schemas.microsoft.com/office/drawing/2014/main" id="{89581FD7-1A7A-4D55-96D3-115BEF36627D}"/>
              </a:ext>
            </a:extLst>
          </p:cNvPr>
          <p:cNvSpPr>
            <a:spLocks noGrp="1" noChangeArrowheads="1"/>
          </p:cNvSpPr>
          <p:nvPr>
            <p:ph type="dt" sz="half" idx="16"/>
          </p:nvPr>
        </p:nvSpPr>
        <p:spPr>
          <a:xfrm>
            <a:off x="320040" y="6684229"/>
            <a:ext cx="1983958" cy="120649"/>
          </a:xfrm>
        </p:spPr>
        <p:txBody>
          <a:bodyPr/>
          <a:lstStyle>
            <a:lvl1pPr algn="l">
              <a:defRPr sz="700" smtClean="0">
                <a:solidFill>
                  <a:srgbClr val="000000"/>
                </a:solidFill>
              </a:defRPr>
            </a:lvl1pPr>
          </a:lstStyle>
          <a:p>
            <a:pPr>
              <a:defRPr/>
            </a:pPr>
            <a:r>
              <a:rPr lang="en-US" dirty="0"/>
              <a:t>Production code #</a:t>
            </a:r>
          </a:p>
        </p:txBody>
      </p:sp>
      <p:sp>
        <p:nvSpPr>
          <p:cNvPr id="65" name="Rectangle 176">
            <a:extLst>
              <a:ext uri="{FF2B5EF4-FFF2-40B4-BE49-F238E27FC236}">
                <a16:creationId xmlns:a16="http://schemas.microsoft.com/office/drawing/2014/main" id="{9906DF31-BFC5-4876-8473-BB825737ABD0}"/>
              </a:ext>
            </a:extLst>
          </p:cNvPr>
          <p:cNvSpPr>
            <a:spLocks noGrp="1" noChangeArrowheads="1"/>
          </p:cNvSpPr>
          <p:nvPr>
            <p:ph type="ftr" sz="quarter" idx="17"/>
          </p:nvPr>
        </p:nvSpPr>
        <p:spPr>
          <a:xfrm>
            <a:off x="320040" y="6508597"/>
            <a:ext cx="3931920" cy="173736"/>
          </a:xfrm>
        </p:spPr>
        <p:txBody>
          <a:bodyPr/>
          <a:lstStyle>
            <a:lvl1pPr algn="l">
              <a:defRPr sz="800" b="0" smtClean="0">
                <a:solidFill>
                  <a:srgbClr val="000000"/>
                </a:solidFill>
              </a:defRPr>
            </a:lvl1pPr>
          </a:lstStyle>
          <a:p>
            <a:pPr>
              <a:defRPr/>
            </a:pPr>
            <a:r>
              <a:rPr lang="en-US" dirty="0"/>
              <a:t>Page footer, i.e., For institutional use only.</a:t>
            </a:r>
          </a:p>
        </p:txBody>
      </p:sp>
    </p:spTree>
    <p:extLst>
      <p:ext uri="{BB962C8B-B14F-4D97-AF65-F5344CB8AC3E}">
        <p14:creationId xmlns:p14="http://schemas.microsoft.com/office/powerpoint/2010/main" val="1961479971"/>
      </p:ext>
    </p:extLst>
  </p:cSld>
  <p:clrMapOvr>
    <a:masterClrMapping/>
  </p:clrMapOvr>
  <p:extLst>
    <p:ext uri="{DCECCB84-F9BA-43D5-87BE-67443E8EF086}">
      <p15:sldGuideLst xmlns:p15="http://schemas.microsoft.com/office/powerpoint/2012/main">
        <p15:guide id="1" orient="horz" pos="2160">
          <p15:clr>
            <a:srgbClr val="FBAE40"/>
          </p15:clr>
        </p15:guide>
        <p15:guide id="2" pos="264">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iography 2">
    <p:spTree>
      <p:nvGrpSpPr>
        <p:cNvPr id="1" name=""/>
        <p:cNvGrpSpPr/>
        <p:nvPr/>
      </p:nvGrpSpPr>
      <p:grpSpPr>
        <a:xfrm>
          <a:off x="0" y="0"/>
          <a:ext cx="0" cy="0"/>
          <a:chOff x="0" y="0"/>
          <a:chExt cx="0" cy="0"/>
        </a:xfrm>
      </p:grpSpPr>
      <p:sp>
        <p:nvSpPr>
          <p:cNvPr id="2" name="Title 1"/>
          <p:cNvSpPr>
            <a:spLocks noGrp="1"/>
          </p:cNvSpPr>
          <p:nvPr>
            <p:ph type="title"/>
          </p:nvPr>
        </p:nvSpPr>
        <p:spPr>
          <a:xfrm>
            <a:off x="317115" y="228600"/>
            <a:ext cx="8187948" cy="838200"/>
          </a:xfrm>
        </p:spPr>
        <p:txBody>
          <a:bodyPr/>
          <a:lstStyle/>
          <a:p>
            <a:r>
              <a:rPr lang="en-US"/>
              <a:t>Click to edit Master title style</a:t>
            </a:r>
            <a:endParaRPr lang="en-US" dirty="0"/>
          </a:p>
        </p:txBody>
      </p:sp>
      <p:sp>
        <p:nvSpPr>
          <p:cNvPr id="3" name="Content Placeholder 2"/>
          <p:cNvSpPr>
            <a:spLocks noGrp="1"/>
          </p:cNvSpPr>
          <p:nvPr>
            <p:ph idx="1"/>
          </p:nvPr>
        </p:nvSpPr>
        <p:spPr>
          <a:xfrm>
            <a:off x="325661" y="1073258"/>
            <a:ext cx="8187948" cy="439305"/>
          </a:xfrm>
        </p:spPr>
        <p:txBody>
          <a:bodyPr lIns="91440"/>
          <a:lstStyle>
            <a:lvl1pPr marL="0" indent="0">
              <a:spcBef>
                <a:spcPts val="0"/>
              </a:spcBef>
              <a:defRPr lang="en-US" sz="1200" b="1" dirty="0" smtClean="0">
                <a:solidFill>
                  <a:srgbClr val="7A9A3D"/>
                </a:solidFill>
                <a:latin typeface="+mn-lt"/>
                <a:ea typeface="+mn-ea"/>
                <a:cs typeface="+mn-cs"/>
              </a:defRPr>
            </a:lvl1pPr>
            <a:lvl2pPr marL="0" indent="0">
              <a:spcBef>
                <a:spcPts val="0"/>
              </a:spcBef>
              <a:buNone/>
              <a:defRPr sz="1200" b="0" i="1">
                <a:solidFill>
                  <a:srgbClr val="7A9A3D"/>
                </a:solidFill>
              </a:defRPr>
            </a:lvl2pPr>
          </a:lstStyle>
          <a:p>
            <a:pPr lvl="0"/>
            <a:r>
              <a:rPr lang="en-US"/>
              <a:t>Click to edit Master text styles</a:t>
            </a:r>
          </a:p>
          <a:p>
            <a:pPr lvl="1"/>
            <a:r>
              <a:rPr lang="en-US"/>
              <a:t>Second level</a:t>
            </a:r>
          </a:p>
        </p:txBody>
      </p:sp>
      <p:sp>
        <p:nvSpPr>
          <p:cNvPr id="10" name="Content Placeholder 9"/>
          <p:cNvSpPr>
            <a:spLocks noGrp="1"/>
          </p:cNvSpPr>
          <p:nvPr>
            <p:ph sz="quarter" idx="13"/>
          </p:nvPr>
        </p:nvSpPr>
        <p:spPr>
          <a:xfrm>
            <a:off x="325661" y="1526851"/>
            <a:ext cx="8188710" cy="1902149"/>
          </a:xfrm>
        </p:spPr>
        <p:txBody>
          <a:bodyPr lIns="91440"/>
          <a:lstStyle>
            <a:lvl1pPr marL="0" indent="0">
              <a:lnSpc>
                <a:spcPct val="100000"/>
              </a:lnSpc>
              <a:spcBef>
                <a:spcPts val="600"/>
              </a:spcBef>
              <a:buFont typeface="Arial" pitchFamily="34" charset="0"/>
              <a:buNone/>
              <a:defRPr sz="1000" b="0">
                <a:solidFill>
                  <a:srgbClr val="000000"/>
                </a:solidFill>
              </a:defRPr>
            </a:lvl1pPr>
            <a:lvl2pPr marL="0" indent="0">
              <a:lnSpc>
                <a:spcPct val="100000"/>
              </a:lnSpc>
              <a:spcBef>
                <a:spcPts val="600"/>
              </a:spcBef>
              <a:buNone/>
              <a:defRPr sz="1000">
                <a:solidFill>
                  <a:srgbClr val="000000"/>
                </a:solidFill>
              </a:defRPr>
            </a:lvl2pPr>
            <a:lvl3pPr marL="0" indent="0">
              <a:lnSpc>
                <a:spcPct val="100000"/>
              </a:lnSpc>
              <a:spcBef>
                <a:spcPts val="600"/>
              </a:spcBef>
              <a:buNone/>
              <a:defRPr sz="1000">
                <a:solidFill>
                  <a:srgbClr val="000000"/>
                </a:solidFill>
              </a:defRPr>
            </a:lvl3pPr>
            <a:lvl4pPr marL="0" indent="0">
              <a:lnSpc>
                <a:spcPct val="100000"/>
              </a:lnSpc>
              <a:spcBef>
                <a:spcPts val="600"/>
              </a:spcBef>
              <a:buFont typeface="Arial" pitchFamily="34" charset="0"/>
              <a:buNone/>
              <a:defRPr sz="1000">
                <a:solidFill>
                  <a:srgbClr val="000000"/>
                </a:solidFill>
              </a:defRPr>
            </a:lvl4pPr>
            <a:lvl5pPr marL="0" indent="0">
              <a:lnSpc>
                <a:spcPct val="100000"/>
              </a:lnSpc>
              <a:spcBef>
                <a:spcPts val="600"/>
              </a:spcBef>
              <a:buFont typeface="Arial" pitchFamily="34" charset="0"/>
              <a:buNone/>
              <a:defRPr sz="10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p:cNvSpPr>
            <a:spLocks noGrp="1"/>
          </p:cNvSpPr>
          <p:nvPr>
            <p:ph idx="17"/>
          </p:nvPr>
        </p:nvSpPr>
        <p:spPr>
          <a:xfrm>
            <a:off x="325661" y="3666458"/>
            <a:ext cx="8188710" cy="439305"/>
          </a:xfrm>
        </p:spPr>
        <p:txBody>
          <a:bodyPr lIns="91440"/>
          <a:lstStyle>
            <a:lvl1pPr marL="0" indent="0">
              <a:spcBef>
                <a:spcPts val="0"/>
              </a:spcBef>
              <a:defRPr lang="en-US" sz="1200" b="1" dirty="0" smtClean="0">
                <a:solidFill>
                  <a:srgbClr val="7A9A3D"/>
                </a:solidFill>
                <a:latin typeface="+mn-lt"/>
                <a:ea typeface="+mn-ea"/>
                <a:cs typeface="+mn-cs"/>
              </a:defRPr>
            </a:lvl1pPr>
            <a:lvl2pPr marL="0" indent="0">
              <a:spcBef>
                <a:spcPts val="0"/>
              </a:spcBef>
              <a:buNone/>
              <a:defRPr sz="1200" b="0" i="1">
                <a:solidFill>
                  <a:srgbClr val="7A9A3D"/>
                </a:solidFill>
              </a:defRPr>
            </a:lvl2pPr>
          </a:lstStyle>
          <a:p>
            <a:pPr lvl="0"/>
            <a:r>
              <a:rPr lang="en-US"/>
              <a:t>Click to edit Master text styles</a:t>
            </a:r>
          </a:p>
          <a:p>
            <a:pPr lvl="1"/>
            <a:r>
              <a:rPr lang="en-US"/>
              <a:t>Second level</a:t>
            </a:r>
          </a:p>
        </p:txBody>
      </p:sp>
      <p:sp>
        <p:nvSpPr>
          <p:cNvPr id="9" name="Content Placeholder 9"/>
          <p:cNvSpPr>
            <a:spLocks noGrp="1"/>
          </p:cNvSpPr>
          <p:nvPr>
            <p:ph sz="quarter" idx="18"/>
          </p:nvPr>
        </p:nvSpPr>
        <p:spPr>
          <a:xfrm>
            <a:off x="325661" y="4120051"/>
            <a:ext cx="8188710" cy="1902149"/>
          </a:xfrm>
        </p:spPr>
        <p:txBody>
          <a:bodyPr lIns="91440"/>
          <a:lstStyle>
            <a:lvl1pPr marL="0" indent="0">
              <a:lnSpc>
                <a:spcPct val="100000"/>
              </a:lnSpc>
              <a:spcBef>
                <a:spcPts val="600"/>
              </a:spcBef>
              <a:buFont typeface="Arial" pitchFamily="34" charset="0"/>
              <a:buNone/>
              <a:defRPr sz="1000" b="0">
                <a:solidFill>
                  <a:srgbClr val="000000"/>
                </a:solidFill>
              </a:defRPr>
            </a:lvl1pPr>
            <a:lvl2pPr marL="0" indent="0">
              <a:lnSpc>
                <a:spcPct val="100000"/>
              </a:lnSpc>
              <a:spcBef>
                <a:spcPts val="600"/>
              </a:spcBef>
              <a:buNone/>
              <a:defRPr sz="1000">
                <a:solidFill>
                  <a:srgbClr val="000000"/>
                </a:solidFill>
              </a:defRPr>
            </a:lvl2pPr>
            <a:lvl3pPr marL="0" indent="0">
              <a:lnSpc>
                <a:spcPct val="100000"/>
              </a:lnSpc>
              <a:spcBef>
                <a:spcPts val="600"/>
              </a:spcBef>
              <a:buNone/>
              <a:defRPr sz="1000">
                <a:solidFill>
                  <a:srgbClr val="000000"/>
                </a:solidFill>
              </a:defRPr>
            </a:lvl3pPr>
            <a:lvl4pPr marL="0" indent="0">
              <a:lnSpc>
                <a:spcPct val="100000"/>
              </a:lnSpc>
              <a:spcBef>
                <a:spcPts val="600"/>
              </a:spcBef>
              <a:buFont typeface="Arial" pitchFamily="34" charset="0"/>
              <a:buNone/>
              <a:defRPr sz="1000">
                <a:solidFill>
                  <a:srgbClr val="000000"/>
                </a:solidFill>
              </a:defRPr>
            </a:lvl4pPr>
            <a:lvl5pPr marL="0" indent="0">
              <a:lnSpc>
                <a:spcPct val="100000"/>
              </a:lnSpc>
              <a:spcBef>
                <a:spcPts val="600"/>
              </a:spcBef>
              <a:buFont typeface="Arial" pitchFamily="34" charset="0"/>
              <a:buNone/>
              <a:defRPr sz="10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37" name="Group 36">
            <a:extLst>
              <a:ext uri="{FF2B5EF4-FFF2-40B4-BE49-F238E27FC236}">
                <a16:creationId xmlns:a16="http://schemas.microsoft.com/office/drawing/2014/main" id="{AD47060C-9B45-4CFF-98F4-FE27989B6517}"/>
              </a:ext>
            </a:extLst>
          </p:cNvPr>
          <p:cNvGrpSpPr/>
          <p:nvPr userDrawn="1"/>
        </p:nvGrpSpPr>
        <p:grpSpPr>
          <a:xfrm>
            <a:off x="7358173" y="6361974"/>
            <a:ext cx="1382376" cy="297562"/>
            <a:chOff x="6923088" y="4475163"/>
            <a:chExt cx="1873251" cy="403225"/>
          </a:xfrm>
        </p:grpSpPr>
        <p:sp>
          <p:nvSpPr>
            <p:cNvPr id="38" name="AutoShape 4">
              <a:extLst>
                <a:ext uri="{FF2B5EF4-FFF2-40B4-BE49-F238E27FC236}">
                  <a16:creationId xmlns:a16="http://schemas.microsoft.com/office/drawing/2014/main" id="{A50C7966-165F-4807-AFEA-C12F2BCA17FB}"/>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39" name="Freeform 6">
              <a:extLst>
                <a:ext uri="{FF2B5EF4-FFF2-40B4-BE49-F238E27FC236}">
                  <a16:creationId xmlns:a16="http://schemas.microsoft.com/office/drawing/2014/main" id="{2D416542-B102-488D-BF19-9EDA79075042}"/>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0" name="Freeform 7">
              <a:extLst>
                <a:ext uri="{FF2B5EF4-FFF2-40B4-BE49-F238E27FC236}">
                  <a16:creationId xmlns:a16="http://schemas.microsoft.com/office/drawing/2014/main" id="{20EA49BF-25F1-44C7-B3A3-56209FB69046}"/>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2" name="Freeform 83">
              <a:extLst>
                <a:ext uri="{FF2B5EF4-FFF2-40B4-BE49-F238E27FC236}">
                  <a16:creationId xmlns:a16="http://schemas.microsoft.com/office/drawing/2014/main" id="{93865A9A-4077-40DF-807C-57106D5F955A}"/>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3" name="Freeform 84">
              <a:extLst>
                <a:ext uri="{FF2B5EF4-FFF2-40B4-BE49-F238E27FC236}">
                  <a16:creationId xmlns:a16="http://schemas.microsoft.com/office/drawing/2014/main" id="{FC0FB584-1254-43CD-9B50-F7E305FCF015}"/>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4" name="Freeform 85">
              <a:extLst>
                <a:ext uri="{FF2B5EF4-FFF2-40B4-BE49-F238E27FC236}">
                  <a16:creationId xmlns:a16="http://schemas.microsoft.com/office/drawing/2014/main" id="{EF08544E-126E-4F54-A00B-6F0382B734E3}"/>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5" name="Freeform 86">
              <a:extLst>
                <a:ext uri="{FF2B5EF4-FFF2-40B4-BE49-F238E27FC236}">
                  <a16:creationId xmlns:a16="http://schemas.microsoft.com/office/drawing/2014/main" id="{B7C8C951-F508-45D9-904C-71C7B64EA3D0}"/>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6" name="Freeform 87">
              <a:extLst>
                <a:ext uri="{FF2B5EF4-FFF2-40B4-BE49-F238E27FC236}">
                  <a16:creationId xmlns:a16="http://schemas.microsoft.com/office/drawing/2014/main" id="{BF59C57B-5654-43F0-BA0C-E27B3C2F62F0}"/>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7" name="Freeform 88">
              <a:extLst>
                <a:ext uri="{FF2B5EF4-FFF2-40B4-BE49-F238E27FC236}">
                  <a16:creationId xmlns:a16="http://schemas.microsoft.com/office/drawing/2014/main" id="{B2B8E467-EB9C-43CB-ABBD-81EF05FBA74B}"/>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8" name="Freeform 89">
              <a:extLst>
                <a:ext uri="{FF2B5EF4-FFF2-40B4-BE49-F238E27FC236}">
                  <a16:creationId xmlns:a16="http://schemas.microsoft.com/office/drawing/2014/main" id="{5729355F-EB63-44E1-96E2-095C971F95BC}"/>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9" name="Freeform 90">
              <a:extLst>
                <a:ext uri="{FF2B5EF4-FFF2-40B4-BE49-F238E27FC236}">
                  <a16:creationId xmlns:a16="http://schemas.microsoft.com/office/drawing/2014/main" id="{B2BD55CF-6ED1-4857-B856-B55BE2966D11}"/>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0" name="Freeform 91">
              <a:extLst>
                <a:ext uri="{FF2B5EF4-FFF2-40B4-BE49-F238E27FC236}">
                  <a16:creationId xmlns:a16="http://schemas.microsoft.com/office/drawing/2014/main" id="{91FFB3E8-240C-4EBF-9A50-5B17BEB0AEDD}"/>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1" name="Freeform 92">
              <a:extLst>
                <a:ext uri="{FF2B5EF4-FFF2-40B4-BE49-F238E27FC236}">
                  <a16:creationId xmlns:a16="http://schemas.microsoft.com/office/drawing/2014/main" id="{0F7093E9-640F-4B9B-83B9-27422D4BBCEA}"/>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2" name="Freeform 93">
              <a:extLst>
                <a:ext uri="{FF2B5EF4-FFF2-40B4-BE49-F238E27FC236}">
                  <a16:creationId xmlns:a16="http://schemas.microsoft.com/office/drawing/2014/main" id="{CDDE04FA-9432-48D8-9E57-ABC89785B966}"/>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3" name="Freeform 94">
              <a:extLst>
                <a:ext uri="{FF2B5EF4-FFF2-40B4-BE49-F238E27FC236}">
                  <a16:creationId xmlns:a16="http://schemas.microsoft.com/office/drawing/2014/main" id="{9FB26D40-47C6-47E5-9FC7-3A94E8B3C66B}"/>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4" name="Freeform 95">
              <a:extLst>
                <a:ext uri="{FF2B5EF4-FFF2-40B4-BE49-F238E27FC236}">
                  <a16:creationId xmlns:a16="http://schemas.microsoft.com/office/drawing/2014/main" id="{F4507BC5-5154-4DFC-842E-135C92100B92}"/>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5" name="Freeform 96">
              <a:extLst>
                <a:ext uri="{FF2B5EF4-FFF2-40B4-BE49-F238E27FC236}">
                  <a16:creationId xmlns:a16="http://schemas.microsoft.com/office/drawing/2014/main" id="{75387EE5-700A-4DDE-AE3A-90A6F5B94044}"/>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6" name="Freeform 97">
              <a:extLst>
                <a:ext uri="{FF2B5EF4-FFF2-40B4-BE49-F238E27FC236}">
                  <a16:creationId xmlns:a16="http://schemas.microsoft.com/office/drawing/2014/main" id="{9758482D-85DB-4DDF-B79B-7B188F9F0143}"/>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7" name="Freeform 98">
              <a:extLst>
                <a:ext uri="{FF2B5EF4-FFF2-40B4-BE49-F238E27FC236}">
                  <a16:creationId xmlns:a16="http://schemas.microsoft.com/office/drawing/2014/main" id="{EF151CAF-7ED9-42DE-B1B9-1AACB59758C2}"/>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8" name="Freeform 99">
              <a:extLst>
                <a:ext uri="{FF2B5EF4-FFF2-40B4-BE49-F238E27FC236}">
                  <a16:creationId xmlns:a16="http://schemas.microsoft.com/office/drawing/2014/main" id="{A792E0C4-20CF-4AC8-9F70-AE8E83B4A35C}"/>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9" name="Freeform 100">
              <a:extLst>
                <a:ext uri="{FF2B5EF4-FFF2-40B4-BE49-F238E27FC236}">
                  <a16:creationId xmlns:a16="http://schemas.microsoft.com/office/drawing/2014/main" id="{39DBB25B-35A5-4398-A82F-C9BA146E9BD3}"/>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60" name="Freeform 101">
              <a:extLst>
                <a:ext uri="{FF2B5EF4-FFF2-40B4-BE49-F238E27FC236}">
                  <a16:creationId xmlns:a16="http://schemas.microsoft.com/office/drawing/2014/main" id="{79A902AC-2DE8-4C34-BB27-7ABE95066A6C}"/>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61" name="Freeform 102">
              <a:extLst>
                <a:ext uri="{FF2B5EF4-FFF2-40B4-BE49-F238E27FC236}">
                  <a16:creationId xmlns:a16="http://schemas.microsoft.com/office/drawing/2014/main" id="{8561171B-2D21-495A-B71C-95D9A80939CD}"/>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62" name="Freeform 103">
              <a:extLst>
                <a:ext uri="{FF2B5EF4-FFF2-40B4-BE49-F238E27FC236}">
                  <a16:creationId xmlns:a16="http://schemas.microsoft.com/office/drawing/2014/main" id="{864D7054-9BEE-4BF3-968D-6A0C5C3D31CE}"/>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63" name="Freeform 104">
              <a:extLst>
                <a:ext uri="{FF2B5EF4-FFF2-40B4-BE49-F238E27FC236}">
                  <a16:creationId xmlns:a16="http://schemas.microsoft.com/office/drawing/2014/main" id="{CC385E1A-8F4F-4C9D-9CF5-375C670B1017}"/>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64" name="Freeform 105">
              <a:extLst>
                <a:ext uri="{FF2B5EF4-FFF2-40B4-BE49-F238E27FC236}">
                  <a16:creationId xmlns:a16="http://schemas.microsoft.com/office/drawing/2014/main" id="{7895869E-4BC5-4BA7-AF72-8FC48EFE9BF7}"/>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grpSp>
      <p:sp>
        <p:nvSpPr>
          <p:cNvPr id="65" name="Slide Number Placeholder 3">
            <a:extLst>
              <a:ext uri="{FF2B5EF4-FFF2-40B4-BE49-F238E27FC236}">
                <a16:creationId xmlns:a16="http://schemas.microsoft.com/office/drawing/2014/main" id="{E8A4DA1C-022C-486D-AE72-319ED27E49CB}"/>
              </a:ext>
            </a:extLst>
          </p:cNvPr>
          <p:cNvSpPr>
            <a:spLocks noGrp="1"/>
          </p:cNvSpPr>
          <p:nvPr>
            <p:ph type="sldNum" sz="quarter" idx="14"/>
          </p:nvPr>
        </p:nvSpPr>
        <p:spPr>
          <a:xfrm>
            <a:off x="0" y="6414505"/>
            <a:ext cx="327880"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66" name="Rectangle 155">
            <a:extLst>
              <a:ext uri="{FF2B5EF4-FFF2-40B4-BE49-F238E27FC236}">
                <a16:creationId xmlns:a16="http://schemas.microsoft.com/office/drawing/2014/main" id="{F5375835-282B-48B9-BA05-8C7189097404}"/>
              </a:ext>
            </a:extLst>
          </p:cNvPr>
          <p:cNvSpPr>
            <a:spLocks noGrp="1" noChangeArrowheads="1"/>
          </p:cNvSpPr>
          <p:nvPr>
            <p:ph type="dt" sz="half" idx="16"/>
          </p:nvPr>
        </p:nvSpPr>
        <p:spPr>
          <a:xfrm>
            <a:off x="320040" y="6684229"/>
            <a:ext cx="1983958" cy="120649"/>
          </a:xfrm>
        </p:spPr>
        <p:txBody>
          <a:bodyPr/>
          <a:lstStyle>
            <a:lvl1pPr algn="l">
              <a:defRPr sz="700" smtClean="0">
                <a:solidFill>
                  <a:srgbClr val="000000"/>
                </a:solidFill>
              </a:defRPr>
            </a:lvl1pPr>
          </a:lstStyle>
          <a:p>
            <a:pPr>
              <a:defRPr/>
            </a:pPr>
            <a:r>
              <a:rPr lang="en-US" dirty="0"/>
              <a:t>Production code #</a:t>
            </a:r>
          </a:p>
        </p:txBody>
      </p:sp>
      <p:sp>
        <p:nvSpPr>
          <p:cNvPr id="67" name="Rectangle 176">
            <a:extLst>
              <a:ext uri="{FF2B5EF4-FFF2-40B4-BE49-F238E27FC236}">
                <a16:creationId xmlns:a16="http://schemas.microsoft.com/office/drawing/2014/main" id="{1E8B0D02-E4F8-412E-BDB8-086E6FE9CF00}"/>
              </a:ext>
            </a:extLst>
          </p:cNvPr>
          <p:cNvSpPr>
            <a:spLocks noGrp="1" noChangeArrowheads="1"/>
          </p:cNvSpPr>
          <p:nvPr>
            <p:ph type="ftr" sz="quarter" idx="19"/>
          </p:nvPr>
        </p:nvSpPr>
        <p:spPr>
          <a:xfrm>
            <a:off x="320040" y="6508597"/>
            <a:ext cx="3931920" cy="173736"/>
          </a:xfrm>
        </p:spPr>
        <p:txBody>
          <a:bodyPr/>
          <a:lstStyle>
            <a:lvl1pPr algn="l">
              <a:defRPr sz="800" b="0" smtClean="0">
                <a:solidFill>
                  <a:srgbClr val="000000"/>
                </a:solidFill>
              </a:defRPr>
            </a:lvl1pPr>
          </a:lstStyle>
          <a:p>
            <a:pPr>
              <a:defRPr/>
            </a:pPr>
            <a:r>
              <a:rPr lang="en-US" dirty="0"/>
              <a:t>Page footer, i.e., For institutional use only.</a:t>
            </a:r>
          </a:p>
        </p:txBody>
      </p:sp>
    </p:spTree>
    <p:extLst>
      <p:ext uri="{BB962C8B-B14F-4D97-AF65-F5344CB8AC3E}">
        <p14:creationId xmlns:p14="http://schemas.microsoft.com/office/powerpoint/2010/main" val="2563166079"/>
      </p:ext>
    </p:extLst>
  </p:cSld>
  <p:clrMapOvr>
    <a:masterClrMapping/>
  </p:clrMapOvr>
  <p:extLst>
    <p:ext uri="{DCECCB84-F9BA-43D5-87BE-67443E8EF086}">
      <p15:sldGuideLst xmlns:p15="http://schemas.microsoft.com/office/powerpoint/2012/main">
        <p15:guide id="1" orient="horz" pos="2160">
          <p15:clr>
            <a:srgbClr val="FBAE40"/>
          </p15:clr>
        </p15:guide>
        <p15:guide id="2" pos="264">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17115" y="228600"/>
            <a:ext cx="8173742" cy="8382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325661" y="1339850"/>
            <a:ext cx="3878262" cy="4878388"/>
          </a:xfrm>
        </p:spPr>
        <p:txBody>
          <a:bodyPr lIns="91440"/>
          <a:lstStyle>
            <a:lvl1pPr>
              <a:spcBef>
                <a:spcPts val="600"/>
              </a:spcBef>
              <a:defRPr sz="1400">
                <a:solidFill>
                  <a:srgbClr val="7A9A3D"/>
                </a:solidFill>
              </a:defRPr>
            </a:lvl1pPr>
            <a:lvl2pPr marL="114300" indent="-114300">
              <a:spcBef>
                <a:spcPts val="600"/>
              </a:spcBef>
              <a:buClr>
                <a:srgbClr val="7A9A3D"/>
              </a:buClr>
              <a:defRPr sz="1200">
                <a:solidFill>
                  <a:srgbClr val="000000"/>
                </a:solidFill>
              </a:defRPr>
            </a:lvl2pPr>
            <a:lvl3pPr marL="228600" indent="-114300">
              <a:spcBef>
                <a:spcPts val="600"/>
              </a:spcBef>
              <a:buClr>
                <a:srgbClr val="7A9A3D"/>
              </a:buClr>
              <a:defRPr sz="1100">
                <a:solidFill>
                  <a:srgbClr val="000000"/>
                </a:solidFill>
              </a:defRPr>
            </a:lvl3pPr>
            <a:lvl4pPr marL="342900" indent="-114300">
              <a:spcBef>
                <a:spcPts val="600"/>
              </a:spcBef>
              <a:buClr>
                <a:srgbClr val="7A9A3D"/>
              </a:buClr>
              <a:defRPr sz="1100">
                <a:solidFill>
                  <a:srgbClr val="000000"/>
                </a:solidFill>
              </a:defRPr>
            </a:lvl4pPr>
            <a:lvl5pPr>
              <a:defRPr sz="105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Content Placeholder 2"/>
          <p:cNvSpPr>
            <a:spLocks noGrp="1"/>
          </p:cNvSpPr>
          <p:nvPr>
            <p:ph sz="half" idx="13"/>
          </p:nvPr>
        </p:nvSpPr>
        <p:spPr>
          <a:xfrm>
            <a:off x="4611450" y="1339850"/>
            <a:ext cx="3878262" cy="4878388"/>
          </a:xfrm>
        </p:spPr>
        <p:txBody>
          <a:bodyPr lIns="91440"/>
          <a:lstStyle>
            <a:lvl1pPr>
              <a:spcBef>
                <a:spcPts val="600"/>
              </a:spcBef>
              <a:defRPr sz="1400">
                <a:solidFill>
                  <a:srgbClr val="7A9A3D"/>
                </a:solidFill>
              </a:defRPr>
            </a:lvl1pPr>
            <a:lvl2pPr marL="114300" indent="-114300">
              <a:spcBef>
                <a:spcPts val="600"/>
              </a:spcBef>
              <a:buClr>
                <a:srgbClr val="7A9A3D"/>
              </a:buClr>
              <a:defRPr sz="1200">
                <a:solidFill>
                  <a:srgbClr val="000000"/>
                </a:solidFill>
              </a:defRPr>
            </a:lvl2pPr>
            <a:lvl3pPr marL="228600" indent="-114300">
              <a:spcBef>
                <a:spcPts val="600"/>
              </a:spcBef>
              <a:buClr>
                <a:srgbClr val="7A9A3D"/>
              </a:buClr>
              <a:defRPr sz="1100">
                <a:solidFill>
                  <a:srgbClr val="000000"/>
                </a:solidFill>
              </a:defRPr>
            </a:lvl3pPr>
            <a:lvl4pPr marL="342900" indent="-114300">
              <a:spcBef>
                <a:spcPts val="600"/>
              </a:spcBef>
              <a:buClr>
                <a:srgbClr val="7A9A3D"/>
              </a:buClr>
              <a:defRPr sz="1100">
                <a:solidFill>
                  <a:srgbClr val="000000"/>
                </a:solidFill>
              </a:defRPr>
            </a:lvl4pPr>
            <a:lvl5pPr>
              <a:defRPr sz="105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grpSp>
        <p:nvGrpSpPr>
          <p:cNvPr id="35" name="Group 34">
            <a:extLst>
              <a:ext uri="{FF2B5EF4-FFF2-40B4-BE49-F238E27FC236}">
                <a16:creationId xmlns:a16="http://schemas.microsoft.com/office/drawing/2014/main" id="{2AFCA40D-8F58-429B-B9CC-8837A21EB90D}"/>
              </a:ext>
            </a:extLst>
          </p:cNvPr>
          <p:cNvGrpSpPr/>
          <p:nvPr userDrawn="1"/>
        </p:nvGrpSpPr>
        <p:grpSpPr>
          <a:xfrm>
            <a:off x="7358173" y="6361974"/>
            <a:ext cx="1382376" cy="297562"/>
            <a:chOff x="6923088" y="4475163"/>
            <a:chExt cx="1873251" cy="403225"/>
          </a:xfrm>
        </p:grpSpPr>
        <p:sp>
          <p:nvSpPr>
            <p:cNvPr id="36" name="AutoShape 4">
              <a:extLst>
                <a:ext uri="{FF2B5EF4-FFF2-40B4-BE49-F238E27FC236}">
                  <a16:creationId xmlns:a16="http://schemas.microsoft.com/office/drawing/2014/main" id="{8DFB9938-63A0-4A34-8449-BE002E9AF923}"/>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37" name="Freeform 6">
              <a:extLst>
                <a:ext uri="{FF2B5EF4-FFF2-40B4-BE49-F238E27FC236}">
                  <a16:creationId xmlns:a16="http://schemas.microsoft.com/office/drawing/2014/main" id="{A28F1350-5F1B-44AA-821E-44CCD813CA02}"/>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38" name="Freeform 7">
              <a:extLst>
                <a:ext uri="{FF2B5EF4-FFF2-40B4-BE49-F238E27FC236}">
                  <a16:creationId xmlns:a16="http://schemas.microsoft.com/office/drawing/2014/main" id="{FCCB5549-4BD4-4157-837C-79C5F090E2AB}"/>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0" name="Freeform 83">
              <a:extLst>
                <a:ext uri="{FF2B5EF4-FFF2-40B4-BE49-F238E27FC236}">
                  <a16:creationId xmlns:a16="http://schemas.microsoft.com/office/drawing/2014/main" id="{E66A0397-0D9A-454D-B863-45119AA30F0A}"/>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1" name="Freeform 84">
              <a:extLst>
                <a:ext uri="{FF2B5EF4-FFF2-40B4-BE49-F238E27FC236}">
                  <a16:creationId xmlns:a16="http://schemas.microsoft.com/office/drawing/2014/main" id="{1159932D-D4AA-4554-80A3-C5953FD235BD}"/>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2" name="Freeform 85">
              <a:extLst>
                <a:ext uri="{FF2B5EF4-FFF2-40B4-BE49-F238E27FC236}">
                  <a16:creationId xmlns:a16="http://schemas.microsoft.com/office/drawing/2014/main" id="{99EA43E4-E207-4DE8-86BD-FE173B0D11B7}"/>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3" name="Freeform 86">
              <a:extLst>
                <a:ext uri="{FF2B5EF4-FFF2-40B4-BE49-F238E27FC236}">
                  <a16:creationId xmlns:a16="http://schemas.microsoft.com/office/drawing/2014/main" id="{3D5E77D7-98DF-4F64-8E1D-556C5538EF71}"/>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4" name="Freeform 87">
              <a:extLst>
                <a:ext uri="{FF2B5EF4-FFF2-40B4-BE49-F238E27FC236}">
                  <a16:creationId xmlns:a16="http://schemas.microsoft.com/office/drawing/2014/main" id="{1A7515BE-7CAE-4A11-A11B-4B99A5C9E2AC}"/>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5" name="Freeform 88">
              <a:extLst>
                <a:ext uri="{FF2B5EF4-FFF2-40B4-BE49-F238E27FC236}">
                  <a16:creationId xmlns:a16="http://schemas.microsoft.com/office/drawing/2014/main" id="{D694EEF5-E4E7-45C7-8B2C-0BC6FA89E172}"/>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6" name="Freeform 89">
              <a:extLst>
                <a:ext uri="{FF2B5EF4-FFF2-40B4-BE49-F238E27FC236}">
                  <a16:creationId xmlns:a16="http://schemas.microsoft.com/office/drawing/2014/main" id="{9F7A167B-7471-440D-A0ED-79CAA455AA23}"/>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7" name="Freeform 90">
              <a:extLst>
                <a:ext uri="{FF2B5EF4-FFF2-40B4-BE49-F238E27FC236}">
                  <a16:creationId xmlns:a16="http://schemas.microsoft.com/office/drawing/2014/main" id="{FC6AE01D-51AE-4B9E-BEFD-19330091AB5D}"/>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8" name="Freeform 91">
              <a:extLst>
                <a:ext uri="{FF2B5EF4-FFF2-40B4-BE49-F238E27FC236}">
                  <a16:creationId xmlns:a16="http://schemas.microsoft.com/office/drawing/2014/main" id="{B726AD82-47C6-47F3-9CE2-4A8F4DDCBDF9}"/>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49" name="Freeform 92">
              <a:extLst>
                <a:ext uri="{FF2B5EF4-FFF2-40B4-BE49-F238E27FC236}">
                  <a16:creationId xmlns:a16="http://schemas.microsoft.com/office/drawing/2014/main" id="{214E2653-82A5-43E3-B666-1B0E9D70D71F}"/>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0" name="Freeform 93">
              <a:extLst>
                <a:ext uri="{FF2B5EF4-FFF2-40B4-BE49-F238E27FC236}">
                  <a16:creationId xmlns:a16="http://schemas.microsoft.com/office/drawing/2014/main" id="{60F840A2-381E-4048-8295-88F95AC524FF}"/>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1" name="Freeform 94">
              <a:extLst>
                <a:ext uri="{FF2B5EF4-FFF2-40B4-BE49-F238E27FC236}">
                  <a16:creationId xmlns:a16="http://schemas.microsoft.com/office/drawing/2014/main" id="{DFA6C402-3CCD-4FC6-A518-DE487141DAD7}"/>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2" name="Freeform 95">
              <a:extLst>
                <a:ext uri="{FF2B5EF4-FFF2-40B4-BE49-F238E27FC236}">
                  <a16:creationId xmlns:a16="http://schemas.microsoft.com/office/drawing/2014/main" id="{6BCE0A60-59BA-4A31-84DF-83EF81C96B9E}"/>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3" name="Freeform 96">
              <a:extLst>
                <a:ext uri="{FF2B5EF4-FFF2-40B4-BE49-F238E27FC236}">
                  <a16:creationId xmlns:a16="http://schemas.microsoft.com/office/drawing/2014/main" id="{64F2B275-69D4-4CE0-B768-F5AEE48D8E75}"/>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4" name="Freeform 97">
              <a:extLst>
                <a:ext uri="{FF2B5EF4-FFF2-40B4-BE49-F238E27FC236}">
                  <a16:creationId xmlns:a16="http://schemas.microsoft.com/office/drawing/2014/main" id="{62B10CCD-9C7A-4E26-B43B-D74312D407B5}"/>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5" name="Freeform 98">
              <a:extLst>
                <a:ext uri="{FF2B5EF4-FFF2-40B4-BE49-F238E27FC236}">
                  <a16:creationId xmlns:a16="http://schemas.microsoft.com/office/drawing/2014/main" id="{96F83C84-C17B-4B94-ACA5-05431674C481}"/>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6" name="Freeform 99">
              <a:extLst>
                <a:ext uri="{FF2B5EF4-FFF2-40B4-BE49-F238E27FC236}">
                  <a16:creationId xmlns:a16="http://schemas.microsoft.com/office/drawing/2014/main" id="{1E05D619-B8D6-4805-A3F9-780F60543EB6}"/>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7" name="Freeform 100">
              <a:extLst>
                <a:ext uri="{FF2B5EF4-FFF2-40B4-BE49-F238E27FC236}">
                  <a16:creationId xmlns:a16="http://schemas.microsoft.com/office/drawing/2014/main" id="{A0103845-613F-45A7-B66E-688FD3E3246E}"/>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8" name="Freeform 101">
              <a:extLst>
                <a:ext uri="{FF2B5EF4-FFF2-40B4-BE49-F238E27FC236}">
                  <a16:creationId xmlns:a16="http://schemas.microsoft.com/office/drawing/2014/main" id="{DE8DA4D6-B281-47E4-A7BF-F95430547F0B}"/>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59" name="Freeform 102">
              <a:extLst>
                <a:ext uri="{FF2B5EF4-FFF2-40B4-BE49-F238E27FC236}">
                  <a16:creationId xmlns:a16="http://schemas.microsoft.com/office/drawing/2014/main" id="{897DEA63-F6D7-489B-A9E8-1D2F3B2898E7}"/>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60" name="Freeform 103">
              <a:extLst>
                <a:ext uri="{FF2B5EF4-FFF2-40B4-BE49-F238E27FC236}">
                  <a16:creationId xmlns:a16="http://schemas.microsoft.com/office/drawing/2014/main" id="{54874F82-9013-46F0-A138-0F6D2E53904F}"/>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61" name="Freeform 104">
              <a:extLst>
                <a:ext uri="{FF2B5EF4-FFF2-40B4-BE49-F238E27FC236}">
                  <a16:creationId xmlns:a16="http://schemas.microsoft.com/office/drawing/2014/main" id="{7934340A-F61F-4A9C-BB0A-9854348706BB}"/>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62" name="Freeform 105">
              <a:extLst>
                <a:ext uri="{FF2B5EF4-FFF2-40B4-BE49-F238E27FC236}">
                  <a16:creationId xmlns:a16="http://schemas.microsoft.com/office/drawing/2014/main" id="{5289D484-713A-4780-8642-C297A02968CC}"/>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grpSp>
      <p:sp>
        <p:nvSpPr>
          <p:cNvPr id="63" name="Slide Number Placeholder 3">
            <a:extLst>
              <a:ext uri="{FF2B5EF4-FFF2-40B4-BE49-F238E27FC236}">
                <a16:creationId xmlns:a16="http://schemas.microsoft.com/office/drawing/2014/main" id="{962933B9-4871-4551-B211-283BF78E4B31}"/>
              </a:ext>
            </a:extLst>
          </p:cNvPr>
          <p:cNvSpPr>
            <a:spLocks noGrp="1"/>
          </p:cNvSpPr>
          <p:nvPr>
            <p:ph type="sldNum" sz="quarter" idx="14"/>
          </p:nvPr>
        </p:nvSpPr>
        <p:spPr>
          <a:xfrm>
            <a:off x="0" y="6414505"/>
            <a:ext cx="327880"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64" name="Rectangle 155">
            <a:extLst>
              <a:ext uri="{FF2B5EF4-FFF2-40B4-BE49-F238E27FC236}">
                <a16:creationId xmlns:a16="http://schemas.microsoft.com/office/drawing/2014/main" id="{B7058636-AC71-4357-A634-03DF107B85A4}"/>
              </a:ext>
            </a:extLst>
          </p:cNvPr>
          <p:cNvSpPr>
            <a:spLocks noGrp="1" noChangeArrowheads="1"/>
          </p:cNvSpPr>
          <p:nvPr>
            <p:ph type="dt" sz="half" idx="16"/>
          </p:nvPr>
        </p:nvSpPr>
        <p:spPr>
          <a:xfrm>
            <a:off x="320040" y="6684229"/>
            <a:ext cx="1983958" cy="120649"/>
          </a:xfrm>
        </p:spPr>
        <p:txBody>
          <a:bodyPr/>
          <a:lstStyle>
            <a:lvl1pPr algn="l">
              <a:defRPr sz="700" smtClean="0">
                <a:solidFill>
                  <a:srgbClr val="000000"/>
                </a:solidFill>
              </a:defRPr>
            </a:lvl1pPr>
          </a:lstStyle>
          <a:p>
            <a:pPr>
              <a:defRPr/>
            </a:pPr>
            <a:r>
              <a:rPr lang="en-US" dirty="0"/>
              <a:t>Production code #</a:t>
            </a:r>
          </a:p>
        </p:txBody>
      </p:sp>
      <p:sp>
        <p:nvSpPr>
          <p:cNvPr id="65" name="Rectangle 176">
            <a:extLst>
              <a:ext uri="{FF2B5EF4-FFF2-40B4-BE49-F238E27FC236}">
                <a16:creationId xmlns:a16="http://schemas.microsoft.com/office/drawing/2014/main" id="{6160F30A-F128-4555-90DE-A89193F5A54B}"/>
              </a:ext>
            </a:extLst>
          </p:cNvPr>
          <p:cNvSpPr>
            <a:spLocks noGrp="1" noChangeArrowheads="1"/>
          </p:cNvSpPr>
          <p:nvPr>
            <p:ph type="ftr" sz="quarter" idx="17"/>
          </p:nvPr>
        </p:nvSpPr>
        <p:spPr>
          <a:xfrm>
            <a:off x="320040" y="6508597"/>
            <a:ext cx="3931920" cy="173736"/>
          </a:xfrm>
        </p:spPr>
        <p:txBody>
          <a:bodyPr/>
          <a:lstStyle>
            <a:lvl1pPr algn="l">
              <a:defRPr sz="800" b="0" smtClean="0">
                <a:solidFill>
                  <a:srgbClr val="000000"/>
                </a:solidFill>
              </a:defRPr>
            </a:lvl1pPr>
          </a:lstStyle>
          <a:p>
            <a:pPr>
              <a:defRPr/>
            </a:pPr>
            <a:r>
              <a:rPr lang="en-US" dirty="0"/>
              <a:t>Page footer, i.e., For institutional use only.</a:t>
            </a:r>
          </a:p>
        </p:txBody>
      </p:sp>
    </p:spTree>
    <p:extLst>
      <p:ext uri="{BB962C8B-B14F-4D97-AF65-F5344CB8AC3E}">
        <p14:creationId xmlns:p14="http://schemas.microsoft.com/office/powerpoint/2010/main" val="1122718030"/>
      </p:ext>
    </p:extLst>
  </p:cSld>
  <p:clrMapOvr>
    <a:masterClrMapping/>
  </p:clrMapOvr>
  <p:extLst>
    <p:ext uri="{DCECCB84-F9BA-43D5-87BE-67443E8EF086}">
      <p15:sldGuideLst xmlns:p15="http://schemas.microsoft.com/office/powerpoint/2012/main">
        <p15:guide id="1" orient="horz" pos="2160">
          <p15:clr>
            <a:srgbClr val="FBAE40"/>
          </p15:clr>
        </p15:guide>
        <p15:guide id="2" pos="264">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ack_Cover_Disclosures">
    <p:spTree>
      <p:nvGrpSpPr>
        <p:cNvPr id="1" name=""/>
        <p:cNvGrpSpPr/>
        <p:nvPr/>
      </p:nvGrpSpPr>
      <p:grpSpPr>
        <a:xfrm>
          <a:off x="0" y="0"/>
          <a:ext cx="0" cy="0"/>
          <a:chOff x="0" y="0"/>
          <a:chExt cx="0" cy="0"/>
        </a:xfrm>
      </p:grpSpPr>
      <p:sp>
        <p:nvSpPr>
          <p:cNvPr id="11" name="Content Placeholder 10"/>
          <p:cNvSpPr>
            <a:spLocks noGrp="1"/>
          </p:cNvSpPr>
          <p:nvPr>
            <p:ph sz="quarter" idx="15" hasCustomPrompt="1"/>
          </p:nvPr>
        </p:nvSpPr>
        <p:spPr>
          <a:xfrm>
            <a:off x="324088" y="6526412"/>
            <a:ext cx="711200" cy="214312"/>
          </a:xfrm>
        </p:spPr>
        <p:txBody>
          <a:bodyPr/>
          <a:lstStyle>
            <a:lvl1pPr>
              <a:defRPr sz="700" b="0">
                <a:solidFill>
                  <a:schemeClr val="tx1"/>
                </a:solidFill>
              </a:defRPr>
            </a:lvl1pPr>
            <a:lvl2pPr>
              <a:defRPr sz="700" b="0">
                <a:solidFill>
                  <a:schemeClr val="tx1"/>
                </a:solidFill>
              </a:defRPr>
            </a:lvl2pPr>
            <a:lvl3pPr>
              <a:defRPr sz="700" b="0">
                <a:solidFill>
                  <a:schemeClr val="tx1"/>
                </a:solidFill>
              </a:defRPr>
            </a:lvl3pPr>
            <a:lvl4pPr>
              <a:defRPr sz="700" b="0">
                <a:solidFill>
                  <a:schemeClr val="tx1"/>
                </a:solidFill>
              </a:defRPr>
            </a:lvl4pPr>
            <a:lvl5pPr>
              <a:defRPr sz="700" b="0">
                <a:solidFill>
                  <a:schemeClr val="tx1"/>
                </a:solidFill>
              </a:defRPr>
            </a:lvl5pPr>
          </a:lstStyle>
          <a:p>
            <a:pPr lvl="0"/>
            <a:r>
              <a:rPr lang="en-US" dirty="0"/>
              <a:t>XXXXXX.1.0</a:t>
            </a:r>
          </a:p>
        </p:txBody>
      </p:sp>
      <p:sp>
        <p:nvSpPr>
          <p:cNvPr id="6" name="Content Placeholder 5"/>
          <p:cNvSpPr>
            <a:spLocks noGrp="1"/>
          </p:cNvSpPr>
          <p:nvPr>
            <p:ph sz="quarter" idx="14" hasCustomPrompt="1"/>
          </p:nvPr>
        </p:nvSpPr>
        <p:spPr>
          <a:xfrm>
            <a:off x="1333500" y="6503543"/>
            <a:ext cx="6477000" cy="214312"/>
          </a:xfrm>
        </p:spPr>
        <p:txBody>
          <a:bodyPr/>
          <a:lstStyle>
            <a:lvl1pPr algn="ctr">
              <a:defRPr sz="900" b="0">
                <a:solidFill>
                  <a:schemeClr val="tx1"/>
                </a:solidFill>
              </a:defRPr>
            </a:lvl1pPr>
            <a:lvl2pPr algn="ctr">
              <a:defRPr sz="900" b="0">
                <a:solidFill>
                  <a:schemeClr val="tx1"/>
                </a:solidFill>
              </a:defRPr>
            </a:lvl2pPr>
            <a:lvl3pPr algn="ctr">
              <a:defRPr sz="900" b="0">
                <a:solidFill>
                  <a:schemeClr val="tx1"/>
                </a:solidFill>
              </a:defRPr>
            </a:lvl3pPr>
            <a:lvl4pPr algn="ctr">
              <a:defRPr sz="900" b="0">
                <a:solidFill>
                  <a:schemeClr val="tx1"/>
                </a:solidFill>
              </a:defRPr>
            </a:lvl4pPr>
            <a:lvl5pPr algn="ctr">
              <a:defRPr sz="900" b="0">
                <a:solidFill>
                  <a:schemeClr val="tx1"/>
                </a:solidFill>
              </a:defRPr>
            </a:lvl5pPr>
          </a:lstStyle>
          <a:p>
            <a:pPr lvl="0"/>
            <a:r>
              <a:rPr lang="en-US" altLang="en-US" sz="900" dirty="0"/>
              <a:t>BROKER/DEALER and ADDRESS PLACEHOLDER</a:t>
            </a:r>
          </a:p>
        </p:txBody>
      </p:sp>
      <p:sp>
        <p:nvSpPr>
          <p:cNvPr id="7" name="Content Placeholder 2"/>
          <p:cNvSpPr>
            <a:spLocks noGrp="1"/>
          </p:cNvSpPr>
          <p:nvPr>
            <p:ph idx="13" hasCustomPrompt="1"/>
          </p:nvPr>
        </p:nvSpPr>
        <p:spPr>
          <a:xfrm>
            <a:off x="325661" y="3228975"/>
            <a:ext cx="8506210" cy="2903538"/>
          </a:xfrm>
        </p:spPr>
        <p:txBody>
          <a:bodyPr lIns="91440" anchor="b"/>
          <a:lstStyle>
            <a:lvl1pPr marL="0" indent="0" algn="l" rtl="0" eaLnBrk="1" fontAlgn="base" hangingPunct="1">
              <a:spcBef>
                <a:spcPts val="300"/>
              </a:spcBef>
              <a:spcAft>
                <a:spcPct val="0"/>
              </a:spcAft>
              <a:buClrTx/>
              <a:buSzTx/>
              <a:buFontTx/>
              <a:buNone/>
              <a:defRPr lang="en-US" sz="1000" b="0" dirty="0" smtClean="0">
                <a:solidFill>
                  <a:schemeClr val="tx1"/>
                </a:solidFill>
              </a:defRPr>
            </a:lvl1pPr>
            <a:lvl2pPr>
              <a:spcBef>
                <a:spcPts val="2000"/>
              </a:spcBef>
              <a:defRPr lang="en-US" dirty="0" smtClean="0">
                <a:solidFill>
                  <a:schemeClr val="tx1"/>
                </a:solidFill>
                <a:latin typeface="+mn-lt"/>
              </a:defRPr>
            </a:lvl2pPr>
            <a:lvl3pPr>
              <a:defRPr lang="en-US" sz="1600" dirty="0" smtClean="0">
                <a:solidFill>
                  <a:schemeClr val="accent1"/>
                </a:solidFill>
                <a:latin typeface="+mn-lt"/>
              </a:defRPr>
            </a:lvl3pPr>
            <a:lvl4pPr>
              <a:buClr>
                <a:schemeClr val="bg2"/>
              </a:buClr>
              <a:buSzPct val="80000"/>
              <a:buFont typeface="Arial" pitchFamily="34" charset="0"/>
              <a:buChar char="•"/>
              <a:defRPr sz="1400">
                <a:solidFill>
                  <a:schemeClr val="accent1"/>
                </a:solidFill>
              </a:defRPr>
            </a:lvl4pPr>
          </a:lstStyle>
          <a:p>
            <a:pPr eaLnBrk="1" hangingPunct="1">
              <a:spcBef>
                <a:spcPts val="300"/>
              </a:spcBef>
              <a:buClrTx/>
              <a:buSzTx/>
              <a:buFontTx/>
              <a:buNone/>
            </a:pPr>
            <a:r>
              <a:rPr lang="en-US" sz="1000" dirty="0">
                <a:latin typeface="+mj-lt"/>
              </a:rPr>
              <a:t>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a:t>
            </a:r>
          </a:p>
          <a:p>
            <a:pPr eaLnBrk="1" hangingPunct="1">
              <a:spcBef>
                <a:spcPts val="300"/>
              </a:spcBef>
              <a:buClrTx/>
              <a:buSzTx/>
              <a:buFontTx/>
              <a:buNone/>
            </a:pPr>
            <a:r>
              <a:rPr lang="en-US" sz="1000" b="1" dirty="0">
                <a:latin typeface="+mj-lt"/>
              </a:rPr>
              <a:t>Lorem ipsum e </a:t>
            </a:r>
            <a:r>
              <a:rPr lang="en-US" sz="1000" b="1" dirty="0" err="1">
                <a:latin typeface="+mj-lt"/>
              </a:rPr>
              <a:t>dolore</a:t>
            </a:r>
            <a:r>
              <a:rPr lang="en-US" sz="1000" b="1" dirty="0">
                <a:latin typeface="+mj-lt"/>
              </a:rPr>
              <a:t> sit </a:t>
            </a:r>
            <a:r>
              <a:rPr lang="en-US" sz="1000" b="1" dirty="0" err="1">
                <a:latin typeface="+mj-lt"/>
              </a:rPr>
              <a:t>amet</a:t>
            </a:r>
            <a:r>
              <a:rPr lang="en-US" sz="1000" b="1" dirty="0">
                <a:latin typeface="+mj-lt"/>
              </a:rPr>
              <a:t> con </a:t>
            </a:r>
            <a:r>
              <a:rPr lang="en-US" sz="1000" b="1" dirty="0" err="1">
                <a:latin typeface="+mj-lt"/>
              </a:rPr>
              <a:t>secuatur</a:t>
            </a:r>
            <a:r>
              <a:rPr lang="en-US" sz="1000" b="1" dirty="0">
                <a:latin typeface="+mj-lt"/>
              </a:rPr>
              <a:t> </a:t>
            </a:r>
            <a:r>
              <a:rPr lang="en-US" sz="1000" b="1" dirty="0" err="1">
                <a:latin typeface="+mj-lt"/>
              </a:rPr>
              <a:t>voltare</a:t>
            </a:r>
            <a:r>
              <a:rPr lang="en-US" sz="1000" b="1" dirty="0">
                <a:latin typeface="+mj-lt"/>
              </a:rPr>
              <a:t> sans </a:t>
            </a:r>
            <a:r>
              <a:rPr lang="en-US" sz="1000" b="1" dirty="0" err="1">
                <a:latin typeface="+mj-lt"/>
              </a:rPr>
              <a:t>hitre</a:t>
            </a:r>
            <a:r>
              <a:rPr lang="en-US" sz="1000" b="1" dirty="0">
                <a:latin typeface="+mj-lt"/>
              </a:rPr>
              <a:t> </a:t>
            </a:r>
            <a:r>
              <a:rPr lang="en-US" sz="1000" b="1" dirty="0" err="1">
                <a:latin typeface="+mj-lt"/>
              </a:rPr>
              <a:t>vintaxe</a:t>
            </a:r>
            <a:r>
              <a:rPr lang="en-US" sz="1000" b="1" dirty="0">
                <a:latin typeface="+mj-lt"/>
              </a:rPr>
              <a:t> </a:t>
            </a:r>
            <a:r>
              <a:rPr lang="en-US" sz="1000" b="1" dirty="0" err="1">
                <a:latin typeface="+mj-lt"/>
              </a:rPr>
              <a:t>ellert</a:t>
            </a:r>
            <a:r>
              <a:rPr lang="en-US" sz="1000" b="1" dirty="0">
                <a:latin typeface="+mj-lt"/>
              </a:rPr>
              <a:t>  ipsum e </a:t>
            </a:r>
            <a:r>
              <a:rPr lang="en-US" sz="1000" b="1" dirty="0" err="1">
                <a:latin typeface="+mj-lt"/>
              </a:rPr>
              <a:t>dolore</a:t>
            </a:r>
            <a:r>
              <a:rPr lang="en-US" sz="1000" b="1" dirty="0">
                <a:latin typeface="+mj-lt"/>
              </a:rPr>
              <a:t> sit </a:t>
            </a:r>
            <a:r>
              <a:rPr lang="en-US" sz="1000" b="1" dirty="0" err="1">
                <a:latin typeface="+mj-lt"/>
              </a:rPr>
              <a:t>amet</a:t>
            </a:r>
            <a:r>
              <a:rPr lang="en-US" sz="1000" b="1" dirty="0">
                <a:latin typeface="+mj-lt"/>
              </a:rPr>
              <a:t> con </a:t>
            </a:r>
            <a:r>
              <a:rPr lang="en-US" sz="1000" b="1" dirty="0" err="1">
                <a:latin typeface="+mj-lt"/>
              </a:rPr>
              <a:t>secuatur</a:t>
            </a:r>
            <a:r>
              <a:rPr lang="en-US" sz="1000" b="1" dirty="0">
                <a:latin typeface="+mj-lt"/>
              </a:rPr>
              <a:t> </a:t>
            </a:r>
            <a:r>
              <a:rPr lang="en-US" sz="1000" b="1" dirty="0" err="1">
                <a:latin typeface="+mj-lt"/>
              </a:rPr>
              <a:t>voltare</a:t>
            </a:r>
            <a:r>
              <a:rPr lang="en-US" sz="1000" b="1" dirty="0">
                <a:latin typeface="+mj-lt"/>
              </a:rPr>
              <a:t> sans </a:t>
            </a:r>
            <a:r>
              <a:rPr lang="en-US" sz="1000" b="1" dirty="0" err="1">
                <a:latin typeface="+mj-lt"/>
              </a:rPr>
              <a:t>hitre</a:t>
            </a:r>
            <a:r>
              <a:rPr lang="en-US" sz="1000" b="1" dirty="0">
                <a:latin typeface="+mj-lt"/>
              </a:rPr>
              <a:t> </a:t>
            </a:r>
            <a:r>
              <a:rPr lang="en-US" sz="1000" b="1" dirty="0" err="1">
                <a:latin typeface="+mj-lt"/>
              </a:rPr>
              <a:t>vintaxe</a:t>
            </a:r>
            <a:r>
              <a:rPr lang="en-US" sz="1000" b="1" dirty="0">
                <a:latin typeface="+mj-lt"/>
              </a:rPr>
              <a:t> </a:t>
            </a:r>
            <a:r>
              <a:rPr lang="en-US" sz="1000" b="1" dirty="0" err="1">
                <a:latin typeface="+mj-lt"/>
              </a:rPr>
              <a:t>ellert</a:t>
            </a:r>
            <a:r>
              <a:rPr lang="en-US" sz="1000" b="1" dirty="0">
                <a:latin typeface="+mj-lt"/>
              </a:rPr>
              <a:t>. Lorem ipsum e </a:t>
            </a:r>
            <a:r>
              <a:rPr lang="en-US" sz="1000" b="1" dirty="0" err="1">
                <a:latin typeface="+mj-lt"/>
              </a:rPr>
              <a:t>dolore</a:t>
            </a:r>
            <a:r>
              <a:rPr lang="en-US" sz="1000" b="1" dirty="0">
                <a:latin typeface="+mj-lt"/>
              </a:rPr>
              <a:t> sit </a:t>
            </a:r>
            <a:r>
              <a:rPr lang="en-US" sz="1000" b="1" dirty="0" err="1">
                <a:latin typeface="+mj-lt"/>
              </a:rPr>
              <a:t>amet</a:t>
            </a:r>
            <a:r>
              <a:rPr lang="en-US" sz="1000" b="1" dirty="0">
                <a:latin typeface="+mj-lt"/>
              </a:rPr>
              <a:t> con </a:t>
            </a:r>
            <a:r>
              <a:rPr lang="en-US" sz="1000" b="1" dirty="0" err="1">
                <a:latin typeface="+mj-lt"/>
              </a:rPr>
              <a:t>secuatur</a:t>
            </a:r>
            <a:r>
              <a:rPr lang="en-US" sz="1000" b="1" dirty="0">
                <a:latin typeface="+mj-lt"/>
              </a:rPr>
              <a:t> </a:t>
            </a:r>
            <a:r>
              <a:rPr lang="en-US" sz="1000" b="1" dirty="0" err="1">
                <a:latin typeface="+mj-lt"/>
              </a:rPr>
              <a:t>voltare</a:t>
            </a:r>
            <a:r>
              <a:rPr lang="en-US" sz="1000" b="1" dirty="0">
                <a:latin typeface="+mj-lt"/>
              </a:rPr>
              <a:t> sans </a:t>
            </a:r>
            <a:r>
              <a:rPr lang="en-US" sz="1000" b="1" dirty="0" err="1">
                <a:latin typeface="+mj-lt"/>
              </a:rPr>
              <a:t>hitre</a:t>
            </a:r>
            <a:r>
              <a:rPr lang="en-US" sz="1000" b="1" dirty="0">
                <a:latin typeface="+mj-lt"/>
              </a:rPr>
              <a:t> </a:t>
            </a:r>
            <a:r>
              <a:rPr lang="en-US" sz="1000" b="1" dirty="0" err="1">
                <a:latin typeface="+mj-lt"/>
              </a:rPr>
              <a:t>vintaxe</a:t>
            </a:r>
            <a:r>
              <a:rPr lang="en-US" sz="1000" b="1" dirty="0">
                <a:latin typeface="+mj-lt"/>
              </a:rPr>
              <a:t> </a:t>
            </a:r>
            <a:r>
              <a:rPr lang="en-US" sz="1000" b="1" dirty="0" err="1">
                <a:latin typeface="+mj-lt"/>
              </a:rPr>
              <a:t>ellert</a:t>
            </a:r>
            <a:r>
              <a:rPr lang="en-US" sz="1000" b="1" dirty="0">
                <a:latin typeface="+mj-lt"/>
              </a:rPr>
              <a:t>. Lorem ipsum e </a:t>
            </a:r>
            <a:r>
              <a:rPr lang="en-US" sz="1000" b="1" dirty="0" err="1">
                <a:latin typeface="+mj-lt"/>
              </a:rPr>
              <a:t>dolore</a:t>
            </a:r>
            <a:r>
              <a:rPr lang="en-US" sz="1000" b="1" dirty="0">
                <a:latin typeface="+mj-lt"/>
              </a:rPr>
              <a:t> sit </a:t>
            </a:r>
            <a:r>
              <a:rPr lang="en-US" sz="1000" b="1" dirty="0" err="1">
                <a:latin typeface="+mj-lt"/>
              </a:rPr>
              <a:t>amet</a:t>
            </a:r>
            <a:r>
              <a:rPr lang="en-US" sz="1000" b="1" dirty="0">
                <a:latin typeface="+mj-lt"/>
              </a:rPr>
              <a:t> con </a:t>
            </a:r>
            <a:r>
              <a:rPr lang="en-US" sz="1000" b="1" dirty="0" err="1">
                <a:latin typeface="+mj-lt"/>
              </a:rPr>
              <a:t>secuatur</a:t>
            </a:r>
            <a:r>
              <a:rPr lang="en-US" sz="1000" b="1" dirty="0">
                <a:latin typeface="+mj-lt"/>
              </a:rPr>
              <a:t> </a:t>
            </a:r>
            <a:r>
              <a:rPr lang="en-US" sz="1000" b="1" dirty="0" err="1">
                <a:latin typeface="+mj-lt"/>
              </a:rPr>
              <a:t>voltare</a:t>
            </a:r>
            <a:r>
              <a:rPr lang="en-US" sz="1000" b="1" dirty="0">
                <a:latin typeface="+mj-lt"/>
              </a:rPr>
              <a:t> sans </a:t>
            </a:r>
            <a:r>
              <a:rPr lang="en-US" sz="1000" b="1" dirty="0" err="1">
                <a:latin typeface="+mj-lt"/>
              </a:rPr>
              <a:t>hitre</a:t>
            </a:r>
            <a:r>
              <a:rPr lang="en-US" sz="1000" b="1" dirty="0">
                <a:latin typeface="+mj-lt"/>
              </a:rPr>
              <a:t> </a:t>
            </a:r>
            <a:r>
              <a:rPr lang="en-US" sz="1000" b="1" dirty="0" err="1">
                <a:latin typeface="+mj-lt"/>
              </a:rPr>
              <a:t>vintaxe</a:t>
            </a:r>
            <a:r>
              <a:rPr lang="en-US" sz="1000" b="1" dirty="0">
                <a:latin typeface="+mj-lt"/>
              </a:rPr>
              <a:t> </a:t>
            </a:r>
            <a:r>
              <a:rPr lang="en-US" sz="1000" b="1" dirty="0" err="1">
                <a:latin typeface="+mj-lt"/>
              </a:rPr>
              <a:t>ellert</a:t>
            </a:r>
            <a:r>
              <a:rPr lang="en-US" sz="1000" b="1" dirty="0">
                <a:latin typeface="+mj-lt"/>
              </a:rPr>
              <a:t>. Lorem ipsum e </a:t>
            </a:r>
            <a:r>
              <a:rPr lang="en-US" sz="1000" b="1" dirty="0" err="1">
                <a:latin typeface="+mj-lt"/>
              </a:rPr>
              <a:t>dolore</a:t>
            </a:r>
            <a:r>
              <a:rPr lang="en-US" sz="1000" b="1" dirty="0">
                <a:latin typeface="+mj-lt"/>
              </a:rPr>
              <a:t> sit </a:t>
            </a:r>
            <a:r>
              <a:rPr lang="en-US" sz="1000" b="1" dirty="0" err="1">
                <a:latin typeface="+mj-lt"/>
              </a:rPr>
              <a:t>amet</a:t>
            </a:r>
            <a:r>
              <a:rPr lang="en-US" sz="1000" b="1" dirty="0">
                <a:latin typeface="+mj-lt"/>
              </a:rPr>
              <a:t> con </a:t>
            </a:r>
            <a:r>
              <a:rPr lang="en-US" sz="1000" b="1" dirty="0" err="1">
                <a:latin typeface="+mj-lt"/>
              </a:rPr>
              <a:t>secuatur</a:t>
            </a:r>
            <a:r>
              <a:rPr lang="en-US" sz="1000" b="1" dirty="0">
                <a:latin typeface="+mj-lt"/>
              </a:rPr>
              <a:t> </a:t>
            </a:r>
            <a:r>
              <a:rPr lang="en-US" sz="1000" b="1" dirty="0" err="1">
                <a:latin typeface="+mj-lt"/>
              </a:rPr>
              <a:t>voltare</a:t>
            </a:r>
            <a:r>
              <a:rPr lang="en-US" sz="1000" b="1" dirty="0">
                <a:latin typeface="+mj-lt"/>
              </a:rPr>
              <a:t> sans </a:t>
            </a:r>
            <a:r>
              <a:rPr lang="en-US" sz="1000" b="1" dirty="0" err="1">
                <a:latin typeface="+mj-lt"/>
              </a:rPr>
              <a:t>hitre</a:t>
            </a:r>
            <a:r>
              <a:rPr lang="en-US" sz="1000" b="1" dirty="0">
                <a:latin typeface="+mj-lt"/>
              </a:rPr>
              <a:t> </a:t>
            </a:r>
            <a:r>
              <a:rPr lang="en-US" sz="1000" b="1" dirty="0" err="1">
                <a:latin typeface="+mj-lt"/>
              </a:rPr>
              <a:t>vintaxe</a:t>
            </a:r>
            <a:r>
              <a:rPr lang="en-US" sz="1000" b="1" dirty="0">
                <a:latin typeface="+mj-lt"/>
              </a:rPr>
              <a:t> </a:t>
            </a:r>
            <a:r>
              <a:rPr lang="en-US" sz="1000" b="1" dirty="0" err="1">
                <a:latin typeface="+mj-lt"/>
              </a:rPr>
              <a:t>ellert</a:t>
            </a:r>
            <a:r>
              <a:rPr lang="en-US" sz="1000" b="1" dirty="0">
                <a:latin typeface="+mj-lt"/>
              </a:rPr>
              <a:t>. Lorem ipsum e </a:t>
            </a:r>
            <a:r>
              <a:rPr lang="en-US" sz="1000" b="1" dirty="0" err="1">
                <a:latin typeface="+mj-lt"/>
              </a:rPr>
              <a:t>dolore</a:t>
            </a:r>
            <a:r>
              <a:rPr lang="en-US" sz="1000" b="1" dirty="0">
                <a:latin typeface="+mj-lt"/>
              </a:rPr>
              <a:t> sit </a:t>
            </a:r>
            <a:r>
              <a:rPr lang="en-US" sz="1000" b="1" dirty="0" err="1">
                <a:latin typeface="+mj-lt"/>
              </a:rPr>
              <a:t>amet</a:t>
            </a:r>
            <a:r>
              <a:rPr lang="en-US" sz="1000" b="1" dirty="0">
                <a:latin typeface="+mj-lt"/>
              </a:rPr>
              <a:t> con </a:t>
            </a:r>
            <a:r>
              <a:rPr lang="en-US" sz="1000" b="1" dirty="0" err="1">
                <a:latin typeface="+mj-lt"/>
              </a:rPr>
              <a:t>secuatur</a:t>
            </a:r>
            <a:r>
              <a:rPr lang="en-US" sz="1000" b="1" dirty="0">
                <a:latin typeface="+mj-lt"/>
              </a:rPr>
              <a:t> </a:t>
            </a:r>
            <a:r>
              <a:rPr lang="en-US" sz="1000" b="1" dirty="0" err="1">
                <a:latin typeface="+mj-lt"/>
              </a:rPr>
              <a:t>voltare</a:t>
            </a:r>
            <a:r>
              <a:rPr lang="en-US" sz="1000" b="1" dirty="0">
                <a:latin typeface="+mj-lt"/>
              </a:rPr>
              <a:t> sans </a:t>
            </a:r>
            <a:r>
              <a:rPr lang="en-US" sz="1000" b="1" dirty="0" err="1">
                <a:latin typeface="+mj-lt"/>
              </a:rPr>
              <a:t>hitre</a:t>
            </a:r>
            <a:r>
              <a:rPr lang="en-US" sz="1000" b="1" dirty="0">
                <a:latin typeface="+mj-lt"/>
              </a:rPr>
              <a:t> </a:t>
            </a:r>
            <a:r>
              <a:rPr lang="en-US" sz="1000" b="1" dirty="0" err="1">
                <a:latin typeface="+mj-lt"/>
              </a:rPr>
              <a:t>vintaxe</a:t>
            </a:r>
            <a:r>
              <a:rPr lang="en-US" sz="1000" b="1" dirty="0">
                <a:latin typeface="+mj-lt"/>
              </a:rPr>
              <a:t> </a:t>
            </a:r>
            <a:r>
              <a:rPr lang="en-US" sz="1000" b="1" dirty="0" err="1">
                <a:latin typeface="+mj-lt"/>
              </a:rPr>
              <a:t>ellert</a:t>
            </a:r>
            <a:r>
              <a:rPr lang="en-US" sz="1000" b="1" dirty="0">
                <a:latin typeface="+mj-lt"/>
              </a:rPr>
              <a:t>. Lorem ipsum e </a:t>
            </a:r>
            <a:r>
              <a:rPr lang="en-US" sz="1000" b="1" dirty="0" err="1">
                <a:latin typeface="+mj-lt"/>
              </a:rPr>
              <a:t>dolore</a:t>
            </a:r>
            <a:r>
              <a:rPr lang="en-US" sz="1000" b="1" dirty="0">
                <a:latin typeface="+mj-lt"/>
              </a:rPr>
              <a:t> sit </a:t>
            </a:r>
            <a:r>
              <a:rPr lang="en-US" sz="1000" b="1" dirty="0" err="1">
                <a:latin typeface="+mj-lt"/>
              </a:rPr>
              <a:t>amet</a:t>
            </a:r>
            <a:r>
              <a:rPr lang="en-US" sz="1000" b="1" dirty="0">
                <a:latin typeface="+mj-lt"/>
              </a:rPr>
              <a:t> con </a:t>
            </a:r>
            <a:r>
              <a:rPr lang="en-US" sz="1000" b="1" dirty="0" err="1">
                <a:latin typeface="+mj-lt"/>
              </a:rPr>
              <a:t>secuatur</a:t>
            </a:r>
            <a:r>
              <a:rPr lang="en-US" sz="1000" b="1" dirty="0">
                <a:latin typeface="+mj-lt"/>
              </a:rPr>
              <a:t> </a:t>
            </a:r>
            <a:r>
              <a:rPr lang="en-US" sz="1000" b="1" dirty="0" err="1">
                <a:latin typeface="+mj-lt"/>
              </a:rPr>
              <a:t>voltare</a:t>
            </a:r>
            <a:r>
              <a:rPr lang="en-US" sz="1000" b="1" dirty="0">
                <a:latin typeface="+mj-lt"/>
              </a:rPr>
              <a:t> sans </a:t>
            </a:r>
            <a:r>
              <a:rPr lang="en-US" sz="1000" b="1" dirty="0" err="1">
                <a:latin typeface="+mj-lt"/>
              </a:rPr>
              <a:t>hitre</a:t>
            </a:r>
            <a:r>
              <a:rPr lang="en-US" sz="1000" b="1" dirty="0">
                <a:latin typeface="+mj-lt"/>
              </a:rPr>
              <a:t> </a:t>
            </a:r>
            <a:r>
              <a:rPr lang="en-US" sz="1000" b="1" dirty="0" err="1">
                <a:latin typeface="+mj-lt"/>
              </a:rPr>
              <a:t>vintaxe</a:t>
            </a:r>
            <a:r>
              <a:rPr lang="en-US" sz="1000" b="1" dirty="0">
                <a:latin typeface="+mj-lt"/>
              </a:rPr>
              <a:t> </a:t>
            </a:r>
            <a:r>
              <a:rPr lang="en-US" sz="1000" b="1" dirty="0" err="1">
                <a:latin typeface="+mj-lt"/>
              </a:rPr>
              <a:t>ellert</a:t>
            </a:r>
            <a:r>
              <a:rPr lang="en-US" sz="1000" b="1" dirty="0">
                <a:latin typeface="+mj-lt"/>
              </a:rPr>
              <a:t>. Lorem ipsum e </a:t>
            </a:r>
            <a:r>
              <a:rPr lang="en-US" sz="1000" b="1" dirty="0" err="1">
                <a:latin typeface="+mj-lt"/>
              </a:rPr>
              <a:t>dolore</a:t>
            </a:r>
            <a:r>
              <a:rPr lang="en-US" sz="1000" b="1" dirty="0">
                <a:latin typeface="+mj-lt"/>
              </a:rPr>
              <a:t> sit </a:t>
            </a:r>
            <a:r>
              <a:rPr lang="en-US" sz="1000" b="1" dirty="0" err="1">
                <a:latin typeface="+mj-lt"/>
              </a:rPr>
              <a:t>amet</a:t>
            </a:r>
            <a:r>
              <a:rPr lang="en-US" sz="1000" b="1" dirty="0">
                <a:latin typeface="+mj-lt"/>
              </a:rPr>
              <a:t> con </a:t>
            </a:r>
            <a:r>
              <a:rPr lang="en-US" sz="1000" b="1" dirty="0" err="1">
                <a:latin typeface="+mj-lt"/>
              </a:rPr>
              <a:t>secuatur</a:t>
            </a:r>
            <a:r>
              <a:rPr lang="en-US" sz="1000" b="1" dirty="0">
                <a:latin typeface="+mj-lt"/>
              </a:rPr>
              <a:t> </a:t>
            </a:r>
            <a:r>
              <a:rPr lang="en-US" sz="1000" b="1" dirty="0" err="1">
                <a:latin typeface="+mj-lt"/>
              </a:rPr>
              <a:t>voltare</a:t>
            </a:r>
            <a:r>
              <a:rPr lang="en-US" sz="1000" b="1" dirty="0">
                <a:latin typeface="+mj-lt"/>
              </a:rPr>
              <a:t> sans </a:t>
            </a:r>
            <a:r>
              <a:rPr lang="en-US" sz="1000" b="1" dirty="0" err="1">
                <a:latin typeface="+mj-lt"/>
              </a:rPr>
              <a:t>hitre</a:t>
            </a:r>
            <a:r>
              <a:rPr lang="en-US" sz="1000" b="1" dirty="0">
                <a:latin typeface="+mj-lt"/>
              </a:rPr>
              <a:t> </a:t>
            </a:r>
            <a:r>
              <a:rPr lang="en-US" sz="1000" b="1" dirty="0" err="1">
                <a:latin typeface="+mj-lt"/>
              </a:rPr>
              <a:t>vintaxe</a:t>
            </a:r>
            <a:r>
              <a:rPr lang="en-US" sz="1000" b="1" dirty="0">
                <a:latin typeface="+mj-lt"/>
              </a:rPr>
              <a:t> </a:t>
            </a:r>
            <a:r>
              <a:rPr lang="en-US" sz="1000" b="1" dirty="0" err="1">
                <a:latin typeface="+mj-lt"/>
              </a:rPr>
              <a:t>ellert</a:t>
            </a:r>
            <a:r>
              <a:rPr lang="en-US" sz="1000" b="1" dirty="0">
                <a:latin typeface="+mj-lt"/>
              </a:rPr>
              <a:t>.</a:t>
            </a:r>
          </a:p>
        </p:txBody>
      </p:sp>
      <p:sp>
        <p:nvSpPr>
          <p:cNvPr id="13" name="Content Placeholder 12"/>
          <p:cNvSpPr>
            <a:spLocks noGrp="1"/>
          </p:cNvSpPr>
          <p:nvPr>
            <p:ph sz="quarter" idx="16" hasCustomPrompt="1"/>
          </p:nvPr>
        </p:nvSpPr>
        <p:spPr>
          <a:xfrm>
            <a:off x="7991475" y="6456525"/>
            <a:ext cx="908050" cy="377825"/>
          </a:xfrm>
        </p:spPr>
        <p:txBody>
          <a:bodyPr anchor="b"/>
          <a:lstStyle>
            <a:lvl1pPr algn="r">
              <a:spcBef>
                <a:spcPts val="0"/>
              </a:spcBef>
              <a:defRPr sz="700" b="0">
                <a:solidFill>
                  <a:schemeClr val="tx1"/>
                </a:solidFill>
              </a:defRPr>
            </a:lvl1pPr>
            <a:lvl2pPr algn="r">
              <a:defRPr sz="700" b="0">
                <a:solidFill>
                  <a:schemeClr val="tx1"/>
                </a:solidFill>
              </a:defRPr>
            </a:lvl2pPr>
            <a:lvl3pPr algn="r">
              <a:defRPr sz="700" b="0">
                <a:solidFill>
                  <a:schemeClr val="tx1"/>
                </a:solidFill>
              </a:defRPr>
            </a:lvl3pPr>
            <a:lvl4pPr algn="r">
              <a:defRPr sz="700" b="0">
                <a:solidFill>
                  <a:schemeClr val="tx1"/>
                </a:solidFill>
              </a:defRPr>
            </a:lvl4pPr>
            <a:lvl5pPr algn="r">
              <a:defRPr sz="700" b="0">
                <a:solidFill>
                  <a:schemeClr val="tx1"/>
                </a:solidFill>
              </a:defRPr>
            </a:lvl5pPr>
          </a:lstStyle>
          <a:p>
            <a:pPr lvl="0"/>
            <a:r>
              <a:rPr lang="en-US" dirty="0"/>
              <a:t>1.000000.100</a:t>
            </a:r>
          </a:p>
          <a:p>
            <a:pPr lvl="0"/>
            <a:r>
              <a:rPr lang="en-US" dirty="0"/>
              <a:t>MMYY</a:t>
            </a:r>
          </a:p>
        </p:txBody>
      </p:sp>
    </p:spTree>
    <p:extLst>
      <p:ext uri="{BB962C8B-B14F-4D97-AF65-F5344CB8AC3E}">
        <p14:creationId xmlns:p14="http://schemas.microsoft.com/office/powerpoint/2010/main" val="3801344233"/>
      </p:ext>
    </p:extLst>
  </p:cSld>
  <p:clrMapOvr>
    <a:masterClrMapping/>
  </p:clrMapOvr>
  <p:extLst>
    <p:ext uri="{DCECCB84-F9BA-43D5-87BE-67443E8EF086}">
      <p15:sldGuideLst xmlns:p15="http://schemas.microsoft.com/office/powerpoint/2012/main">
        <p15:guide id="1" orient="horz" pos="4200">
          <p15:clr>
            <a:srgbClr val="FBAE40"/>
          </p15:clr>
        </p15:guide>
        <p15:guide id="2" pos="264">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1_Print Divider">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58488" name="Rectangle 56"/>
          <p:cNvSpPr>
            <a:spLocks noGrp="1" noChangeArrowheads="1"/>
          </p:cNvSpPr>
          <p:nvPr>
            <p:ph type="ctrTitle"/>
          </p:nvPr>
        </p:nvSpPr>
        <p:spPr>
          <a:xfrm>
            <a:off x="679879" y="2040360"/>
            <a:ext cx="7825945" cy="608013"/>
          </a:xfrm>
          <a:ln algn="ctr"/>
        </p:spPr>
        <p:txBody>
          <a:bodyPr lIns="91440" tIns="45720" anchor="b"/>
          <a:lstStyle>
            <a:lvl1pPr>
              <a:defRPr sz="2800">
                <a:solidFill>
                  <a:srgbClr val="333F48"/>
                </a:solidFill>
              </a:defRPr>
            </a:lvl1pPr>
          </a:lstStyle>
          <a:p>
            <a:r>
              <a:rPr lang="en-US"/>
              <a:t>Click to edit Master title style</a:t>
            </a:r>
            <a:endParaRPr lang="en-US" dirty="0"/>
          </a:p>
        </p:txBody>
      </p:sp>
      <p:sp>
        <p:nvSpPr>
          <p:cNvPr id="658489" name="Rectangle 57"/>
          <p:cNvSpPr>
            <a:spLocks noGrp="1" noChangeArrowheads="1"/>
          </p:cNvSpPr>
          <p:nvPr>
            <p:ph type="subTitle" idx="1"/>
          </p:nvPr>
        </p:nvSpPr>
        <p:spPr>
          <a:xfrm>
            <a:off x="679880" y="2752344"/>
            <a:ext cx="7825946" cy="283464"/>
          </a:xfrm>
          <a:ln algn="ctr"/>
        </p:spPr>
        <p:txBody>
          <a:bodyPr tIns="0"/>
          <a:lstStyle>
            <a:lvl1pPr marL="0" indent="0" algn="l" rtl="0" fontAlgn="base">
              <a:lnSpc>
                <a:spcPct val="100000"/>
              </a:lnSpc>
              <a:spcBef>
                <a:spcPct val="0"/>
              </a:spcBef>
              <a:spcAft>
                <a:spcPct val="0"/>
              </a:spcAft>
              <a:defRPr lang="en-US" sz="2000" b="0" kern="1200" dirty="0">
                <a:solidFill>
                  <a:srgbClr val="768692"/>
                </a:solidFill>
                <a:latin typeface="Arial"/>
                <a:ea typeface="ＭＳ Ｐゴシック" pitchFamily="34" charset="-128"/>
                <a:cs typeface="+mn-cs"/>
              </a:defRPr>
            </a:lvl1pPr>
          </a:lstStyle>
          <a:p>
            <a:r>
              <a:rPr lang="en-US"/>
              <a:t>Click to edit Master subtitle style</a:t>
            </a:r>
            <a:endParaRPr lang="en-US" dirty="0"/>
          </a:p>
        </p:txBody>
      </p:sp>
      <p:sp>
        <p:nvSpPr>
          <p:cNvPr id="60" name="Rectangle 176"/>
          <p:cNvSpPr>
            <a:spLocks noGrp="1" noChangeArrowheads="1"/>
          </p:cNvSpPr>
          <p:nvPr>
            <p:ph type="ftr" sz="quarter" idx="13"/>
          </p:nvPr>
        </p:nvSpPr>
        <p:spPr>
          <a:xfrm>
            <a:off x="320040" y="6508597"/>
            <a:ext cx="3931920" cy="173736"/>
          </a:xfrm>
        </p:spPr>
        <p:txBody>
          <a:bodyPr/>
          <a:lstStyle>
            <a:lvl1pPr algn="l">
              <a:defRPr sz="800" b="0" smtClean="0">
                <a:solidFill>
                  <a:srgbClr val="000000"/>
                </a:solidFill>
              </a:defRPr>
            </a:lvl1pPr>
          </a:lstStyle>
          <a:p>
            <a:pPr>
              <a:defRPr/>
            </a:pPr>
            <a:r>
              <a:rPr lang="en-US"/>
              <a:t>Page footer, i.e., For institutional use only.</a:t>
            </a:r>
            <a:endParaRPr lang="en-US" dirty="0"/>
          </a:p>
        </p:txBody>
      </p:sp>
      <p:cxnSp>
        <p:nvCxnSpPr>
          <p:cNvPr id="6" name="Straight Connector 5"/>
          <p:cNvCxnSpPr/>
          <p:nvPr/>
        </p:nvCxnSpPr>
        <p:spPr bwMode="auto">
          <a:xfrm>
            <a:off x="791746" y="2642460"/>
            <a:ext cx="8352254" cy="0"/>
          </a:xfrm>
          <a:prstGeom prst="line">
            <a:avLst/>
          </a:prstGeom>
          <a:solidFill>
            <a:srgbClr val="009681"/>
          </a:solidFill>
          <a:ln w="9525" cap="flat" cmpd="sng" algn="ctr">
            <a:solidFill>
              <a:srgbClr val="768692"/>
            </a:solidFill>
            <a:prstDash val="solid"/>
            <a:round/>
            <a:headEnd type="none" w="med" len="med"/>
            <a:tailEnd type="none" w="med" len="med"/>
          </a:ln>
          <a:effectLst/>
        </p:spPr>
      </p:cxnSp>
      <p:cxnSp>
        <p:nvCxnSpPr>
          <p:cNvPr id="2" name="Straight Connector 1">
            <a:extLst>
              <a:ext uri="{FF2B5EF4-FFF2-40B4-BE49-F238E27FC236}">
                <a16:creationId xmlns:a16="http://schemas.microsoft.com/office/drawing/2014/main" id="{EC189E22-E999-11B3-410F-CE4343841227}"/>
              </a:ext>
            </a:extLst>
          </p:cNvPr>
          <p:cNvCxnSpPr/>
          <p:nvPr userDrawn="1"/>
        </p:nvCxnSpPr>
        <p:spPr bwMode="auto">
          <a:xfrm>
            <a:off x="791746" y="2642460"/>
            <a:ext cx="8352254" cy="0"/>
          </a:xfrm>
          <a:prstGeom prst="line">
            <a:avLst/>
          </a:prstGeom>
          <a:solidFill>
            <a:srgbClr val="009681"/>
          </a:solidFill>
          <a:ln w="9525" cap="flat" cmpd="sng" algn="ctr">
            <a:solidFill>
              <a:srgbClr val="768692"/>
            </a:solidFill>
            <a:prstDash val="solid"/>
            <a:round/>
            <a:headEnd type="none" w="med" len="med"/>
            <a:tailEnd type="none" w="med" len="med"/>
          </a:ln>
          <a:effectLst/>
        </p:spPr>
      </p:cxnSp>
      <p:grpSp>
        <p:nvGrpSpPr>
          <p:cNvPr id="3" name="Group 2">
            <a:extLst>
              <a:ext uri="{FF2B5EF4-FFF2-40B4-BE49-F238E27FC236}">
                <a16:creationId xmlns:a16="http://schemas.microsoft.com/office/drawing/2014/main" id="{7FD5C261-6D97-5F48-CC5E-01C81D6C8B4E}"/>
              </a:ext>
            </a:extLst>
          </p:cNvPr>
          <p:cNvGrpSpPr/>
          <p:nvPr userDrawn="1"/>
        </p:nvGrpSpPr>
        <p:grpSpPr>
          <a:xfrm>
            <a:off x="7358173" y="6361974"/>
            <a:ext cx="1382376" cy="297562"/>
            <a:chOff x="6923088" y="4475163"/>
            <a:chExt cx="1873251" cy="403225"/>
          </a:xfrm>
        </p:grpSpPr>
        <p:sp>
          <p:nvSpPr>
            <p:cNvPr id="4" name="AutoShape 4">
              <a:extLst>
                <a:ext uri="{FF2B5EF4-FFF2-40B4-BE49-F238E27FC236}">
                  <a16:creationId xmlns:a16="http://schemas.microsoft.com/office/drawing/2014/main" id="{C04CE36B-90EA-215A-6B22-6D3FD37C643F}"/>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 name="Freeform 6">
              <a:extLst>
                <a:ext uri="{FF2B5EF4-FFF2-40B4-BE49-F238E27FC236}">
                  <a16:creationId xmlns:a16="http://schemas.microsoft.com/office/drawing/2014/main" id="{CF5C1A86-1914-9DBC-B0F6-7743CBE112D1}"/>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 name="Freeform 7">
              <a:extLst>
                <a:ext uri="{FF2B5EF4-FFF2-40B4-BE49-F238E27FC236}">
                  <a16:creationId xmlns:a16="http://schemas.microsoft.com/office/drawing/2014/main" id="{9F3DC982-A8DB-439A-78AE-B42B2AEBC0EA}"/>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 name="Freeform 83">
              <a:extLst>
                <a:ext uri="{FF2B5EF4-FFF2-40B4-BE49-F238E27FC236}">
                  <a16:creationId xmlns:a16="http://schemas.microsoft.com/office/drawing/2014/main" id="{16A4EE98-FF09-79E8-CE9E-45D6DC7348F8}"/>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9" name="Freeform 84">
              <a:extLst>
                <a:ext uri="{FF2B5EF4-FFF2-40B4-BE49-F238E27FC236}">
                  <a16:creationId xmlns:a16="http://schemas.microsoft.com/office/drawing/2014/main" id="{37C9B20D-07F3-9665-43BD-12C3839E91DF}"/>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0" name="Freeform 85">
              <a:extLst>
                <a:ext uri="{FF2B5EF4-FFF2-40B4-BE49-F238E27FC236}">
                  <a16:creationId xmlns:a16="http://schemas.microsoft.com/office/drawing/2014/main" id="{36F0EA04-770F-CBFF-4051-84F73656E88E}"/>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1" name="Freeform 86">
              <a:extLst>
                <a:ext uri="{FF2B5EF4-FFF2-40B4-BE49-F238E27FC236}">
                  <a16:creationId xmlns:a16="http://schemas.microsoft.com/office/drawing/2014/main" id="{B002F5BB-39D1-9FC2-C9A2-982656C42B13}"/>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2" name="Freeform 87">
              <a:extLst>
                <a:ext uri="{FF2B5EF4-FFF2-40B4-BE49-F238E27FC236}">
                  <a16:creationId xmlns:a16="http://schemas.microsoft.com/office/drawing/2014/main" id="{15389B7A-3800-63F8-EC36-15992A740F4B}"/>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3" name="Freeform 88">
              <a:extLst>
                <a:ext uri="{FF2B5EF4-FFF2-40B4-BE49-F238E27FC236}">
                  <a16:creationId xmlns:a16="http://schemas.microsoft.com/office/drawing/2014/main" id="{9B558A89-CF8F-D17D-3489-D2BDD82C0B6F}"/>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4" name="Freeform 89">
              <a:extLst>
                <a:ext uri="{FF2B5EF4-FFF2-40B4-BE49-F238E27FC236}">
                  <a16:creationId xmlns:a16="http://schemas.microsoft.com/office/drawing/2014/main" id="{10D1051C-464D-F9F0-76D6-660457E7D066}"/>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5" name="Freeform 90">
              <a:extLst>
                <a:ext uri="{FF2B5EF4-FFF2-40B4-BE49-F238E27FC236}">
                  <a16:creationId xmlns:a16="http://schemas.microsoft.com/office/drawing/2014/main" id="{BAB1F6F3-2AC7-F762-AA90-A82F7FE48E89}"/>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6" name="Freeform 91">
              <a:extLst>
                <a:ext uri="{FF2B5EF4-FFF2-40B4-BE49-F238E27FC236}">
                  <a16:creationId xmlns:a16="http://schemas.microsoft.com/office/drawing/2014/main" id="{547E44A3-A1E9-E966-D06C-52EE911C9688}"/>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7" name="Freeform 92">
              <a:extLst>
                <a:ext uri="{FF2B5EF4-FFF2-40B4-BE49-F238E27FC236}">
                  <a16:creationId xmlns:a16="http://schemas.microsoft.com/office/drawing/2014/main" id="{990E1120-58DD-63F9-80E0-B1EFC588AA46}"/>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8" name="Freeform 93">
              <a:extLst>
                <a:ext uri="{FF2B5EF4-FFF2-40B4-BE49-F238E27FC236}">
                  <a16:creationId xmlns:a16="http://schemas.microsoft.com/office/drawing/2014/main" id="{342E14E5-4E3F-36C4-D236-3E00DFFE7096}"/>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9" name="Freeform 94">
              <a:extLst>
                <a:ext uri="{FF2B5EF4-FFF2-40B4-BE49-F238E27FC236}">
                  <a16:creationId xmlns:a16="http://schemas.microsoft.com/office/drawing/2014/main" id="{2DA6F295-F7A9-4AE6-7E2F-F96626036379}"/>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0" name="Freeform 95">
              <a:extLst>
                <a:ext uri="{FF2B5EF4-FFF2-40B4-BE49-F238E27FC236}">
                  <a16:creationId xmlns:a16="http://schemas.microsoft.com/office/drawing/2014/main" id="{31918030-044A-D7B3-3461-EBF5FA001E36}"/>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1" name="Freeform 96">
              <a:extLst>
                <a:ext uri="{FF2B5EF4-FFF2-40B4-BE49-F238E27FC236}">
                  <a16:creationId xmlns:a16="http://schemas.microsoft.com/office/drawing/2014/main" id="{1B020F4F-4DC7-2C51-1626-3897717B5E67}"/>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2" name="Freeform 97">
              <a:extLst>
                <a:ext uri="{FF2B5EF4-FFF2-40B4-BE49-F238E27FC236}">
                  <a16:creationId xmlns:a16="http://schemas.microsoft.com/office/drawing/2014/main" id="{DEB25B57-0C65-CB7F-A173-BA5F93C7F8AC}"/>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3" name="Freeform 98">
              <a:extLst>
                <a:ext uri="{FF2B5EF4-FFF2-40B4-BE49-F238E27FC236}">
                  <a16:creationId xmlns:a16="http://schemas.microsoft.com/office/drawing/2014/main" id="{FFE1F378-E64A-01A1-6CDF-64A991197B67}"/>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4" name="Freeform 99">
              <a:extLst>
                <a:ext uri="{FF2B5EF4-FFF2-40B4-BE49-F238E27FC236}">
                  <a16:creationId xmlns:a16="http://schemas.microsoft.com/office/drawing/2014/main" id="{B3FC2F53-CE1E-10A9-61AA-3DE5A448669A}"/>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5" name="Freeform 100">
              <a:extLst>
                <a:ext uri="{FF2B5EF4-FFF2-40B4-BE49-F238E27FC236}">
                  <a16:creationId xmlns:a16="http://schemas.microsoft.com/office/drawing/2014/main" id="{2C9D8278-43D3-8861-70C1-3C614D0351F6}"/>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6" name="Freeform 101">
              <a:extLst>
                <a:ext uri="{FF2B5EF4-FFF2-40B4-BE49-F238E27FC236}">
                  <a16:creationId xmlns:a16="http://schemas.microsoft.com/office/drawing/2014/main" id="{1AE2F763-87C0-C019-938C-CB1412DD5BBA}"/>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7" name="Freeform 102">
              <a:extLst>
                <a:ext uri="{FF2B5EF4-FFF2-40B4-BE49-F238E27FC236}">
                  <a16:creationId xmlns:a16="http://schemas.microsoft.com/office/drawing/2014/main" id="{AE782C6D-96FE-77D7-BA33-4A51C461A2F5}"/>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8" name="Freeform 103">
              <a:extLst>
                <a:ext uri="{FF2B5EF4-FFF2-40B4-BE49-F238E27FC236}">
                  <a16:creationId xmlns:a16="http://schemas.microsoft.com/office/drawing/2014/main" id="{06CA3FC6-6AE0-4FAA-52B5-27918FA449CC}"/>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9" name="Freeform 104">
              <a:extLst>
                <a:ext uri="{FF2B5EF4-FFF2-40B4-BE49-F238E27FC236}">
                  <a16:creationId xmlns:a16="http://schemas.microsoft.com/office/drawing/2014/main" id="{B547F91E-B396-4080-98A7-066DEB2B0F39}"/>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0" name="Freeform 105">
              <a:extLst>
                <a:ext uri="{FF2B5EF4-FFF2-40B4-BE49-F238E27FC236}">
                  <a16:creationId xmlns:a16="http://schemas.microsoft.com/office/drawing/2014/main" id="{97071924-2429-A79D-DADE-2ED4ED73F1AC}"/>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spTree>
    <p:extLst>
      <p:ext uri="{BB962C8B-B14F-4D97-AF65-F5344CB8AC3E}">
        <p14:creationId xmlns:p14="http://schemas.microsoft.com/office/powerpoint/2010/main" val="1306663481"/>
      </p:ext>
    </p:extLst>
  </p:cSld>
  <p:clrMapOvr>
    <a:masterClrMapping/>
  </p:clrMapOvr>
  <p:extLst>
    <p:ext uri="{DCECCB84-F9BA-43D5-87BE-67443E8EF086}">
      <p15:sldGuideLst xmlns:p15="http://schemas.microsoft.com/office/powerpoint/2012/main">
        <p15:guide id="5" orient="horz" pos="4200" userDrawn="1">
          <p15:clr>
            <a:srgbClr val="FBAE40"/>
          </p15:clr>
        </p15:guide>
        <p15:guide id="6" pos="5496"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FIAM_External_Print_Cover">
    <p:spTree>
      <p:nvGrpSpPr>
        <p:cNvPr id="1" name=""/>
        <p:cNvGrpSpPr/>
        <p:nvPr/>
      </p:nvGrpSpPr>
      <p:grpSpPr>
        <a:xfrm>
          <a:off x="0" y="0"/>
          <a:ext cx="0" cy="0"/>
          <a:chOff x="0" y="0"/>
          <a:chExt cx="0" cy="0"/>
        </a:xfrm>
      </p:grpSpPr>
      <p:pic>
        <p:nvPicPr>
          <p:cNvPr id="45" name="Picture 4" descr="C:\Users\a216024\Desktop\stuff\_PPT_107\PowerPoint_Templates_Samples\_10x7.5_Templates\NEW_FIAM\Covers_secondary_slides\2-7_Covers\LightGray_grayscale.pn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r="12688" b="17606"/>
          <a:stretch/>
        </p:blipFill>
        <p:spPr bwMode="auto">
          <a:xfrm>
            <a:off x="0" y="0"/>
            <a:ext cx="9144000" cy="3646714"/>
          </a:xfrm>
          <a:prstGeom prst="rect">
            <a:avLst/>
          </a:prstGeom>
          <a:noFill/>
          <a:extLst>
            <a:ext uri="{909E8E84-426E-40DD-AFC4-6F175D3DCCD1}">
              <a14:hiddenFill xmlns:a14="http://schemas.microsoft.com/office/drawing/2010/main">
                <a:solidFill>
                  <a:srgbClr val="FFFFFF"/>
                </a:solidFill>
              </a14:hiddenFill>
            </a:ext>
          </a:extLst>
        </p:spPr>
      </p:pic>
      <p:pic>
        <p:nvPicPr>
          <p:cNvPr id="77" name="Picture 5" descr="C:\Users\a216024\Desktop\stuff\_PPT_107\PowerPoint_Templates_Samples\_10x7.5_Templates\NEW_FIAM\Covers_secondary_slides\2-7_Covers\ColorBar.png"/>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l="1379" r="1716"/>
          <a:stretch/>
        </p:blipFill>
        <p:spPr bwMode="auto">
          <a:xfrm>
            <a:off x="0" y="3481388"/>
            <a:ext cx="9144000" cy="219075"/>
          </a:xfrm>
          <a:prstGeom prst="rect">
            <a:avLst/>
          </a:prstGeom>
          <a:noFill/>
          <a:extLst>
            <a:ext uri="{909E8E84-426E-40DD-AFC4-6F175D3DCCD1}">
              <a14:hiddenFill xmlns:a14="http://schemas.microsoft.com/office/drawing/2010/main">
                <a:solidFill>
                  <a:srgbClr val="FFFFFF"/>
                </a:solidFill>
              </a14:hiddenFill>
            </a:ext>
          </a:extLst>
        </p:spPr>
      </p:pic>
      <p:grpSp>
        <p:nvGrpSpPr>
          <p:cNvPr id="80" name="Group 79"/>
          <p:cNvGrpSpPr/>
          <p:nvPr userDrawn="1"/>
        </p:nvGrpSpPr>
        <p:grpSpPr>
          <a:xfrm>
            <a:off x="6970734" y="6128901"/>
            <a:ext cx="1839928" cy="396052"/>
            <a:chOff x="6923088" y="4475163"/>
            <a:chExt cx="1873251" cy="403225"/>
          </a:xfrm>
        </p:grpSpPr>
        <p:sp>
          <p:nvSpPr>
            <p:cNvPr id="81" name="AutoShape 4"/>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82" name="Freeform 6"/>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83" name="Freeform 7"/>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84" name="Freeform 83"/>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85" name="Freeform 84"/>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86" name="Freeform 85"/>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87" name="Freeform 86"/>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88" name="Freeform 87"/>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89" name="Freeform 88"/>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90" name="Freeform 89"/>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91" name="Freeform 90"/>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92" name="Freeform 91"/>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93" name="Freeform 92"/>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94" name="Freeform 93"/>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95" name="Freeform 94"/>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96" name="Freeform 95"/>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97" name="Freeform 96"/>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98" name="Freeform 97"/>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99" name="Freeform 98"/>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00" name="Freeform 99"/>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01" name="Freeform 100"/>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02" name="Freeform 101"/>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03" name="Freeform 102"/>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04" name="Freeform 103"/>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05" name="Freeform 104"/>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06" name="Freeform 105"/>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grpSp>
      <p:sp>
        <p:nvSpPr>
          <p:cNvPr id="44" name="Text Placeholder 43"/>
          <p:cNvSpPr>
            <a:spLocks noGrp="1"/>
          </p:cNvSpPr>
          <p:nvPr>
            <p:ph type="body" sz="quarter" idx="10"/>
          </p:nvPr>
        </p:nvSpPr>
        <p:spPr>
          <a:xfrm>
            <a:off x="715495" y="3833787"/>
            <a:ext cx="2455544" cy="332365"/>
          </a:xfrm>
        </p:spPr>
        <p:txBody>
          <a:bodyPr/>
          <a:lstStyle>
            <a:lvl1pPr>
              <a:defRPr lang="en-US" sz="1000" b="0" kern="1200" smtClean="0">
                <a:solidFill>
                  <a:srgbClr val="000000"/>
                </a:solidFill>
                <a:latin typeface="Arial"/>
                <a:ea typeface="ＭＳ Ｐゴシック"/>
                <a:cs typeface="ＭＳ Ｐゴシック"/>
              </a:defRPr>
            </a:lvl1pPr>
          </a:lstStyle>
          <a:p>
            <a:pPr lvl="0"/>
            <a:r>
              <a:rPr lang="en-US"/>
              <a:t>Click to edit Master text styles</a:t>
            </a:r>
          </a:p>
        </p:txBody>
      </p:sp>
      <p:sp>
        <p:nvSpPr>
          <p:cNvPr id="53" name="Content Placeholder 52"/>
          <p:cNvSpPr>
            <a:spLocks noGrp="1"/>
          </p:cNvSpPr>
          <p:nvPr>
            <p:ph sz="quarter" idx="12"/>
          </p:nvPr>
        </p:nvSpPr>
        <p:spPr>
          <a:xfrm>
            <a:off x="6280150" y="3842381"/>
            <a:ext cx="2487613" cy="1652265"/>
          </a:xfrm>
        </p:spPr>
        <p:txBody>
          <a:bodyPr/>
          <a:lstStyle>
            <a:lvl1pPr marL="0" indent="0">
              <a:spcBef>
                <a:spcPts val="1200"/>
              </a:spcBef>
              <a:defRPr lang="en-US" sz="1000" b="1" kern="1200" dirty="0" smtClean="0">
                <a:solidFill>
                  <a:srgbClr val="000000"/>
                </a:solidFill>
                <a:latin typeface="Arial" charset="0"/>
                <a:ea typeface="ＭＳ Ｐゴシック" charset="-128"/>
                <a:cs typeface="+mn-cs"/>
              </a:defRPr>
            </a:lvl1pPr>
            <a:lvl2pPr marL="0" indent="0">
              <a:buFontTx/>
              <a:buNone/>
              <a:defRPr lang="en-US" sz="1000" i="1" kern="1200" dirty="0" smtClean="0">
                <a:solidFill>
                  <a:srgbClr val="000000"/>
                </a:solidFill>
                <a:latin typeface="Arial" charset="0"/>
                <a:ea typeface="ＭＳ Ｐゴシック" charset="-128"/>
                <a:cs typeface="+mn-cs"/>
              </a:defRPr>
            </a:lvl2pPr>
          </a:lstStyle>
          <a:p>
            <a:pPr lvl="0"/>
            <a:r>
              <a:rPr lang="en-US"/>
              <a:t>Click to edit Master text styles</a:t>
            </a:r>
          </a:p>
          <a:p>
            <a:pPr lvl="1"/>
            <a:r>
              <a:rPr lang="en-US"/>
              <a:t>Second level</a:t>
            </a:r>
          </a:p>
        </p:txBody>
      </p:sp>
      <p:sp>
        <p:nvSpPr>
          <p:cNvPr id="47" name="Rectangle 176"/>
          <p:cNvSpPr>
            <a:spLocks noGrp="1" noChangeArrowheads="1"/>
          </p:cNvSpPr>
          <p:nvPr>
            <p:ph type="ftr" sz="quarter" idx="13"/>
          </p:nvPr>
        </p:nvSpPr>
        <p:spPr>
          <a:xfrm>
            <a:off x="281401" y="5877558"/>
            <a:ext cx="6014623" cy="260350"/>
          </a:xfrm>
        </p:spPr>
        <p:txBody>
          <a:bodyPr anchor="b" anchorCtr="0"/>
          <a:lstStyle>
            <a:lvl1pPr algn="l">
              <a:defRPr sz="800" b="0" smtClean="0">
                <a:solidFill>
                  <a:srgbClr val="000000"/>
                </a:solidFill>
              </a:defRPr>
            </a:lvl1pPr>
          </a:lstStyle>
          <a:p>
            <a:pPr>
              <a:defRPr/>
            </a:pPr>
            <a:r>
              <a:rPr lang="en-US" b="1" dirty="0"/>
              <a:t>Insert disclosures. </a:t>
            </a:r>
          </a:p>
          <a:p>
            <a:pPr>
              <a:defRPr/>
            </a:pPr>
            <a:r>
              <a:rPr lang="en-US" dirty="0"/>
              <a:t>Insert disclosures.</a:t>
            </a:r>
          </a:p>
          <a:p>
            <a:pPr>
              <a:defRPr/>
            </a:pPr>
            <a:r>
              <a:rPr lang="en-US" b="1" dirty="0"/>
              <a:t>Insert page footer, i.e. For institutional use only.  </a:t>
            </a:r>
            <a:r>
              <a:rPr lang="en-US" dirty="0"/>
              <a:t>l  © 20XX FMR LLC. All rights reserved.</a:t>
            </a:r>
            <a:endParaRPr lang="en-US" b="1" dirty="0"/>
          </a:p>
        </p:txBody>
      </p:sp>
      <p:sp>
        <p:nvSpPr>
          <p:cNvPr id="72" name="Rectangle 6"/>
          <p:cNvSpPr>
            <a:spLocks noGrp="1" noChangeArrowheads="1"/>
          </p:cNvSpPr>
          <p:nvPr>
            <p:ph type="subTitle" idx="1"/>
          </p:nvPr>
        </p:nvSpPr>
        <p:spPr>
          <a:xfrm>
            <a:off x="685251" y="2091765"/>
            <a:ext cx="7805762" cy="563076"/>
          </a:xfrm>
        </p:spPr>
        <p:txBody>
          <a:bodyPr lIns="100584" rIns="100584"/>
          <a:lstStyle>
            <a:lvl1pPr marL="0" indent="0">
              <a:spcBef>
                <a:spcPts val="0"/>
              </a:spcBef>
              <a:defRPr sz="2000" b="0">
                <a:solidFill>
                  <a:srgbClr val="7A9B3D"/>
                </a:solidFill>
              </a:defRPr>
            </a:lvl1pPr>
          </a:lstStyle>
          <a:p>
            <a:r>
              <a:rPr lang="en-US"/>
              <a:t>Click to edit Master subtitle style</a:t>
            </a:r>
            <a:endParaRPr lang="en-US" dirty="0"/>
          </a:p>
        </p:txBody>
      </p:sp>
      <p:sp>
        <p:nvSpPr>
          <p:cNvPr id="74" name="Text Placeholder 43"/>
          <p:cNvSpPr>
            <a:spLocks noGrp="1"/>
          </p:cNvSpPr>
          <p:nvPr>
            <p:ph type="body" sz="quarter" idx="14" hasCustomPrompt="1"/>
          </p:nvPr>
        </p:nvSpPr>
        <p:spPr>
          <a:xfrm>
            <a:off x="685251" y="2581276"/>
            <a:ext cx="7805762" cy="266850"/>
          </a:xfrm>
        </p:spPr>
        <p:txBody>
          <a:bodyPr lIns="100584" rIns="100584"/>
          <a:lstStyle>
            <a:lvl1pPr>
              <a:spcBef>
                <a:spcPts val="0"/>
              </a:spcBef>
              <a:defRPr lang="en-US" sz="1200" b="0" kern="1200" dirty="0" smtClean="0">
                <a:solidFill>
                  <a:srgbClr val="333F48"/>
                </a:solidFill>
                <a:latin typeface="Arial"/>
                <a:ea typeface="ＭＳ Ｐゴシック" pitchFamily="34" charset="-128"/>
                <a:cs typeface="+mn-cs"/>
              </a:defRPr>
            </a:lvl1pPr>
          </a:lstStyle>
          <a:p>
            <a:pPr lvl="0"/>
            <a:r>
              <a:rPr lang="en-US" dirty="0"/>
              <a:t>Date</a:t>
            </a:r>
          </a:p>
        </p:txBody>
      </p:sp>
      <p:sp>
        <p:nvSpPr>
          <p:cNvPr id="39" name="Rectangle 9"/>
          <p:cNvSpPr>
            <a:spLocks noGrp="1" noChangeArrowheads="1"/>
          </p:cNvSpPr>
          <p:nvPr>
            <p:ph type="title" hasCustomPrompt="1"/>
          </p:nvPr>
        </p:nvSpPr>
        <p:spPr bwMode="auto">
          <a:xfrm>
            <a:off x="685252" y="1581072"/>
            <a:ext cx="7820573" cy="53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b" anchorCtr="0" compatLnSpc="1">
            <a:prstTxWarp prst="textNoShape">
              <a:avLst/>
            </a:prstTxWarp>
          </a:bodyPr>
          <a:lstStyle>
            <a:lvl1pPr>
              <a:defRPr sz="3000">
                <a:solidFill>
                  <a:schemeClr val="bg2"/>
                </a:solidFill>
              </a:defRPr>
            </a:lvl1pPr>
          </a:lstStyle>
          <a:p>
            <a:pPr lvl="0"/>
            <a:r>
              <a:rPr lang="en-US" altLang="en-US" dirty="0"/>
              <a:t>Click To Edit Master Title Style</a:t>
            </a:r>
          </a:p>
        </p:txBody>
      </p:sp>
      <p:sp>
        <p:nvSpPr>
          <p:cNvPr id="49" name="Text Box 15"/>
          <p:cNvSpPr txBox="1">
            <a:spLocks noChangeArrowheads="1"/>
          </p:cNvSpPr>
          <p:nvPr userDrawn="1"/>
        </p:nvSpPr>
        <p:spPr bwMode="ltGray">
          <a:xfrm>
            <a:off x="383501" y="5535090"/>
            <a:ext cx="2868716" cy="184652"/>
          </a:xfrm>
          <a:prstGeom prst="rect">
            <a:avLst/>
          </a:prstGeom>
          <a:noFill/>
          <a:ln w="9525">
            <a:solidFill>
              <a:srgbClr val="000000"/>
            </a:solidFill>
            <a:miter lim="800000"/>
            <a:headEnd/>
            <a:tailEnd/>
          </a:ln>
        </p:spPr>
        <p:txBody>
          <a:bodyPr wrap="none" lIns="45711" tIns="45711" rIns="45711" bIns="27427" anchor="ctr">
            <a:spAutoFit/>
          </a:bodyPr>
          <a:lstStyle>
            <a:lvl1pPr eaLnBrk="0" hangingPunct="0">
              <a:defRPr sz="1600">
                <a:solidFill>
                  <a:schemeClr val="tx1"/>
                </a:solidFill>
                <a:latin typeface="Arial" pitchFamily="34" charset="0"/>
                <a:ea typeface="ＭＳ Ｐゴシック" pitchFamily="34" charset="-128"/>
              </a:defRPr>
            </a:lvl1pPr>
            <a:lvl2pPr marL="742950" indent="-28575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9pPr>
          </a:lstStyle>
          <a:p>
            <a:pPr>
              <a:lnSpc>
                <a:spcPct val="90000"/>
              </a:lnSpc>
              <a:defRPr/>
            </a:pPr>
            <a:r>
              <a:rPr lang="en-US" sz="800" b="1" kern="0" dirty="0">
                <a:solidFill>
                  <a:srgbClr val="000000"/>
                </a:solidFill>
                <a:latin typeface="Arial"/>
              </a:rPr>
              <a:t>Not FDIC Insured </a:t>
            </a:r>
            <a:r>
              <a:rPr lang="en-US" sz="800" b="1" kern="0" dirty="0">
                <a:solidFill>
                  <a:srgbClr val="000000"/>
                </a:solidFill>
                <a:latin typeface="Arial"/>
                <a:sym typeface="Wingdings" pitchFamily="2" charset="2"/>
              </a:rPr>
              <a:t> May Lose Value  No Bank Guarantee</a:t>
            </a:r>
          </a:p>
        </p:txBody>
      </p:sp>
    </p:spTree>
    <p:extLst>
      <p:ext uri="{BB962C8B-B14F-4D97-AF65-F5344CB8AC3E}">
        <p14:creationId xmlns:p14="http://schemas.microsoft.com/office/powerpoint/2010/main" val="77101494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itle" preserve="1">
  <p:cSld name="1_Print Divider">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58488" name="Rectangle 56"/>
          <p:cNvSpPr>
            <a:spLocks noGrp="1" noChangeArrowheads="1"/>
          </p:cNvSpPr>
          <p:nvPr>
            <p:ph type="ctrTitle"/>
          </p:nvPr>
        </p:nvSpPr>
        <p:spPr>
          <a:xfrm>
            <a:off x="679879" y="2040360"/>
            <a:ext cx="7825945" cy="608013"/>
          </a:xfrm>
          <a:ln algn="ctr"/>
        </p:spPr>
        <p:txBody>
          <a:bodyPr lIns="91440" tIns="45720" anchor="b"/>
          <a:lstStyle>
            <a:lvl1pPr>
              <a:defRPr sz="2800">
                <a:solidFill>
                  <a:srgbClr val="333F48"/>
                </a:solidFill>
              </a:defRPr>
            </a:lvl1pPr>
          </a:lstStyle>
          <a:p>
            <a:r>
              <a:rPr lang="en-US"/>
              <a:t>Click to edit Master title style</a:t>
            </a:r>
            <a:endParaRPr lang="en-US" dirty="0"/>
          </a:p>
        </p:txBody>
      </p:sp>
      <p:sp>
        <p:nvSpPr>
          <p:cNvPr id="658489" name="Rectangle 57"/>
          <p:cNvSpPr>
            <a:spLocks noGrp="1" noChangeArrowheads="1"/>
          </p:cNvSpPr>
          <p:nvPr>
            <p:ph type="subTitle" idx="1"/>
          </p:nvPr>
        </p:nvSpPr>
        <p:spPr>
          <a:xfrm>
            <a:off x="679880" y="2752344"/>
            <a:ext cx="7825946" cy="283464"/>
          </a:xfrm>
          <a:ln algn="ctr"/>
        </p:spPr>
        <p:txBody>
          <a:bodyPr tIns="0"/>
          <a:lstStyle>
            <a:lvl1pPr marL="0" indent="0" algn="l" rtl="0" fontAlgn="base">
              <a:lnSpc>
                <a:spcPct val="100000"/>
              </a:lnSpc>
              <a:spcBef>
                <a:spcPct val="0"/>
              </a:spcBef>
              <a:spcAft>
                <a:spcPct val="0"/>
              </a:spcAft>
              <a:defRPr lang="en-US" sz="2000" b="0" kern="1200" dirty="0">
                <a:solidFill>
                  <a:srgbClr val="768692"/>
                </a:solidFill>
                <a:latin typeface="Arial"/>
                <a:ea typeface="ＭＳ Ｐゴシック" pitchFamily="34" charset="-128"/>
                <a:cs typeface="+mn-cs"/>
              </a:defRPr>
            </a:lvl1pPr>
          </a:lstStyle>
          <a:p>
            <a:r>
              <a:rPr lang="en-US"/>
              <a:t>Click to edit Master subtitle style</a:t>
            </a:r>
            <a:endParaRPr lang="en-US" dirty="0"/>
          </a:p>
        </p:txBody>
      </p:sp>
      <p:sp>
        <p:nvSpPr>
          <p:cNvPr id="60" name="Rectangle 176"/>
          <p:cNvSpPr>
            <a:spLocks noGrp="1" noChangeArrowheads="1"/>
          </p:cNvSpPr>
          <p:nvPr>
            <p:ph type="ftr" sz="quarter" idx="13"/>
          </p:nvPr>
        </p:nvSpPr>
        <p:spPr>
          <a:xfrm>
            <a:off x="320040" y="6483096"/>
            <a:ext cx="3931920" cy="173736"/>
          </a:xfrm>
        </p:spPr>
        <p:txBody>
          <a:bodyPr/>
          <a:lstStyle>
            <a:lvl1pPr algn="l">
              <a:defRPr sz="800" b="0" smtClean="0">
                <a:solidFill>
                  <a:srgbClr val="000000"/>
                </a:solidFill>
              </a:defRPr>
            </a:lvl1pPr>
          </a:lstStyle>
          <a:p>
            <a:pPr>
              <a:defRPr/>
            </a:pPr>
            <a:r>
              <a:rPr lang="en-US" dirty="0"/>
              <a:t>Page footer, i.e., For institutional use only.</a:t>
            </a:r>
          </a:p>
        </p:txBody>
      </p:sp>
      <p:cxnSp>
        <p:nvCxnSpPr>
          <p:cNvPr id="6" name="Straight Connector 5"/>
          <p:cNvCxnSpPr/>
          <p:nvPr userDrawn="1"/>
        </p:nvCxnSpPr>
        <p:spPr bwMode="auto">
          <a:xfrm>
            <a:off x="791746" y="2642460"/>
            <a:ext cx="8352254" cy="0"/>
          </a:xfrm>
          <a:prstGeom prst="line">
            <a:avLst/>
          </a:prstGeom>
          <a:solidFill>
            <a:srgbClr val="009681"/>
          </a:solidFill>
          <a:ln w="9525" cap="flat" cmpd="sng" algn="ctr">
            <a:solidFill>
              <a:srgbClr val="768692"/>
            </a:solidFill>
            <a:prstDash val="solid"/>
            <a:round/>
            <a:headEnd type="none" w="med" len="med"/>
            <a:tailEnd type="none" w="med" len="med"/>
          </a:ln>
          <a:effectLst/>
        </p:spPr>
      </p:cxnSp>
      <p:grpSp>
        <p:nvGrpSpPr>
          <p:cNvPr id="2" name="Group 1">
            <a:extLst>
              <a:ext uri="{FF2B5EF4-FFF2-40B4-BE49-F238E27FC236}">
                <a16:creationId xmlns:a16="http://schemas.microsoft.com/office/drawing/2014/main" id="{3D2F25C3-5613-7E5C-4433-BA603CFEAF17}"/>
              </a:ext>
            </a:extLst>
          </p:cNvPr>
          <p:cNvGrpSpPr/>
          <p:nvPr userDrawn="1"/>
        </p:nvGrpSpPr>
        <p:grpSpPr>
          <a:xfrm>
            <a:off x="7358173" y="6361974"/>
            <a:ext cx="1382376" cy="297562"/>
            <a:chOff x="6923088" y="4475163"/>
            <a:chExt cx="1873251" cy="403225"/>
          </a:xfrm>
        </p:grpSpPr>
        <p:sp>
          <p:nvSpPr>
            <p:cNvPr id="3" name="AutoShape 4">
              <a:extLst>
                <a:ext uri="{FF2B5EF4-FFF2-40B4-BE49-F238E27FC236}">
                  <a16:creationId xmlns:a16="http://schemas.microsoft.com/office/drawing/2014/main" id="{FF7A9B26-38C0-A863-A22F-8FE774F2E3F8}"/>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 name="Freeform 6">
              <a:extLst>
                <a:ext uri="{FF2B5EF4-FFF2-40B4-BE49-F238E27FC236}">
                  <a16:creationId xmlns:a16="http://schemas.microsoft.com/office/drawing/2014/main" id="{0FC93D0B-8EF9-66C7-977F-6E64D663A2C9}"/>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 name="Freeform 7">
              <a:extLst>
                <a:ext uri="{FF2B5EF4-FFF2-40B4-BE49-F238E27FC236}">
                  <a16:creationId xmlns:a16="http://schemas.microsoft.com/office/drawing/2014/main" id="{8A366BBC-ED2A-25F7-B8B4-1EA31C73509D}"/>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3" name="Freeform 83">
              <a:extLst>
                <a:ext uri="{FF2B5EF4-FFF2-40B4-BE49-F238E27FC236}">
                  <a16:creationId xmlns:a16="http://schemas.microsoft.com/office/drawing/2014/main" id="{78CC7B1E-BABD-1074-0B40-76BC980561F1}"/>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4" name="Freeform 84">
              <a:extLst>
                <a:ext uri="{FF2B5EF4-FFF2-40B4-BE49-F238E27FC236}">
                  <a16:creationId xmlns:a16="http://schemas.microsoft.com/office/drawing/2014/main" id="{980139A7-1467-1C52-8411-19A3DDAA9F16}"/>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5" name="Freeform 85">
              <a:extLst>
                <a:ext uri="{FF2B5EF4-FFF2-40B4-BE49-F238E27FC236}">
                  <a16:creationId xmlns:a16="http://schemas.microsoft.com/office/drawing/2014/main" id="{B7D4DE2B-33AA-5EFD-71DD-F896A5F9E375}"/>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6" name="Freeform 86">
              <a:extLst>
                <a:ext uri="{FF2B5EF4-FFF2-40B4-BE49-F238E27FC236}">
                  <a16:creationId xmlns:a16="http://schemas.microsoft.com/office/drawing/2014/main" id="{FA502B5B-62F4-6EA2-3EE0-2E8C6B0C3DDB}"/>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7" name="Freeform 87">
              <a:extLst>
                <a:ext uri="{FF2B5EF4-FFF2-40B4-BE49-F238E27FC236}">
                  <a16:creationId xmlns:a16="http://schemas.microsoft.com/office/drawing/2014/main" id="{F0528028-2ABB-35D7-CCEE-044113BB74D9}"/>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8" name="Freeform 88">
              <a:extLst>
                <a:ext uri="{FF2B5EF4-FFF2-40B4-BE49-F238E27FC236}">
                  <a16:creationId xmlns:a16="http://schemas.microsoft.com/office/drawing/2014/main" id="{706CDC3F-18EA-DA3A-4875-5BD874692451}"/>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9" name="Freeform 89">
              <a:extLst>
                <a:ext uri="{FF2B5EF4-FFF2-40B4-BE49-F238E27FC236}">
                  <a16:creationId xmlns:a16="http://schemas.microsoft.com/office/drawing/2014/main" id="{DA12E3B1-18D6-8E4C-8399-224751FF2106}"/>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0" name="Freeform 90">
              <a:extLst>
                <a:ext uri="{FF2B5EF4-FFF2-40B4-BE49-F238E27FC236}">
                  <a16:creationId xmlns:a16="http://schemas.microsoft.com/office/drawing/2014/main" id="{929CDFEA-B882-08B8-99F3-C431C20F451E}"/>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1" name="Freeform 91">
              <a:extLst>
                <a:ext uri="{FF2B5EF4-FFF2-40B4-BE49-F238E27FC236}">
                  <a16:creationId xmlns:a16="http://schemas.microsoft.com/office/drawing/2014/main" id="{E473149F-2DCC-A0F6-85CF-949A21E54070}"/>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2" name="Freeform 92">
              <a:extLst>
                <a:ext uri="{FF2B5EF4-FFF2-40B4-BE49-F238E27FC236}">
                  <a16:creationId xmlns:a16="http://schemas.microsoft.com/office/drawing/2014/main" id="{C1CB2D0B-660D-BDFB-33CE-78AC98F8A267}"/>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3" name="Freeform 93">
              <a:extLst>
                <a:ext uri="{FF2B5EF4-FFF2-40B4-BE49-F238E27FC236}">
                  <a16:creationId xmlns:a16="http://schemas.microsoft.com/office/drawing/2014/main" id="{D027E69C-B6C4-86FA-0EDD-591B40AF0A7A}"/>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4" name="Freeform 94">
              <a:extLst>
                <a:ext uri="{FF2B5EF4-FFF2-40B4-BE49-F238E27FC236}">
                  <a16:creationId xmlns:a16="http://schemas.microsoft.com/office/drawing/2014/main" id="{2CB311F9-9E27-A708-A060-7F73B190CCF8}"/>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5" name="Freeform 95">
              <a:extLst>
                <a:ext uri="{FF2B5EF4-FFF2-40B4-BE49-F238E27FC236}">
                  <a16:creationId xmlns:a16="http://schemas.microsoft.com/office/drawing/2014/main" id="{7C29C6AE-D573-400D-740D-1321C177294E}"/>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6" name="Freeform 96">
              <a:extLst>
                <a:ext uri="{FF2B5EF4-FFF2-40B4-BE49-F238E27FC236}">
                  <a16:creationId xmlns:a16="http://schemas.microsoft.com/office/drawing/2014/main" id="{079E7CBF-8385-103F-81E9-C045DEE23D0B}"/>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7" name="Freeform 97">
              <a:extLst>
                <a:ext uri="{FF2B5EF4-FFF2-40B4-BE49-F238E27FC236}">
                  <a16:creationId xmlns:a16="http://schemas.microsoft.com/office/drawing/2014/main" id="{7D4D1FCF-D7A3-87FC-8B82-3907E4A5A8F8}"/>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8" name="Freeform 98">
              <a:extLst>
                <a:ext uri="{FF2B5EF4-FFF2-40B4-BE49-F238E27FC236}">
                  <a16:creationId xmlns:a16="http://schemas.microsoft.com/office/drawing/2014/main" id="{1AEC127B-71AB-422E-50D2-A5B665184366}"/>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9" name="Freeform 99">
              <a:extLst>
                <a:ext uri="{FF2B5EF4-FFF2-40B4-BE49-F238E27FC236}">
                  <a16:creationId xmlns:a16="http://schemas.microsoft.com/office/drawing/2014/main" id="{ECD121BF-F8E4-1D2C-6FCF-B4842962B55C}"/>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0" name="Freeform 100">
              <a:extLst>
                <a:ext uri="{FF2B5EF4-FFF2-40B4-BE49-F238E27FC236}">
                  <a16:creationId xmlns:a16="http://schemas.microsoft.com/office/drawing/2014/main" id="{6FD2359B-7A7A-3D6B-157A-17ECBB2BDA2A}"/>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1" name="Freeform 101">
              <a:extLst>
                <a:ext uri="{FF2B5EF4-FFF2-40B4-BE49-F238E27FC236}">
                  <a16:creationId xmlns:a16="http://schemas.microsoft.com/office/drawing/2014/main" id="{BF30DE56-9009-8A67-A484-FFE2ED642B5A}"/>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2" name="Freeform 102">
              <a:extLst>
                <a:ext uri="{FF2B5EF4-FFF2-40B4-BE49-F238E27FC236}">
                  <a16:creationId xmlns:a16="http://schemas.microsoft.com/office/drawing/2014/main" id="{681BC04B-B7B5-D63B-D918-5D4E652F9E99}"/>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3" name="Freeform 103">
              <a:extLst>
                <a:ext uri="{FF2B5EF4-FFF2-40B4-BE49-F238E27FC236}">
                  <a16:creationId xmlns:a16="http://schemas.microsoft.com/office/drawing/2014/main" id="{0C2509EC-0069-5700-AD58-F183F5746D21}"/>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4" name="Freeform 104">
              <a:extLst>
                <a:ext uri="{FF2B5EF4-FFF2-40B4-BE49-F238E27FC236}">
                  <a16:creationId xmlns:a16="http://schemas.microsoft.com/office/drawing/2014/main" id="{3DA6E7C2-3C62-9213-5255-94ADC4C387C5}"/>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5" name="Freeform 105">
              <a:extLst>
                <a:ext uri="{FF2B5EF4-FFF2-40B4-BE49-F238E27FC236}">
                  <a16:creationId xmlns:a16="http://schemas.microsoft.com/office/drawing/2014/main" id="{816A8BA7-9641-3BA2-B8D2-DEE596172033}"/>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spTree>
    <p:extLst>
      <p:ext uri="{BB962C8B-B14F-4D97-AF65-F5344CB8AC3E}">
        <p14:creationId xmlns:p14="http://schemas.microsoft.com/office/powerpoint/2010/main" val="72950039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itle" preserve="1">
  <p:cSld name="2_Print Divider Speakers">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58488" name="Rectangle 56"/>
          <p:cNvSpPr>
            <a:spLocks noGrp="1" noChangeArrowheads="1"/>
          </p:cNvSpPr>
          <p:nvPr>
            <p:ph type="ctrTitle"/>
          </p:nvPr>
        </p:nvSpPr>
        <p:spPr>
          <a:xfrm>
            <a:off x="679879" y="2040360"/>
            <a:ext cx="7825945" cy="608013"/>
          </a:xfrm>
          <a:ln algn="ctr"/>
        </p:spPr>
        <p:txBody>
          <a:bodyPr lIns="91440" tIns="45720" anchor="b"/>
          <a:lstStyle>
            <a:lvl1pPr>
              <a:defRPr sz="2800">
                <a:solidFill>
                  <a:srgbClr val="333F48"/>
                </a:solidFill>
              </a:defRPr>
            </a:lvl1pPr>
          </a:lstStyle>
          <a:p>
            <a:r>
              <a:rPr lang="en-US"/>
              <a:t>Click to edit Master title style</a:t>
            </a:r>
            <a:endParaRPr lang="en-US" dirty="0"/>
          </a:p>
        </p:txBody>
      </p:sp>
      <p:sp>
        <p:nvSpPr>
          <p:cNvPr id="658489" name="Rectangle 57"/>
          <p:cNvSpPr>
            <a:spLocks noGrp="1" noChangeArrowheads="1"/>
          </p:cNvSpPr>
          <p:nvPr>
            <p:ph type="subTitle" idx="1"/>
          </p:nvPr>
        </p:nvSpPr>
        <p:spPr>
          <a:xfrm>
            <a:off x="679880" y="2819387"/>
            <a:ext cx="7825945" cy="282925"/>
          </a:xfrm>
          <a:ln algn="ctr"/>
        </p:spPr>
        <p:txBody>
          <a:bodyPr tIns="0"/>
          <a:lstStyle>
            <a:lvl1pPr marL="0" indent="0" algn="l" rtl="0" fontAlgn="base">
              <a:lnSpc>
                <a:spcPct val="100000"/>
              </a:lnSpc>
              <a:spcBef>
                <a:spcPts val="600"/>
              </a:spcBef>
              <a:spcAft>
                <a:spcPct val="0"/>
              </a:spcAft>
              <a:defRPr lang="en-US" sz="1600" b="1" kern="1200" baseline="0" dirty="0">
                <a:solidFill>
                  <a:srgbClr val="768692"/>
                </a:solidFill>
                <a:latin typeface="Arial"/>
                <a:ea typeface="ＭＳ Ｐゴシック" pitchFamily="34" charset="-128"/>
                <a:cs typeface="+mn-cs"/>
              </a:defRPr>
            </a:lvl1pPr>
          </a:lstStyle>
          <a:p>
            <a:r>
              <a:rPr lang="en-US"/>
              <a:t>Click to edit Master subtitle style</a:t>
            </a:r>
            <a:endParaRPr lang="en-US" dirty="0"/>
          </a:p>
        </p:txBody>
      </p:sp>
      <p:sp>
        <p:nvSpPr>
          <p:cNvPr id="60" name="Rectangle 176"/>
          <p:cNvSpPr>
            <a:spLocks noGrp="1" noChangeArrowheads="1"/>
          </p:cNvSpPr>
          <p:nvPr>
            <p:ph type="ftr" sz="quarter" idx="13"/>
          </p:nvPr>
        </p:nvSpPr>
        <p:spPr>
          <a:xfrm>
            <a:off x="320040" y="6483096"/>
            <a:ext cx="3931920" cy="173736"/>
          </a:xfrm>
        </p:spPr>
        <p:txBody>
          <a:bodyPr/>
          <a:lstStyle>
            <a:lvl1pPr algn="l">
              <a:defRPr sz="800" b="0" smtClean="0">
                <a:solidFill>
                  <a:srgbClr val="000000"/>
                </a:solidFill>
              </a:defRPr>
            </a:lvl1pPr>
          </a:lstStyle>
          <a:p>
            <a:pPr>
              <a:defRPr/>
            </a:pPr>
            <a:r>
              <a:rPr lang="en-US" dirty="0"/>
              <a:t>Page footer, i.e., For institutional use only.</a:t>
            </a:r>
          </a:p>
        </p:txBody>
      </p:sp>
      <p:cxnSp>
        <p:nvCxnSpPr>
          <p:cNvPr id="6" name="Straight Connector 5"/>
          <p:cNvCxnSpPr/>
          <p:nvPr userDrawn="1"/>
        </p:nvCxnSpPr>
        <p:spPr bwMode="auto">
          <a:xfrm>
            <a:off x="791746" y="2642460"/>
            <a:ext cx="8352254" cy="0"/>
          </a:xfrm>
          <a:prstGeom prst="line">
            <a:avLst/>
          </a:prstGeom>
          <a:solidFill>
            <a:srgbClr val="009681"/>
          </a:solidFill>
          <a:ln w="9525" cap="flat" cmpd="sng" algn="ctr">
            <a:solidFill>
              <a:srgbClr val="768692"/>
            </a:solidFill>
            <a:prstDash val="solid"/>
            <a:round/>
            <a:headEnd type="none" w="med" len="med"/>
            <a:tailEnd type="none" w="med" len="med"/>
          </a:ln>
          <a:effectLst/>
        </p:spPr>
      </p:cxnSp>
      <p:grpSp>
        <p:nvGrpSpPr>
          <p:cNvPr id="2" name="Group 1">
            <a:extLst>
              <a:ext uri="{FF2B5EF4-FFF2-40B4-BE49-F238E27FC236}">
                <a16:creationId xmlns:a16="http://schemas.microsoft.com/office/drawing/2014/main" id="{1B0BEDCB-D808-7D67-30AE-C8DCADE8BB7C}"/>
              </a:ext>
            </a:extLst>
          </p:cNvPr>
          <p:cNvGrpSpPr/>
          <p:nvPr userDrawn="1"/>
        </p:nvGrpSpPr>
        <p:grpSpPr>
          <a:xfrm>
            <a:off x="7358173" y="6361974"/>
            <a:ext cx="1382376" cy="297562"/>
            <a:chOff x="6923088" y="4475163"/>
            <a:chExt cx="1873251" cy="403225"/>
          </a:xfrm>
        </p:grpSpPr>
        <p:sp>
          <p:nvSpPr>
            <p:cNvPr id="3" name="AutoShape 4">
              <a:extLst>
                <a:ext uri="{FF2B5EF4-FFF2-40B4-BE49-F238E27FC236}">
                  <a16:creationId xmlns:a16="http://schemas.microsoft.com/office/drawing/2014/main" id="{431A9972-1708-0A05-A5D3-BF4CFC05CDB7}"/>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 name="Freeform 6">
              <a:extLst>
                <a:ext uri="{FF2B5EF4-FFF2-40B4-BE49-F238E27FC236}">
                  <a16:creationId xmlns:a16="http://schemas.microsoft.com/office/drawing/2014/main" id="{B4062A45-FAFE-E346-F46E-6C3954C0C818}"/>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 name="Freeform 7">
              <a:extLst>
                <a:ext uri="{FF2B5EF4-FFF2-40B4-BE49-F238E27FC236}">
                  <a16:creationId xmlns:a16="http://schemas.microsoft.com/office/drawing/2014/main" id="{FFFF513F-14DB-5470-F06D-BC3D329B1EE2}"/>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3" name="Freeform 83">
              <a:extLst>
                <a:ext uri="{FF2B5EF4-FFF2-40B4-BE49-F238E27FC236}">
                  <a16:creationId xmlns:a16="http://schemas.microsoft.com/office/drawing/2014/main" id="{E039C9A2-5674-CCFF-9260-5E6985ABFB27}"/>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4" name="Freeform 84">
              <a:extLst>
                <a:ext uri="{FF2B5EF4-FFF2-40B4-BE49-F238E27FC236}">
                  <a16:creationId xmlns:a16="http://schemas.microsoft.com/office/drawing/2014/main" id="{FBD89AA4-F177-9C2D-4461-74D6B3937715}"/>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5" name="Freeform 85">
              <a:extLst>
                <a:ext uri="{FF2B5EF4-FFF2-40B4-BE49-F238E27FC236}">
                  <a16:creationId xmlns:a16="http://schemas.microsoft.com/office/drawing/2014/main" id="{AAA76575-FFCD-8E7C-094A-9A5831280287}"/>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6" name="Freeform 86">
              <a:extLst>
                <a:ext uri="{FF2B5EF4-FFF2-40B4-BE49-F238E27FC236}">
                  <a16:creationId xmlns:a16="http://schemas.microsoft.com/office/drawing/2014/main" id="{A384A1F6-2532-2D43-B9EB-EA3DE0ADB831}"/>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7" name="Freeform 87">
              <a:extLst>
                <a:ext uri="{FF2B5EF4-FFF2-40B4-BE49-F238E27FC236}">
                  <a16:creationId xmlns:a16="http://schemas.microsoft.com/office/drawing/2014/main" id="{A59DD3E4-8DD4-9329-03AE-DE96810A7BC2}"/>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8" name="Freeform 88">
              <a:extLst>
                <a:ext uri="{FF2B5EF4-FFF2-40B4-BE49-F238E27FC236}">
                  <a16:creationId xmlns:a16="http://schemas.microsoft.com/office/drawing/2014/main" id="{2612A35E-76D2-1BC4-ECC1-F33F51B248E7}"/>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9" name="Freeform 89">
              <a:extLst>
                <a:ext uri="{FF2B5EF4-FFF2-40B4-BE49-F238E27FC236}">
                  <a16:creationId xmlns:a16="http://schemas.microsoft.com/office/drawing/2014/main" id="{037AB1F5-EEB4-A19C-6F98-E0DF1401C87C}"/>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0" name="Freeform 90">
              <a:extLst>
                <a:ext uri="{FF2B5EF4-FFF2-40B4-BE49-F238E27FC236}">
                  <a16:creationId xmlns:a16="http://schemas.microsoft.com/office/drawing/2014/main" id="{9707C8AF-DCE2-C1D2-6850-3A007E9546C5}"/>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1" name="Freeform 91">
              <a:extLst>
                <a:ext uri="{FF2B5EF4-FFF2-40B4-BE49-F238E27FC236}">
                  <a16:creationId xmlns:a16="http://schemas.microsoft.com/office/drawing/2014/main" id="{2B27989D-D607-EC42-5ADA-3271B09668E0}"/>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2" name="Freeform 92">
              <a:extLst>
                <a:ext uri="{FF2B5EF4-FFF2-40B4-BE49-F238E27FC236}">
                  <a16:creationId xmlns:a16="http://schemas.microsoft.com/office/drawing/2014/main" id="{2AE41D71-A54D-8759-6D17-CE8ECE301DEF}"/>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3" name="Freeform 93">
              <a:extLst>
                <a:ext uri="{FF2B5EF4-FFF2-40B4-BE49-F238E27FC236}">
                  <a16:creationId xmlns:a16="http://schemas.microsoft.com/office/drawing/2014/main" id="{97ADA123-3057-DFDB-EE62-F6B0DEF7E9BE}"/>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4" name="Freeform 94">
              <a:extLst>
                <a:ext uri="{FF2B5EF4-FFF2-40B4-BE49-F238E27FC236}">
                  <a16:creationId xmlns:a16="http://schemas.microsoft.com/office/drawing/2014/main" id="{D05EA6C9-0329-5A5C-8753-C17CB04DE2E7}"/>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5" name="Freeform 95">
              <a:extLst>
                <a:ext uri="{FF2B5EF4-FFF2-40B4-BE49-F238E27FC236}">
                  <a16:creationId xmlns:a16="http://schemas.microsoft.com/office/drawing/2014/main" id="{10FF3CD9-3DAA-F9D5-E2CF-6972C0E1C998}"/>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6" name="Freeform 96">
              <a:extLst>
                <a:ext uri="{FF2B5EF4-FFF2-40B4-BE49-F238E27FC236}">
                  <a16:creationId xmlns:a16="http://schemas.microsoft.com/office/drawing/2014/main" id="{E1A7868F-1712-E334-2F1E-82552DE2A3A2}"/>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7" name="Freeform 97">
              <a:extLst>
                <a:ext uri="{FF2B5EF4-FFF2-40B4-BE49-F238E27FC236}">
                  <a16:creationId xmlns:a16="http://schemas.microsoft.com/office/drawing/2014/main" id="{D051C516-1DFF-E189-7F02-8D8FF9B79D6E}"/>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8" name="Freeform 98">
              <a:extLst>
                <a:ext uri="{FF2B5EF4-FFF2-40B4-BE49-F238E27FC236}">
                  <a16:creationId xmlns:a16="http://schemas.microsoft.com/office/drawing/2014/main" id="{C99D4AA9-3891-ED80-46CA-7AE86FECE32D}"/>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9" name="Freeform 99">
              <a:extLst>
                <a:ext uri="{FF2B5EF4-FFF2-40B4-BE49-F238E27FC236}">
                  <a16:creationId xmlns:a16="http://schemas.microsoft.com/office/drawing/2014/main" id="{A5F2BD42-96AE-1A08-78F6-32878BA9FC8E}"/>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0" name="Freeform 100">
              <a:extLst>
                <a:ext uri="{FF2B5EF4-FFF2-40B4-BE49-F238E27FC236}">
                  <a16:creationId xmlns:a16="http://schemas.microsoft.com/office/drawing/2014/main" id="{61E6873F-D607-106D-6AFE-4F9B5FCB6D90}"/>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1" name="Freeform 101">
              <a:extLst>
                <a:ext uri="{FF2B5EF4-FFF2-40B4-BE49-F238E27FC236}">
                  <a16:creationId xmlns:a16="http://schemas.microsoft.com/office/drawing/2014/main" id="{9FADFD00-8DF3-97FE-96BE-0545356D20FC}"/>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2" name="Freeform 102">
              <a:extLst>
                <a:ext uri="{FF2B5EF4-FFF2-40B4-BE49-F238E27FC236}">
                  <a16:creationId xmlns:a16="http://schemas.microsoft.com/office/drawing/2014/main" id="{F71BCFDC-D378-9576-B4BE-85F3C053CD23}"/>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3" name="Freeform 103">
              <a:extLst>
                <a:ext uri="{FF2B5EF4-FFF2-40B4-BE49-F238E27FC236}">
                  <a16:creationId xmlns:a16="http://schemas.microsoft.com/office/drawing/2014/main" id="{20986D13-8A12-898D-0D4E-7A44B8E0732F}"/>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4" name="Freeform 104">
              <a:extLst>
                <a:ext uri="{FF2B5EF4-FFF2-40B4-BE49-F238E27FC236}">
                  <a16:creationId xmlns:a16="http://schemas.microsoft.com/office/drawing/2014/main" id="{3D7E04AB-D244-D136-581E-1B052872182D}"/>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5" name="Freeform 105">
              <a:extLst>
                <a:ext uri="{FF2B5EF4-FFF2-40B4-BE49-F238E27FC236}">
                  <a16:creationId xmlns:a16="http://schemas.microsoft.com/office/drawing/2014/main" id="{C562E2FE-010F-2A26-7F9D-0726E4B3C6D6}"/>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spTree>
    <p:extLst>
      <p:ext uri="{BB962C8B-B14F-4D97-AF65-F5344CB8AC3E}">
        <p14:creationId xmlns:p14="http://schemas.microsoft.com/office/powerpoint/2010/main" val="227033575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OC/Agenda">
    <p:spTree>
      <p:nvGrpSpPr>
        <p:cNvPr id="1" name=""/>
        <p:cNvGrpSpPr/>
        <p:nvPr/>
      </p:nvGrpSpPr>
      <p:grpSpPr>
        <a:xfrm>
          <a:off x="0" y="0"/>
          <a:ext cx="0" cy="0"/>
          <a:chOff x="0" y="0"/>
          <a:chExt cx="0" cy="0"/>
        </a:xfrm>
      </p:grpSpPr>
      <p:sp>
        <p:nvSpPr>
          <p:cNvPr id="2" name="Title 1"/>
          <p:cNvSpPr>
            <a:spLocks noGrp="1"/>
          </p:cNvSpPr>
          <p:nvPr>
            <p:ph type="title"/>
          </p:nvPr>
        </p:nvSpPr>
        <p:spPr>
          <a:xfrm>
            <a:off x="317115" y="228600"/>
            <a:ext cx="8188710" cy="838200"/>
          </a:xfrm>
          <a:noFill/>
          <a:ln w="9525">
            <a:noFill/>
            <a:miter lim="800000"/>
            <a:headEnd/>
            <a:tailEnd/>
          </a:ln>
          <a:effectLst/>
        </p:spPr>
        <p:txBody>
          <a:bodyPr tIns="45720" anchor="t" anchorCtr="0"/>
          <a:lstStyle>
            <a:lvl1pPr>
              <a:defRPr kumimoji="0" lang="en-US" sz="2400" b="0" i="0" u="none" strike="noStrike" kern="0" cap="none" spc="0" normalizeH="0" baseline="0" noProof="0" dirty="0">
                <a:ln>
                  <a:noFill/>
                </a:ln>
                <a:solidFill>
                  <a:srgbClr val="333F48"/>
                </a:solidFill>
                <a:effectLst/>
                <a:uLnTx/>
                <a:uFillTx/>
                <a:latin typeface="+mj-lt"/>
                <a:ea typeface="+mj-ea"/>
                <a:cs typeface="+mj-cs"/>
              </a:defRPr>
            </a:lvl1pPr>
          </a:lstStyle>
          <a:p>
            <a:pPr lvl="0"/>
            <a:r>
              <a:rPr lang="en-US"/>
              <a:t>Click to edit Master title style</a:t>
            </a:r>
            <a:endParaRPr lang="en-US" dirty="0"/>
          </a:p>
        </p:txBody>
      </p:sp>
      <p:sp>
        <p:nvSpPr>
          <p:cNvPr id="10" name="Content Placeholder 9"/>
          <p:cNvSpPr>
            <a:spLocks noGrp="1"/>
          </p:cNvSpPr>
          <p:nvPr>
            <p:ph sz="quarter" idx="13"/>
          </p:nvPr>
        </p:nvSpPr>
        <p:spPr>
          <a:xfrm>
            <a:off x="317115" y="1339850"/>
            <a:ext cx="8188710" cy="4878388"/>
          </a:xfrm>
        </p:spPr>
        <p:txBody>
          <a:bodyPr/>
          <a:lstStyle>
            <a:lvl1pPr marL="227013" indent="-227013">
              <a:spcBef>
                <a:spcPts val="600"/>
              </a:spcBef>
              <a:buClr>
                <a:srgbClr val="7A9B3D"/>
              </a:buClr>
              <a:buSzPct val="100000"/>
              <a:buFont typeface="+mj-lt"/>
              <a:buAutoNum type="arabicPeriod"/>
              <a:defRPr sz="1400" b="0" i="0" baseline="0">
                <a:solidFill>
                  <a:srgbClr val="000000"/>
                </a:solidFill>
                <a:latin typeface="Arial" pitchFamily="34" charset="0"/>
              </a:defRPr>
            </a:lvl1pPr>
            <a:lvl2pPr marL="461963" indent="-217488">
              <a:spcBef>
                <a:spcPts val="600"/>
              </a:spcBef>
              <a:buClr>
                <a:srgbClr val="768692"/>
              </a:buClr>
              <a:buFont typeface="+mj-lt"/>
              <a:buAutoNum type="alphaUcPeriod"/>
              <a:defRPr sz="1200" baseline="0">
                <a:solidFill>
                  <a:srgbClr val="000000"/>
                </a:solidFill>
                <a:latin typeface="Arial" pitchFamily="34" charset="0"/>
              </a:defRPr>
            </a:lvl2pPr>
            <a:lvl3pPr>
              <a:spcBef>
                <a:spcPts val="600"/>
              </a:spcBef>
              <a:buClr>
                <a:srgbClr val="000000"/>
              </a:buClr>
              <a:defRPr baseline="0">
                <a:solidFill>
                  <a:srgbClr val="000000"/>
                </a:solidFill>
              </a:defRPr>
            </a:lvl3pPr>
          </a:lstStyle>
          <a:p>
            <a:pPr lvl="0"/>
            <a:r>
              <a:rPr lang="en-US"/>
              <a:t>Click to edit Master text styles</a:t>
            </a:r>
          </a:p>
          <a:p>
            <a:pPr lvl="1"/>
            <a:r>
              <a:rPr lang="en-US"/>
              <a:t>Second level</a:t>
            </a:r>
          </a:p>
          <a:p>
            <a:pPr lvl="2"/>
            <a:r>
              <a:rPr lang="en-US"/>
              <a:t>Third level</a:t>
            </a:r>
          </a:p>
        </p:txBody>
      </p:sp>
      <p:sp>
        <p:nvSpPr>
          <p:cNvPr id="5" name="Slide Number Placeholder 3"/>
          <p:cNvSpPr>
            <a:spLocks noGrp="1"/>
          </p:cNvSpPr>
          <p:nvPr>
            <p:ph type="sldNum" sz="quarter" idx="14"/>
          </p:nvPr>
        </p:nvSpPr>
        <p:spPr>
          <a:xfrm>
            <a:off x="0" y="6382512"/>
            <a:ext cx="327880"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6" name="Footer Placeholder 4"/>
          <p:cNvSpPr>
            <a:spLocks noGrp="1"/>
          </p:cNvSpPr>
          <p:nvPr>
            <p:ph type="ftr" sz="quarter" idx="15"/>
          </p:nvPr>
        </p:nvSpPr>
        <p:spPr>
          <a:xfrm>
            <a:off x="320040" y="6483290"/>
            <a:ext cx="3933825" cy="172486"/>
          </a:xfrm>
        </p:spPr>
        <p:txBody>
          <a:bodyPr/>
          <a:lstStyle>
            <a:lvl1pPr algn="r">
              <a:defRPr smtClean="0">
                <a:solidFill>
                  <a:srgbClr val="000000"/>
                </a:solidFill>
              </a:defRPr>
            </a:lvl1pPr>
          </a:lstStyle>
          <a:p>
            <a:pPr algn="l">
              <a:defRPr/>
            </a:pPr>
            <a:r>
              <a:rPr lang="en-US" dirty="0"/>
              <a:t>Page footer, i.e., For institutional use only.</a:t>
            </a:r>
          </a:p>
        </p:txBody>
      </p:sp>
      <p:sp>
        <p:nvSpPr>
          <p:cNvPr id="7" name="Rectangle 155"/>
          <p:cNvSpPr>
            <a:spLocks noGrp="1" noChangeArrowheads="1"/>
          </p:cNvSpPr>
          <p:nvPr>
            <p:ph type="dt" sz="half" idx="16"/>
          </p:nvPr>
        </p:nvSpPr>
        <p:spPr>
          <a:xfrm>
            <a:off x="320040" y="6655654"/>
            <a:ext cx="1983958" cy="120649"/>
          </a:xfrm>
        </p:spPr>
        <p:txBody>
          <a:bodyPr/>
          <a:lstStyle>
            <a:lvl1pPr algn="l">
              <a:defRPr sz="700" smtClean="0">
                <a:solidFill>
                  <a:srgbClr val="000000"/>
                </a:solidFill>
              </a:defRPr>
            </a:lvl1pPr>
          </a:lstStyle>
          <a:p>
            <a:pPr>
              <a:defRPr/>
            </a:pPr>
            <a:r>
              <a:rPr lang="en-US" dirty="0"/>
              <a:t>Production code #</a:t>
            </a:r>
          </a:p>
        </p:txBody>
      </p:sp>
      <p:grpSp>
        <p:nvGrpSpPr>
          <p:cNvPr id="3" name="Group 2">
            <a:extLst>
              <a:ext uri="{FF2B5EF4-FFF2-40B4-BE49-F238E27FC236}">
                <a16:creationId xmlns:a16="http://schemas.microsoft.com/office/drawing/2014/main" id="{2C8C1192-3064-F455-890C-7BD689BBE96B}"/>
              </a:ext>
            </a:extLst>
          </p:cNvPr>
          <p:cNvGrpSpPr/>
          <p:nvPr userDrawn="1"/>
        </p:nvGrpSpPr>
        <p:grpSpPr>
          <a:xfrm>
            <a:off x="7358173" y="6361974"/>
            <a:ext cx="1382376" cy="297562"/>
            <a:chOff x="6923088" y="4475163"/>
            <a:chExt cx="1873251" cy="403225"/>
          </a:xfrm>
        </p:grpSpPr>
        <p:sp>
          <p:nvSpPr>
            <p:cNvPr id="4" name="AutoShape 4">
              <a:extLst>
                <a:ext uri="{FF2B5EF4-FFF2-40B4-BE49-F238E27FC236}">
                  <a16:creationId xmlns:a16="http://schemas.microsoft.com/office/drawing/2014/main" id="{DB595231-0234-0500-0792-C1EB001060F9}"/>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5" name="Freeform 6">
              <a:extLst>
                <a:ext uri="{FF2B5EF4-FFF2-40B4-BE49-F238E27FC236}">
                  <a16:creationId xmlns:a16="http://schemas.microsoft.com/office/drawing/2014/main" id="{3E35D707-5E7B-F8A1-FE9D-F23B0610730A}"/>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6" name="Freeform 7">
              <a:extLst>
                <a:ext uri="{FF2B5EF4-FFF2-40B4-BE49-F238E27FC236}">
                  <a16:creationId xmlns:a16="http://schemas.microsoft.com/office/drawing/2014/main" id="{4EF5E5B5-BEE6-C06E-8C11-736087B828D2}"/>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7" name="Freeform 83">
              <a:extLst>
                <a:ext uri="{FF2B5EF4-FFF2-40B4-BE49-F238E27FC236}">
                  <a16:creationId xmlns:a16="http://schemas.microsoft.com/office/drawing/2014/main" id="{4EDDB630-12B2-6634-7A84-EE5DA0DF1294}"/>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8" name="Freeform 84">
              <a:extLst>
                <a:ext uri="{FF2B5EF4-FFF2-40B4-BE49-F238E27FC236}">
                  <a16:creationId xmlns:a16="http://schemas.microsoft.com/office/drawing/2014/main" id="{9303A87D-045C-AD4B-F2D5-56D4072BBB5C}"/>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9" name="Freeform 85">
              <a:extLst>
                <a:ext uri="{FF2B5EF4-FFF2-40B4-BE49-F238E27FC236}">
                  <a16:creationId xmlns:a16="http://schemas.microsoft.com/office/drawing/2014/main" id="{EA9D13FB-FCCC-B310-8266-05B5B6F9AE19}"/>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0" name="Freeform 86">
              <a:extLst>
                <a:ext uri="{FF2B5EF4-FFF2-40B4-BE49-F238E27FC236}">
                  <a16:creationId xmlns:a16="http://schemas.microsoft.com/office/drawing/2014/main" id="{E242C268-A60E-2D24-344F-569A601C9FB9}"/>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1" name="Freeform 87">
              <a:extLst>
                <a:ext uri="{FF2B5EF4-FFF2-40B4-BE49-F238E27FC236}">
                  <a16:creationId xmlns:a16="http://schemas.microsoft.com/office/drawing/2014/main" id="{03DFCB8C-D270-A73C-888D-2195C797AB07}"/>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2" name="Freeform 88">
              <a:extLst>
                <a:ext uri="{FF2B5EF4-FFF2-40B4-BE49-F238E27FC236}">
                  <a16:creationId xmlns:a16="http://schemas.microsoft.com/office/drawing/2014/main" id="{64F23204-B8ED-B185-CAC8-AFA60B2479CC}"/>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3" name="Freeform 89">
              <a:extLst>
                <a:ext uri="{FF2B5EF4-FFF2-40B4-BE49-F238E27FC236}">
                  <a16:creationId xmlns:a16="http://schemas.microsoft.com/office/drawing/2014/main" id="{406D4E23-0BD6-490F-B294-7759BDE6E52B}"/>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4" name="Freeform 90">
              <a:extLst>
                <a:ext uri="{FF2B5EF4-FFF2-40B4-BE49-F238E27FC236}">
                  <a16:creationId xmlns:a16="http://schemas.microsoft.com/office/drawing/2014/main" id="{4E31F462-12A1-0678-5CE7-04707BC4DDD4}"/>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5" name="Freeform 91">
              <a:extLst>
                <a:ext uri="{FF2B5EF4-FFF2-40B4-BE49-F238E27FC236}">
                  <a16:creationId xmlns:a16="http://schemas.microsoft.com/office/drawing/2014/main" id="{40620DFF-5276-3CC8-AFBB-B28E8133FF02}"/>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6" name="Freeform 92">
              <a:extLst>
                <a:ext uri="{FF2B5EF4-FFF2-40B4-BE49-F238E27FC236}">
                  <a16:creationId xmlns:a16="http://schemas.microsoft.com/office/drawing/2014/main" id="{F8EA936B-1BE0-BE47-4DBE-FBCC082EB050}"/>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7" name="Freeform 93">
              <a:extLst>
                <a:ext uri="{FF2B5EF4-FFF2-40B4-BE49-F238E27FC236}">
                  <a16:creationId xmlns:a16="http://schemas.microsoft.com/office/drawing/2014/main" id="{A18EE7FF-63AF-63FB-C591-1BE4E15A6859}"/>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8" name="Freeform 94">
              <a:extLst>
                <a:ext uri="{FF2B5EF4-FFF2-40B4-BE49-F238E27FC236}">
                  <a16:creationId xmlns:a16="http://schemas.microsoft.com/office/drawing/2014/main" id="{43A37C96-8650-8F50-F223-E2508211D442}"/>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9" name="Freeform 95">
              <a:extLst>
                <a:ext uri="{FF2B5EF4-FFF2-40B4-BE49-F238E27FC236}">
                  <a16:creationId xmlns:a16="http://schemas.microsoft.com/office/drawing/2014/main" id="{42848CA2-9B6F-08ED-A658-B01FC389148C}"/>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0" name="Freeform 96">
              <a:extLst>
                <a:ext uri="{FF2B5EF4-FFF2-40B4-BE49-F238E27FC236}">
                  <a16:creationId xmlns:a16="http://schemas.microsoft.com/office/drawing/2014/main" id="{B152D88E-E01D-4CF3-7576-C5731A7896F6}"/>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1" name="Freeform 97">
              <a:extLst>
                <a:ext uri="{FF2B5EF4-FFF2-40B4-BE49-F238E27FC236}">
                  <a16:creationId xmlns:a16="http://schemas.microsoft.com/office/drawing/2014/main" id="{01A9A2F1-7270-D405-0E6A-6C8C9F4EB475}"/>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2" name="Freeform 98">
              <a:extLst>
                <a:ext uri="{FF2B5EF4-FFF2-40B4-BE49-F238E27FC236}">
                  <a16:creationId xmlns:a16="http://schemas.microsoft.com/office/drawing/2014/main" id="{B5EF3622-B6C7-7489-CB3E-4DCD5C5DB72A}"/>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3" name="Freeform 99">
              <a:extLst>
                <a:ext uri="{FF2B5EF4-FFF2-40B4-BE49-F238E27FC236}">
                  <a16:creationId xmlns:a16="http://schemas.microsoft.com/office/drawing/2014/main" id="{80E57A68-1772-BC62-AA2B-36F38648B573}"/>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4" name="Freeform 100">
              <a:extLst>
                <a:ext uri="{FF2B5EF4-FFF2-40B4-BE49-F238E27FC236}">
                  <a16:creationId xmlns:a16="http://schemas.microsoft.com/office/drawing/2014/main" id="{2133B541-F454-BF30-FF00-CB38BAB400F7}"/>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5" name="Freeform 101">
              <a:extLst>
                <a:ext uri="{FF2B5EF4-FFF2-40B4-BE49-F238E27FC236}">
                  <a16:creationId xmlns:a16="http://schemas.microsoft.com/office/drawing/2014/main" id="{9480C26E-8463-85A8-4C31-072B06E8E068}"/>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6" name="Freeform 102">
              <a:extLst>
                <a:ext uri="{FF2B5EF4-FFF2-40B4-BE49-F238E27FC236}">
                  <a16:creationId xmlns:a16="http://schemas.microsoft.com/office/drawing/2014/main" id="{2E003183-BFE2-92F3-970E-FFADE91F4EC0}"/>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7" name="Freeform 103">
              <a:extLst>
                <a:ext uri="{FF2B5EF4-FFF2-40B4-BE49-F238E27FC236}">
                  <a16:creationId xmlns:a16="http://schemas.microsoft.com/office/drawing/2014/main" id="{B7EE73BF-C075-E542-1343-B8B0807751E6}"/>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8" name="Freeform 104">
              <a:extLst>
                <a:ext uri="{FF2B5EF4-FFF2-40B4-BE49-F238E27FC236}">
                  <a16:creationId xmlns:a16="http://schemas.microsoft.com/office/drawing/2014/main" id="{5A1C4209-0454-2E84-00EC-C1024F04A9B2}"/>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9" name="Freeform 105">
              <a:extLst>
                <a:ext uri="{FF2B5EF4-FFF2-40B4-BE49-F238E27FC236}">
                  <a16:creationId xmlns:a16="http://schemas.microsoft.com/office/drawing/2014/main" id="{8C974444-5C1B-D117-585F-CAD0EFA97FA2}"/>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spTree>
    <p:extLst>
      <p:ext uri="{BB962C8B-B14F-4D97-AF65-F5344CB8AC3E}">
        <p14:creationId xmlns:p14="http://schemas.microsoft.com/office/powerpoint/2010/main" val="356124942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17115" y="228600"/>
            <a:ext cx="8188710" cy="838200"/>
          </a:xfrm>
        </p:spPr>
        <p:txBody>
          <a:bodyPr/>
          <a:lstStyle>
            <a:lvl1pPr>
              <a:defRPr>
                <a:solidFill>
                  <a:srgbClr val="333F48"/>
                </a:solidFill>
              </a:defRPr>
            </a:lvl1pPr>
          </a:lstStyle>
          <a:p>
            <a:r>
              <a:rPr lang="en-US"/>
              <a:t>Click to edit Master title style</a:t>
            </a:r>
            <a:endParaRPr lang="en-US" dirty="0"/>
          </a:p>
        </p:txBody>
      </p:sp>
      <p:sp>
        <p:nvSpPr>
          <p:cNvPr id="8" name="Footer Placeholder 4"/>
          <p:cNvSpPr>
            <a:spLocks noGrp="1"/>
          </p:cNvSpPr>
          <p:nvPr>
            <p:ph type="ftr" sz="quarter" idx="15"/>
          </p:nvPr>
        </p:nvSpPr>
        <p:spPr>
          <a:xfrm>
            <a:off x="320040" y="6483290"/>
            <a:ext cx="3933825" cy="172486"/>
          </a:xfrm>
        </p:spPr>
        <p:txBody>
          <a:bodyPr/>
          <a:lstStyle>
            <a:lvl1pPr algn="r">
              <a:defRPr smtClean="0">
                <a:solidFill>
                  <a:srgbClr val="000000"/>
                </a:solidFill>
              </a:defRPr>
            </a:lvl1pPr>
          </a:lstStyle>
          <a:p>
            <a:pPr algn="l">
              <a:defRPr/>
            </a:pPr>
            <a:r>
              <a:rPr lang="en-US" dirty="0"/>
              <a:t>Page footer, i.e., For institutional use only.</a:t>
            </a:r>
          </a:p>
        </p:txBody>
      </p:sp>
      <p:sp>
        <p:nvSpPr>
          <p:cNvPr id="9" name="Rectangle 155"/>
          <p:cNvSpPr>
            <a:spLocks noGrp="1" noChangeArrowheads="1"/>
          </p:cNvSpPr>
          <p:nvPr>
            <p:ph type="dt" sz="half" idx="16"/>
          </p:nvPr>
        </p:nvSpPr>
        <p:spPr>
          <a:xfrm>
            <a:off x="320040" y="6655654"/>
            <a:ext cx="1983958" cy="120649"/>
          </a:xfrm>
        </p:spPr>
        <p:txBody>
          <a:bodyPr/>
          <a:lstStyle>
            <a:lvl1pPr algn="l">
              <a:defRPr sz="700" smtClean="0">
                <a:solidFill>
                  <a:srgbClr val="000000"/>
                </a:solidFill>
              </a:defRPr>
            </a:lvl1pPr>
          </a:lstStyle>
          <a:p>
            <a:pPr>
              <a:defRPr/>
            </a:pPr>
            <a:r>
              <a:rPr lang="en-US"/>
              <a:t>Production code #</a:t>
            </a:r>
            <a:endParaRPr lang="en-US" dirty="0"/>
          </a:p>
        </p:txBody>
      </p:sp>
      <p:sp>
        <p:nvSpPr>
          <p:cNvPr id="36" name="Slide Number Placeholder 3"/>
          <p:cNvSpPr>
            <a:spLocks noGrp="1"/>
          </p:cNvSpPr>
          <p:nvPr>
            <p:ph type="sldNum" sz="quarter" idx="14"/>
          </p:nvPr>
        </p:nvSpPr>
        <p:spPr>
          <a:xfrm>
            <a:off x="0" y="6382512"/>
            <a:ext cx="327880"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grpSp>
        <p:nvGrpSpPr>
          <p:cNvPr id="3" name="Group 2">
            <a:extLst>
              <a:ext uri="{FF2B5EF4-FFF2-40B4-BE49-F238E27FC236}">
                <a16:creationId xmlns:a16="http://schemas.microsoft.com/office/drawing/2014/main" id="{361825BD-D153-15F2-CCF4-27D776466729}"/>
              </a:ext>
            </a:extLst>
          </p:cNvPr>
          <p:cNvGrpSpPr/>
          <p:nvPr userDrawn="1"/>
        </p:nvGrpSpPr>
        <p:grpSpPr>
          <a:xfrm>
            <a:off x="7358173" y="6361974"/>
            <a:ext cx="1382376" cy="297562"/>
            <a:chOff x="6923088" y="4475163"/>
            <a:chExt cx="1873251" cy="403225"/>
          </a:xfrm>
        </p:grpSpPr>
        <p:sp>
          <p:nvSpPr>
            <p:cNvPr id="4" name="AutoShape 4">
              <a:extLst>
                <a:ext uri="{FF2B5EF4-FFF2-40B4-BE49-F238E27FC236}">
                  <a16:creationId xmlns:a16="http://schemas.microsoft.com/office/drawing/2014/main" id="{BF869CC3-1EBD-1DE3-8E48-45A9C22073C4}"/>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 name="Freeform 6">
              <a:extLst>
                <a:ext uri="{FF2B5EF4-FFF2-40B4-BE49-F238E27FC236}">
                  <a16:creationId xmlns:a16="http://schemas.microsoft.com/office/drawing/2014/main" id="{458C0CFC-4ED3-8B6D-47A1-26C5B63BAC99}"/>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 name="Freeform 7">
              <a:extLst>
                <a:ext uri="{FF2B5EF4-FFF2-40B4-BE49-F238E27FC236}">
                  <a16:creationId xmlns:a16="http://schemas.microsoft.com/office/drawing/2014/main" id="{0FE5C924-FF4D-5F11-B6D6-A286AC790F0D}"/>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 name="Freeform 83">
              <a:extLst>
                <a:ext uri="{FF2B5EF4-FFF2-40B4-BE49-F238E27FC236}">
                  <a16:creationId xmlns:a16="http://schemas.microsoft.com/office/drawing/2014/main" id="{5E0EE2C5-C909-776B-50A4-81DB1B3BDF1C}"/>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7" name="Freeform 84">
              <a:extLst>
                <a:ext uri="{FF2B5EF4-FFF2-40B4-BE49-F238E27FC236}">
                  <a16:creationId xmlns:a16="http://schemas.microsoft.com/office/drawing/2014/main" id="{2E8EC294-C39F-0EEA-571B-E98141A3C137}"/>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8" name="Freeform 85">
              <a:extLst>
                <a:ext uri="{FF2B5EF4-FFF2-40B4-BE49-F238E27FC236}">
                  <a16:creationId xmlns:a16="http://schemas.microsoft.com/office/drawing/2014/main" id="{7AF5F0D0-FFAC-D704-054E-EFCFB0C8F30E}"/>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9" name="Freeform 86">
              <a:extLst>
                <a:ext uri="{FF2B5EF4-FFF2-40B4-BE49-F238E27FC236}">
                  <a16:creationId xmlns:a16="http://schemas.microsoft.com/office/drawing/2014/main" id="{3361C686-B6CF-1F2B-7FAA-3F1A3E323DB2}"/>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0" name="Freeform 87">
              <a:extLst>
                <a:ext uri="{FF2B5EF4-FFF2-40B4-BE49-F238E27FC236}">
                  <a16:creationId xmlns:a16="http://schemas.microsoft.com/office/drawing/2014/main" id="{13C72D81-C209-8AB6-2911-352E84A0BC51}"/>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1" name="Freeform 88">
              <a:extLst>
                <a:ext uri="{FF2B5EF4-FFF2-40B4-BE49-F238E27FC236}">
                  <a16:creationId xmlns:a16="http://schemas.microsoft.com/office/drawing/2014/main" id="{55E0EE29-5D1A-258E-4793-70589EFFCEB7}"/>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2" name="Freeform 89">
              <a:extLst>
                <a:ext uri="{FF2B5EF4-FFF2-40B4-BE49-F238E27FC236}">
                  <a16:creationId xmlns:a16="http://schemas.microsoft.com/office/drawing/2014/main" id="{FF261B57-CFA9-AA48-DB7D-925F5A01A4B3}"/>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3" name="Freeform 90">
              <a:extLst>
                <a:ext uri="{FF2B5EF4-FFF2-40B4-BE49-F238E27FC236}">
                  <a16:creationId xmlns:a16="http://schemas.microsoft.com/office/drawing/2014/main" id="{C14CD28E-2EDB-50C1-F76C-4C8B8EA15E32}"/>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4" name="Freeform 91">
              <a:extLst>
                <a:ext uri="{FF2B5EF4-FFF2-40B4-BE49-F238E27FC236}">
                  <a16:creationId xmlns:a16="http://schemas.microsoft.com/office/drawing/2014/main" id="{F55EC1B4-60C1-F643-FFD8-96DD525C0787}"/>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5" name="Freeform 92">
              <a:extLst>
                <a:ext uri="{FF2B5EF4-FFF2-40B4-BE49-F238E27FC236}">
                  <a16:creationId xmlns:a16="http://schemas.microsoft.com/office/drawing/2014/main" id="{B37D9BCB-1F8A-9AC9-C758-B3C93411B13C}"/>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6" name="Freeform 93">
              <a:extLst>
                <a:ext uri="{FF2B5EF4-FFF2-40B4-BE49-F238E27FC236}">
                  <a16:creationId xmlns:a16="http://schemas.microsoft.com/office/drawing/2014/main" id="{ED56ECD4-365A-1F08-6B3C-658D69CD2DC2}"/>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7" name="Freeform 94">
              <a:extLst>
                <a:ext uri="{FF2B5EF4-FFF2-40B4-BE49-F238E27FC236}">
                  <a16:creationId xmlns:a16="http://schemas.microsoft.com/office/drawing/2014/main" id="{6265B0BE-9883-C9BA-9A41-CB4746A8DA3F}"/>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8" name="Freeform 95">
              <a:extLst>
                <a:ext uri="{FF2B5EF4-FFF2-40B4-BE49-F238E27FC236}">
                  <a16:creationId xmlns:a16="http://schemas.microsoft.com/office/drawing/2014/main" id="{F50F3BD0-F4A9-24D7-7FFB-B718E0DC2384}"/>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9" name="Freeform 96">
              <a:extLst>
                <a:ext uri="{FF2B5EF4-FFF2-40B4-BE49-F238E27FC236}">
                  <a16:creationId xmlns:a16="http://schemas.microsoft.com/office/drawing/2014/main" id="{B804D532-E053-2414-FA5A-96C19865A746}"/>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0" name="Freeform 97">
              <a:extLst>
                <a:ext uri="{FF2B5EF4-FFF2-40B4-BE49-F238E27FC236}">
                  <a16:creationId xmlns:a16="http://schemas.microsoft.com/office/drawing/2014/main" id="{6A28FD1F-3674-80C6-A963-AE3F429E4DC1}"/>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1" name="Freeform 98">
              <a:extLst>
                <a:ext uri="{FF2B5EF4-FFF2-40B4-BE49-F238E27FC236}">
                  <a16:creationId xmlns:a16="http://schemas.microsoft.com/office/drawing/2014/main" id="{7D8456C3-22DB-91F1-E102-55EFC7A0D49F}"/>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2" name="Freeform 99">
              <a:extLst>
                <a:ext uri="{FF2B5EF4-FFF2-40B4-BE49-F238E27FC236}">
                  <a16:creationId xmlns:a16="http://schemas.microsoft.com/office/drawing/2014/main" id="{8F0FAE63-27D9-CB7A-F2EA-AA8583E8919D}"/>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3" name="Freeform 100">
              <a:extLst>
                <a:ext uri="{FF2B5EF4-FFF2-40B4-BE49-F238E27FC236}">
                  <a16:creationId xmlns:a16="http://schemas.microsoft.com/office/drawing/2014/main" id="{5F8F6914-C175-BF86-DA9B-C155BC1F9DE2}"/>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4" name="Freeform 101">
              <a:extLst>
                <a:ext uri="{FF2B5EF4-FFF2-40B4-BE49-F238E27FC236}">
                  <a16:creationId xmlns:a16="http://schemas.microsoft.com/office/drawing/2014/main" id="{645321BC-3BFA-AA82-25E1-39536C52A089}"/>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5" name="Freeform 102">
              <a:extLst>
                <a:ext uri="{FF2B5EF4-FFF2-40B4-BE49-F238E27FC236}">
                  <a16:creationId xmlns:a16="http://schemas.microsoft.com/office/drawing/2014/main" id="{2E9ACB63-BEDF-46CD-8A5E-4692BF2A97F9}"/>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6" name="Freeform 103">
              <a:extLst>
                <a:ext uri="{FF2B5EF4-FFF2-40B4-BE49-F238E27FC236}">
                  <a16:creationId xmlns:a16="http://schemas.microsoft.com/office/drawing/2014/main" id="{387E644E-24D0-FCA6-3AE6-953B1C8E9B4C}"/>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7" name="Freeform 104">
              <a:extLst>
                <a:ext uri="{FF2B5EF4-FFF2-40B4-BE49-F238E27FC236}">
                  <a16:creationId xmlns:a16="http://schemas.microsoft.com/office/drawing/2014/main" id="{8FB08E5A-00C2-14A5-137E-C91CD9C2B314}"/>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8" name="Freeform 105">
              <a:extLst>
                <a:ext uri="{FF2B5EF4-FFF2-40B4-BE49-F238E27FC236}">
                  <a16:creationId xmlns:a16="http://schemas.microsoft.com/office/drawing/2014/main" id="{81210945-A077-E0F0-392B-B2380B38A638}"/>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spTree>
    <p:extLst>
      <p:ext uri="{BB962C8B-B14F-4D97-AF65-F5344CB8AC3E}">
        <p14:creationId xmlns:p14="http://schemas.microsoft.com/office/powerpoint/2010/main" val="65057023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7115" y="228600"/>
            <a:ext cx="8188710" cy="838200"/>
          </a:xfrm>
        </p:spPr>
        <p:txBody>
          <a:bodyPr/>
          <a:lstStyle/>
          <a:p>
            <a:r>
              <a:rPr lang="en-US"/>
              <a:t>Click to edit Master title style</a:t>
            </a:r>
            <a:endParaRPr lang="en-US" dirty="0"/>
          </a:p>
        </p:txBody>
      </p:sp>
      <p:sp>
        <p:nvSpPr>
          <p:cNvPr id="7" name="Content Placeholder 2"/>
          <p:cNvSpPr>
            <a:spLocks noGrp="1"/>
          </p:cNvSpPr>
          <p:nvPr>
            <p:ph idx="13"/>
          </p:nvPr>
        </p:nvSpPr>
        <p:spPr>
          <a:xfrm>
            <a:off x="317115" y="1339850"/>
            <a:ext cx="8188710" cy="4878388"/>
          </a:xfrm>
        </p:spPr>
        <p:txBody>
          <a:bodyPr lIns="91440"/>
          <a:lstStyle>
            <a:lvl1pPr marL="0" indent="0" algn="l" rtl="0" fontAlgn="base">
              <a:spcBef>
                <a:spcPts val="480"/>
              </a:spcBef>
              <a:spcAft>
                <a:spcPct val="0"/>
              </a:spcAft>
              <a:buSzPct val="40000"/>
              <a:defRPr lang="en-US" sz="1600" b="1" dirty="0" smtClean="0">
                <a:solidFill>
                  <a:schemeClr val="accent3"/>
                </a:solidFill>
                <a:latin typeface="+mn-lt"/>
                <a:ea typeface="+mn-ea"/>
                <a:cs typeface="+mn-cs"/>
              </a:defRPr>
            </a:lvl1pPr>
            <a:lvl2pPr>
              <a:spcBef>
                <a:spcPts val="2000"/>
              </a:spcBef>
              <a:defRPr lang="en-US" dirty="0" smtClean="0">
                <a:solidFill>
                  <a:schemeClr val="tx1"/>
                </a:solidFill>
                <a:latin typeface="+mn-lt"/>
              </a:defRPr>
            </a:lvl2pPr>
            <a:lvl3pPr>
              <a:defRPr lang="en-US" sz="1600" dirty="0" smtClean="0">
                <a:solidFill>
                  <a:schemeClr val="accent1"/>
                </a:solidFill>
                <a:latin typeface="+mn-lt"/>
              </a:defRPr>
            </a:lvl3pPr>
            <a:lvl4pPr>
              <a:buClr>
                <a:schemeClr val="bg2"/>
              </a:buClr>
              <a:buSzPct val="80000"/>
              <a:buFont typeface="Arial" pitchFamily="34" charset="0"/>
              <a:buChar char="•"/>
              <a:defRPr sz="1400">
                <a:solidFill>
                  <a:schemeClr val="accent1"/>
                </a:solidFill>
              </a:defRPr>
            </a:lvl4pPr>
          </a:lstStyle>
          <a:p>
            <a:pPr lvl="0"/>
            <a:r>
              <a:rPr lang="en-US"/>
              <a:t>Click to edit Master text styles</a:t>
            </a:r>
          </a:p>
        </p:txBody>
      </p:sp>
      <p:sp>
        <p:nvSpPr>
          <p:cNvPr id="10" name="Footer Placeholder 4"/>
          <p:cNvSpPr>
            <a:spLocks noGrp="1"/>
          </p:cNvSpPr>
          <p:nvPr>
            <p:ph type="ftr" sz="quarter" idx="15"/>
          </p:nvPr>
        </p:nvSpPr>
        <p:spPr>
          <a:xfrm>
            <a:off x="320040" y="6483290"/>
            <a:ext cx="3933825" cy="172486"/>
          </a:xfrm>
        </p:spPr>
        <p:txBody>
          <a:bodyPr/>
          <a:lstStyle>
            <a:lvl1pPr algn="r">
              <a:defRPr smtClean="0">
                <a:solidFill>
                  <a:srgbClr val="000000"/>
                </a:solidFill>
              </a:defRPr>
            </a:lvl1pPr>
          </a:lstStyle>
          <a:p>
            <a:pPr algn="l">
              <a:defRPr/>
            </a:pPr>
            <a:r>
              <a:rPr lang="en-US" dirty="0"/>
              <a:t>Page footer, i.e., For institutional use only.</a:t>
            </a:r>
          </a:p>
        </p:txBody>
      </p:sp>
      <p:sp>
        <p:nvSpPr>
          <p:cNvPr id="11" name="Rectangle 155"/>
          <p:cNvSpPr>
            <a:spLocks noGrp="1" noChangeArrowheads="1"/>
          </p:cNvSpPr>
          <p:nvPr>
            <p:ph type="dt" sz="half" idx="16"/>
          </p:nvPr>
        </p:nvSpPr>
        <p:spPr>
          <a:xfrm>
            <a:off x="320040" y="6655654"/>
            <a:ext cx="1983958" cy="120649"/>
          </a:xfrm>
        </p:spPr>
        <p:txBody>
          <a:bodyPr/>
          <a:lstStyle>
            <a:lvl1pPr algn="l">
              <a:defRPr sz="700" smtClean="0">
                <a:solidFill>
                  <a:srgbClr val="000000"/>
                </a:solidFill>
              </a:defRPr>
            </a:lvl1pPr>
          </a:lstStyle>
          <a:p>
            <a:pPr>
              <a:defRPr/>
            </a:pPr>
            <a:r>
              <a:rPr lang="en-US"/>
              <a:t>Production code #</a:t>
            </a:r>
            <a:endParaRPr lang="en-US" dirty="0"/>
          </a:p>
        </p:txBody>
      </p:sp>
      <p:sp>
        <p:nvSpPr>
          <p:cNvPr id="38" name="Slide Number Placeholder 3"/>
          <p:cNvSpPr>
            <a:spLocks noGrp="1"/>
          </p:cNvSpPr>
          <p:nvPr>
            <p:ph type="sldNum" sz="quarter" idx="14"/>
          </p:nvPr>
        </p:nvSpPr>
        <p:spPr>
          <a:xfrm>
            <a:off x="0" y="6382512"/>
            <a:ext cx="327880"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grpSp>
        <p:nvGrpSpPr>
          <p:cNvPr id="3" name="Group 2">
            <a:extLst>
              <a:ext uri="{FF2B5EF4-FFF2-40B4-BE49-F238E27FC236}">
                <a16:creationId xmlns:a16="http://schemas.microsoft.com/office/drawing/2014/main" id="{7750125E-E247-C257-FC6D-DA432FF8DCA3}"/>
              </a:ext>
            </a:extLst>
          </p:cNvPr>
          <p:cNvGrpSpPr/>
          <p:nvPr userDrawn="1"/>
        </p:nvGrpSpPr>
        <p:grpSpPr>
          <a:xfrm>
            <a:off x="7358173" y="6361974"/>
            <a:ext cx="1382376" cy="297562"/>
            <a:chOff x="6923088" y="4475163"/>
            <a:chExt cx="1873251" cy="403225"/>
          </a:xfrm>
        </p:grpSpPr>
        <p:sp>
          <p:nvSpPr>
            <p:cNvPr id="4" name="AutoShape 4">
              <a:extLst>
                <a:ext uri="{FF2B5EF4-FFF2-40B4-BE49-F238E27FC236}">
                  <a16:creationId xmlns:a16="http://schemas.microsoft.com/office/drawing/2014/main" id="{1C013EC5-302E-8A9A-587E-1B3BF786EA0C}"/>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 name="Freeform 6">
              <a:extLst>
                <a:ext uri="{FF2B5EF4-FFF2-40B4-BE49-F238E27FC236}">
                  <a16:creationId xmlns:a16="http://schemas.microsoft.com/office/drawing/2014/main" id="{1810969B-4694-82BE-3D2E-EA2E7BFD299C}"/>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 name="Freeform 7">
              <a:extLst>
                <a:ext uri="{FF2B5EF4-FFF2-40B4-BE49-F238E27FC236}">
                  <a16:creationId xmlns:a16="http://schemas.microsoft.com/office/drawing/2014/main" id="{2F329006-43F3-4E62-9F36-8C3FE825AC8C}"/>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 name="Freeform 83">
              <a:extLst>
                <a:ext uri="{FF2B5EF4-FFF2-40B4-BE49-F238E27FC236}">
                  <a16:creationId xmlns:a16="http://schemas.microsoft.com/office/drawing/2014/main" id="{D02DAF43-9727-5423-B8DF-7F282867D36D}"/>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9" name="Freeform 84">
              <a:extLst>
                <a:ext uri="{FF2B5EF4-FFF2-40B4-BE49-F238E27FC236}">
                  <a16:creationId xmlns:a16="http://schemas.microsoft.com/office/drawing/2014/main" id="{73265070-A44E-ADBD-1B4F-B87F149D7CED}"/>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9" name="Freeform 85">
              <a:extLst>
                <a:ext uri="{FF2B5EF4-FFF2-40B4-BE49-F238E27FC236}">
                  <a16:creationId xmlns:a16="http://schemas.microsoft.com/office/drawing/2014/main" id="{1E0B6C73-D586-A9E4-B299-6D7CE611C45E}"/>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0" name="Freeform 86">
              <a:extLst>
                <a:ext uri="{FF2B5EF4-FFF2-40B4-BE49-F238E27FC236}">
                  <a16:creationId xmlns:a16="http://schemas.microsoft.com/office/drawing/2014/main" id="{C4D6A8FA-4EB7-5CF7-C715-0542400115F3}"/>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1" name="Freeform 87">
              <a:extLst>
                <a:ext uri="{FF2B5EF4-FFF2-40B4-BE49-F238E27FC236}">
                  <a16:creationId xmlns:a16="http://schemas.microsoft.com/office/drawing/2014/main" id="{6A3BFB32-EC1B-B1FE-8C96-088EF5E21792}"/>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2" name="Freeform 88">
              <a:extLst>
                <a:ext uri="{FF2B5EF4-FFF2-40B4-BE49-F238E27FC236}">
                  <a16:creationId xmlns:a16="http://schemas.microsoft.com/office/drawing/2014/main" id="{007683A3-FE1F-BE9F-AD2E-0254731EE8D2}"/>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3" name="Freeform 89">
              <a:extLst>
                <a:ext uri="{FF2B5EF4-FFF2-40B4-BE49-F238E27FC236}">
                  <a16:creationId xmlns:a16="http://schemas.microsoft.com/office/drawing/2014/main" id="{C102E827-8012-B363-6F90-09942AE5C604}"/>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4" name="Freeform 90">
              <a:extLst>
                <a:ext uri="{FF2B5EF4-FFF2-40B4-BE49-F238E27FC236}">
                  <a16:creationId xmlns:a16="http://schemas.microsoft.com/office/drawing/2014/main" id="{C1E296F8-91AE-0C8F-7968-F88636E9B95B}"/>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5" name="Freeform 91">
              <a:extLst>
                <a:ext uri="{FF2B5EF4-FFF2-40B4-BE49-F238E27FC236}">
                  <a16:creationId xmlns:a16="http://schemas.microsoft.com/office/drawing/2014/main" id="{D5180831-83E9-1109-9302-AEE53A2B373C}"/>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6" name="Freeform 92">
              <a:extLst>
                <a:ext uri="{FF2B5EF4-FFF2-40B4-BE49-F238E27FC236}">
                  <a16:creationId xmlns:a16="http://schemas.microsoft.com/office/drawing/2014/main" id="{8515F629-31AC-DA25-25F7-3DAB675F2D99}"/>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7" name="Freeform 93">
              <a:extLst>
                <a:ext uri="{FF2B5EF4-FFF2-40B4-BE49-F238E27FC236}">
                  <a16:creationId xmlns:a16="http://schemas.microsoft.com/office/drawing/2014/main" id="{B6289A9A-AC47-8816-76F3-1EB3F71ADE8A}"/>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8" name="Freeform 94">
              <a:extLst>
                <a:ext uri="{FF2B5EF4-FFF2-40B4-BE49-F238E27FC236}">
                  <a16:creationId xmlns:a16="http://schemas.microsoft.com/office/drawing/2014/main" id="{F042D233-17BF-06AE-A37C-325C67633450}"/>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9" name="Freeform 95">
              <a:extLst>
                <a:ext uri="{FF2B5EF4-FFF2-40B4-BE49-F238E27FC236}">
                  <a16:creationId xmlns:a16="http://schemas.microsoft.com/office/drawing/2014/main" id="{3980BD4F-E661-ED59-5B86-E37611F66584}"/>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0" name="Freeform 96">
              <a:extLst>
                <a:ext uri="{FF2B5EF4-FFF2-40B4-BE49-F238E27FC236}">
                  <a16:creationId xmlns:a16="http://schemas.microsoft.com/office/drawing/2014/main" id="{5F8DAD04-E7A8-181C-DD12-416F7F5ACC61}"/>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1" name="Freeform 97">
              <a:extLst>
                <a:ext uri="{FF2B5EF4-FFF2-40B4-BE49-F238E27FC236}">
                  <a16:creationId xmlns:a16="http://schemas.microsoft.com/office/drawing/2014/main" id="{E1FFA54F-7B0D-D456-D26B-1BE0F6B6585E}"/>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2" name="Freeform 98">
              <a:extLst>
                <a:ext uri="{FF2B5EF4-FFF2-40B4-BE49-F238E27FC236}">
                  <a16:creationId xmlns:a16="http://schemas.microsoft.com/office/drawing/2014/main" id="{214E881D-A2E7-8E59-812B-EC20C398C6ED}"/>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3" name="Freeform 99">
              <a:extLst>
                <a:ext uri="{FF2B5EF4-FFF2-40B4-BE49-F238E27FC236}">
                  <a16:creationId xmlns:a16="http://schemas.microsoft.com/office/drawing/2014/main" id="{985D59FA-AD19-C6AE-B3B8-0722279F3CC4}"/>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4" name="Freeform 100">
              <a:extLst>
                <a:ext uri="{FF2B5EF4-FFF2-40B4-BE49-F238E27FC236}">
                  <a16:creationId xmlns:a16="http://schemas.microsoft.com/office/drawing/2014/main" id="{4E86BB21-AB2A-3E21-406D-B8BB4811947F}"/>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5" name="Freeform 101">
              <a:extLst>
                <a:ext uri="{FF2B5EF4-FFF2-40B4-BE49-F238E27FC236}">
                  <a16:creationId xmlns:a16="http://schemas.microsoft.com/office/drawing/2014/main" id="{009FF066-8333-3BA1-FB56-5F29AFCF53D8}"/>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6" name="Freeform 102">
              <a:extLst>
                <a:ext uri="{FF2B5EF4-FFF2-40B4-BE49-F238E27FC236}">
                  <a16:creationId xmlns:a16="http://schemas.microsoft.com/office/drawing/2014/main" id="{3C90E5E5-A71D-5F8D-0C5D-4B4806538644}"/>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7" name="Freeform 103">
              <a:extLst>
                <a:ext uri="{FF2B5EF4-FFF2-40B4-BE49-F238E27FC236}">
                  <a16:creationId xmlns:a16="http://schemas.microsoft.com/office/drawing/2014/main" id="{128F8AC8-C00A-D856-1683-71981B91EF51}"/>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8" name="Freeform 104">
              <a:extLst>
                <a:ext uri="{FF2B5EF4-FFF2-40B4-BE49-F238E27FC236}">
                  <a16:creationId xmlns:a16="http://schemas.microsoft.com/office/drawing/2014/main" id="{3CB390BA-9239-00F8-AD9D-BD51F2E72AD9}"/>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9" name="Freeform 105">
              <a:extLst>
                <a:ext uri="{FF2B5EF4-FFF2-40B4-BE49-F238E27FC236}">
                  <a16:creationId xmlns:a16="http://schemas.microsoft.com/office/drawing/2014/main" id="{B76BCAD9-2A0C-8F84-8AF0-B72DC10F41FA}"/>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spTree>
    <p:extLst>
      <p:ext uri="{BB962C8B-B14F-4D97-AF65-F5344CB8AC3E}">
        <p14:creationId xmlns:p14="http://schemas.microsoft.com/office/powerpoint/2010/main" val="418955467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Bulleted List">
    <p:spTree>
      <p:nvGrpSpPr>
        <p:cNvPr id="1" name=""/>
        <p:cNvGrpSpPr/>
        <p:nvPr/>
      </p:nvGrpSpPr>
      <p:grpSpPr>
        <a:xfrm>
          <a:off x="0" y="0"/>
          <a:ext cx="0" cy="0"/>
          <a:chOff x="0" y="0"/>
          <a:chExt cx="0" cy="0"/>
        </a:xfrm>
      </p:grpSpPr>
      <p:sp>
        <p:nvSpPr>
          <p:cNvPr id="2" name="Title 1"/>
          <p:cNvSpPr>
            <a:spLocks noGrp="1"/>
          </p:cNvSpPr>
          <p:nvPr>
            <p:ph type="title"/>
          </p:nvPr>
        </p:nvSpPr>
        <p:spPr>
          <a:xfrm>
            <a:off x="317115" y="228600"/>
            <a:ext cx="8188710" cy="841248"/>
          </a:xfrm>
        </p:spPr>
        <p:txBody>
          <a:bodyPr/>
          <a:lstStyle>
            <a:lvl1pPr>
              <a:defRPr>
                <a:solidFill>
                  <a:srgbClr val="333F48"/>
                </a:solidFill>
              </a:defRPr>
            </a:lvl1pPr>
          </a:lstStyle>
          <a:p>
            <a:r>
              <a:rPr lang="en-US"/>
              <a:t>Click to edit Master title style</a:t>
            </a:r>
            <a:endParaRPr lang="en-US" dirty="0"/>
          </a:p>
        </p:txBody>
      </p:sp>
      <p:sp>
        <p:nvSpPr>
          <p:cNvPr id="11" name="Content Placeholder 2"/>
          <p:cNvSpPr>
            <a:spLocks noGrp="1"/>
          </p:cNvSpPr>
          <p:nvPr>
            <p:ph idx="12"/>
          </p:nvPr>
        </p:nvSpPr>
        <p:spPr>
          <a:xfrm>
            <a:off x="317115" y="1339850"/>
            <a:ext cx="8188710" cy="4878388"/>
          </a:xfrm>
        </p:spPr>
        <p:txBody>
          <a:bodyPr lIns="91440"/>
          <a:lstStyle>
            <a:lvl1pPr marL="0" indent="0" algn="l" rtl="0" fontAlgn="base">
              <a:spcBef>
                <a:spcPts val="480"/>
              </a:spcBef>
              <a:spcAft>
                <a:spcPct val="0"/>
              </a:spcAft>
              <a:buSzPct val="40000"/>
              <a:defRPr lang="en-US" sz="1600" b="1" dirty="0" smtClean="0">
                <a:solidFill>
                  <a:srgbClr val="7A9B3D"/>
                </a:solidFill>
                <a:latin typeface="+mn-lt"/>
                <a:ea typeface="+mn-ea"/>
                <a:cs typeface="+mn-cs"/>
              </a:defRPr>
            </a:lvl1pPr>
            <a:lvl2pPr marL="114300" indent="-114300">
              <a:spcBef>
                <a:spcPts val="288"/>
              </a:spcBef>
              <a:buClr>
                <a:srgbClr val="7A9B3D"/>
              </a:buClr>
              <a:defRPr lang="en-US" dirty="0" smtClean="0">
                <a:solidFill>
                  <a:srgbClr val="000000"/>
                </a:solidFill>
                <a:latin typeface="+mn-lt"/>
              </a:defRPr>
            </a:lvl2pPr>
            <a:lvl3pPr marL="228600" indent="-114300">
              <a:buClr>
                <a:srgbClr val="768692"/>
              </a:buClr>
              <a:defRPr lang="en-US" sz="1200" dirty="0" smtClean="0">
                <a:solidFill>
                  <a:srgbClr val="000000"/>
                </a:solidFill>
                <a:latin typeface="+mn-lt"/>
              </a:defRPr>
            </a:lvl3pPr>
            <a:lvl4pPr marL="342900" indent="-114300">
              <a:buClr>
                <a:srgbClr val="000000"/>
              </a:buClr>
              <a:buSzPct val="100000"/>
              <a:buFont typeface="Arial" pitchFamily="34" charset="0"/>
              <a:buChar char="•"/>
              <a:defRPr sz="1200">
                <a:solidFill>
                  <a:srgbClr val="000000"/>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2" name="Footer Placeholder 4"/>
          <p:cNvSpPr>
            <a:spLocks noGrp="1"/>
          </p:cNvSpPr>
          <p:nvPr>
            <p:ph type="ftr" sz="quarter" idx="15"/>
          </p:nvPr>
        </p:nvSpPr>
        <p:spPr>
          <a:xfrm>
            <a:off x="320040" y="6483290"/>
            <a:ext cx="3933825" cy="172486"/>
          </a:xfrm>
        </p:spPr>
        <p:txBody>
          <a:bodyPr/>
          <a:lstStyle>
            <a:lvl1pPr algn="r">
              <a:defRPr smtClean="0">
                <a:solidFill>
                  <a:srgbClr val="000000"/>
                </a:solidFill>
              </a:defRPr>
            </a:lvl1pPr>
          </a:lstStyle>
          <a:p>
            <a:pPr algn="l">
              <a:defRPr/>
            </a:pPr>
            <a:r>
              <a:rPr lang="en-US" dirty="0"/>
              <a:t>Page footer, i.e., For institutional use only.</a:t>
            </a:r>
          </a:p>
        </p:txBody>
      </p:sp>
      <p:sp>
        <p:nvSpPr>
          <p:cNvPr id="13" name="Rectangle 155"/>
          <p:cNvSpPr>
            <a:spLocks noGrp="1" noChangeArrowheads="1"/>
          </p:cNvSpPr>
          <p:nvPr>
            <p:ph type="dt" sz="half" idx="16"/>
          </p:nvPr>
        </p:nvSpPr>
        <p:spPr>
          <a:xfrm>
            <a:off x="320040" y="6655654"/>
            <a:ext cx="1983958" cy="120649"/>
          </a:xfrm>
        </p:spPr>
        <p:txBody>
          <a:bodyPr/>
          <a:lstStyle>
            <a:lvl1pPr algn="l">
              <a:defRPr sz="700" smtClean="0">
                <a:solidFill>
                  <a:srgbClr val="000000"/>
                </a:solidFill>
              </a:defRPr>
            </a:lvl1pPr>
          </a:lstStyle>
          <a:p>
            <a:pPr>
              <a:defRPr/>
            </a:pPr>
            <a:r>
              <a:rPr lang="en-US"/>
              <a:t>Production code #</a:t>
            </a:r>
            <a:endParaRPr lang="en-US" dirty="0"/>
          </a:p>
        </p:txBody>
      </p:sp>
      <p:sp>
        <p:nvSpPr>
          <p:cNvPr id="40" name="Slide Number Placeholder 3"/>
          <p:cNvSpPr>
            <a:spLocks noGrp="1"/>
          </p:cNvSpPr>
          <p:nvPr>
            <p:ph type="sldNum" sz="quarter" idx="14"/>
          </p:nvPr>
        </p:nvSpPr>
        <p:spPr>
          <a:xfrm>
            <a:off x="0" y="6382512"/>
            <a:ext cx="327880"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grpSp>
        <p:nvGrpSpPr>
          <p:cNvPr id="3" name="Group 2">
            <a:extLst>
              <a:ext uri="{FF2B5EF4-FFF2-40B4-BE49-F238E27FC236}">
                <a16:creationId xmlns:a16="http://schemas.microsoft.com/office/drawing/2014/main" id="{4C11E03B-29A9-A56D-75DA-EAE215A25CBA}"/>
              </a:ext>
            </a:extLst>
          </p:cNvPr>
          <p:cNvGrpSpPr/>
          <p:nvPr userDrawn="1"/>
        </p:nvGrpSpPr>
        <p:grpSpPr>
          <a:xfrm>
            <a:off x="7358173" y="6361974"/>
            <a:ext cx="1382376" cy="297562"/>
            <a:chOff x="6923088" y="4475163"/>
            <a:chExt cx="1873251" cy="403225"/>
          </a:xfrm>
        </p:grpSpPr>
        <p:sp>
          <p:nvSpPr>
            <p:cNvPr id="4" name="AutoShape 4">
              <a:extLst>
                <a:ext uri="{FF2B5EF4-FFF2-40B4-BE49-F238E27FC236}">
                  <a16:creationId xmlns:a16="http://schemas.microsoft.com/office/drawing/2014/main" id="{49D5BAA3-98EB-8651-D978-FA2C1861D966}"/>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 name="Freeform 6">
              <a:extLst>
                <a:ext uri="{FF2B5EF4-FFF2-40B4-BE49-F238E27FC236}">
                  <a16:creationId xmlns:a16="http://schemas.microsoft.com/office/drawing/2014/main" id="{15FE5A71-8028-D15D-D6AA-F56B612EE22B}"/>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 name="Freeform 7">
              <a:extLst>
                <a:ext uri="{FF2B5EF4-FFF2-40B4-BE49-F238E27FC236}">
                  <a16:creationId xmlns:a16="http://schemas.microsoft.com/office/drawing/2014/main" id="{66F1B084-741D-41A0-B4AD-67616B9BB056}"/>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 name="Freeform 83">
              <a:extLst>
                <a:ext uri="{FF2B5EF4-FFF2-40B4-BE49-F238E27FC236}">
                  <a16:creationId xmlns:a16="http://schemas.microsoft.com/office/drawing/2014/main" id="{30377516-8A8F-E3D2-DA30-36836C040B22}"/>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 name="Freeform 84">
              <a:extLst>
                <a:ext uri="{FF2B5EF4-FFF2-40B4-BE49-F238E27FC236}">
                  <a16:creationId xmlns:a16="http://schemas.microsoft.com/office/drawing/2014/main" id="{F75EB794-B1B8-6182-16CA-B6653245CBD7}"/>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9" name="Freeform 85">
              <a:extLst>
                <a:ext uri="{FF2B5EF4-FFF2-40B4-BE49-F238E27FC236}">
                  <a16:creationId xmlns:a16="http://schemas.microsoft.com/office/drawing/2014/main" id="{9EB17733-F8AF-745E-D47B-A15C8B45F3A1}"/>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0" name="Freeform 86">
              <a:extLst>
                <a:ext uri="{FF2B5EF4-FFF2-40B4-BE49-F238E27FC236}">
                  <a16:creationId xmlns:a16="http://schemas.microsoft.com/office/drawing/2014/main" id="{3C045D09-FED0-9B76-3B89-803D1659E806}"/>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1" name="Freeform 87">
              <a:extLst>
                <a:ext uri="{FF2B5EF4-FFF2-40B4-BE49-F238E27FC236}">
                  <a16:creationId xmlns:a16="http://schemas.microsoft.com/office/drawing/2014/main" id="{F562AF0A-8412-36EB-305A-36AADD183216}"/>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2" name="Freeform 88">
              <a:extLst>
                <a:ext uri="{FF2B5EF4-FFF2-40B4-BE49-F238E27FC236}">
                  <a16:creationId xmlns:a16="http://schemas.microsoft.com/office/drawing/2014/main" id="{6EA2C40D-2D5B-E262-D869-9A20845819F7}"/>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3" name="Freeform 89">
              <a:extLst>
                <a:ext uri="{FF2B5EF4-FFF2-40B4-BE49-F238E27FC236}">
                  <a16:creationId xmlns:a16="http://schemas.microsoft.com/office/drawing/2014/main" id="{0191EBCF-D8D2-B632-8E18-EA2806059F18}"/>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4" name="Freeform 90">
              <a:extLst>
                <a:ext uri="{FF2B5EF4-FFF2-40B4-BE49-F238E27FC236}">
                  <a16:creationId xmlns:a16="http://schemas.microsoft.com/office/drawing/2014/main" id="{7CBF0429-46AD-B1A1-A91C-EAC5D22395AA}"/>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5" name="Freeform 91">
              <a:extLst>
                <a:ext uri="{FF2B5EF4-FFF2-40B4-BE49-F238E27FC236}">
                  <a16:creationId xmlns:a16="http://schemas.microsoft.com/office/drawing/2014/main" id="{FAB0E256-96AE-36B2-3F25-1816E06320E7}"/>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6" name="Freeform 92">
              <a:extLst>
                <a:ext uri="{FF2B5EF4-FFF2-40B4-BE49-F238E27FC236}">
                  <a16:creationId xmlns:a16="http://schemas.microsoft.com/office/drawing/2014/main" id="{D820EDB3-ED2B-C49C-6242-E30EC2966F8A}"/>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7" name="Freeform 93">
              <a:extLst>
                <a:ext uri="{FF2B5EF4-FFF2-40B4-BE49-F238E27FC236}">
                  <a16:creationId xmlns:a16="http://schemas.microsoft.com/office/drawing/2014/main" id="{F7FB9227-26BE-21B2-FDE7-65ABE023D169}"/>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8" name="Freeform 94">
              <a:extLst>
                <a:ext uri="{FF2B5EF4-FFF2-40B4-BE49-F238E27FC236}">
                  <a16:creationId xmlns:a16="http://schemas.microsoft.com/office/drawing/2014/main" id="{61F4E6A6-51D2-DF8C-139A-A2382605BFD1}"/>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9" name="Freeform 95">
              <a:extLst>
                <a:ext uri="{FF2B5EF4-FFF2-40B4-BE49-F238E27FC236}">
                  <a16:creationId xmlns:a16="http://schemas.microsoft.com/office/drawing/2014/main" id="{D5AAF387-4B35-BFE0-3942-A1C0D445BE9D}"/>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0" name="Freeform 96">
              <a:extLst>
                <a:ext uri="{FF2B5EF4-FFF2-40B4-BE49-F238E27FC236}">
                  <a16:creationId xmlns:a16="http://schemas.microsoft.com/office/drawing/2014/main" id="{ACDD61C8-7CE2-8009-6165-344DB3BD12E6}"/>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1" name="Freeform 97">
              <a:extLst>
                <a:ext uri="{FF2B5EF4-FFF2-40B4-BE49-F238E27FC236}">
                  <a16:creationId xmlns:a16="http://schemas.microsoft.com/office/drawing/2014/main" id="{1FCE3A71-50AF-75B7-687B-806337DCEBF4}"/>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2" name="Freeform 98">
              <a:extLst>
                <a:ext uri="{FF2B5EF4-FFF2-40B4-BE49-F238E27FC236}">
                  <a16:creationId xmlns:a16="http://schemas.microsoft.com/office/drawing/2014/main" id="{F69A3FE1-CEA9-2486-B4D7-523B287CEF9E}"/>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3" name="Freeform 99">
              <a:extLst>
                <a:ext uri="{FF2B5EF4-FFF2-40B4-BE49-F238E27FC236}">
                  <a16:creationId xmlns:a16="http://schemas.microsoft.com/office/drawing/2014/main" id="{D6261543-B273-6171-04D3-1E2107B5C3E5}"/>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4" name="Freeform 100">
              <a:extLst>
                <a:ext uri="{FF2B5EF4-FFF2-40B4-BE49-F238E27FC236}">
                  <a16:creationId xmlns:a16="http://schemas.microsoft.com/office/drawing/2014/main" id="{39BEACA3-0C9F-28F0-996D-7CF8B4A7DE14}"/>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5" name="Freeform 101">
              <a:extLst>
                <a:ext uri="{FF2B5EF4-FFF2-40B4-BE49-F238E27FC236}">
                  <a16:creationId xmlns:a16="http://schemas.microsoft.com/office/drawing/2014/main" id="{14978D13-68A3-5F57-4479-3B4DE4E106B7}"/>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6" name="Freeform 102">
              <a:extLst>
                <a:ext uri="{FF2B5EF4-FFF2-40B4-BE49-F238E27FC236}">
                  <a16:creationId xmlns:a16="http://schemas.microsoft.com/office/drawing/2014/main" id="{C8E67B7C-20C7-6401-DB82-16AC2D8A83AC}"/>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7" name="Freeform 103">
              <a:extLst>
                <a:ext uri="{FF2B5EF4-FFF2-40B4-BE49-F238E27FC236}">
                  <a16:creationId xmlns:a16="http://schemas.microsoft.com/office/drawing/2014/main" id="{AFBDB614-1CF3-A9FF-1714-9FCACBF70827}"/>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8" name="Freeform 104">
              <a:extLst>
                <a:ext uri="{FF2B5EF4-FFF2-40B4-BE49-F238E27FC236}">
                  <a16:creationId xmlns:a16="http://schemas.microsoft.com/office/drawing/2014/main" id="{554E6EC2-D37E-9F52-211D-243EC4C3B4B9}"/>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9" name="Freeform 105">
              <a:extLst>
                <a:ext uri="{FF2B5EF4-FFF2-40B4-BE49-F238E27FC236}">
                  <a16:creationId xmlns:a16="http://schemas.microsoft.com/office/drawing/2014/main" id="{E80D5888-04C2-24AB-67A7-815236F04B12}"/>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spTree>
    <p:extLst>
      <p:ext uri="{BB962C8B-B14F-4D97-AF65-F5344CB8AC3E}">
        <p14:creationId xmlns:p14="http://schemas.microsoft.com/office/powerpoint/2010/main" val="94317396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Bulleted List - with subhead">
    <p:spTree>
      <p:nvGrpSpPr>
        <p:cNvPr id="1" name=""/>
        <p:cNvGrpSpPr/>
        <p:nvPr/>
      </p:nvGrpSpPr>
      <p:grpSpPr>
        <a:xfrm>
          <a:off x="0" y="0"/>
          <a:ext cx="0" cy="0"/>
          <a:chOff x="0" y="0"/>
          <a:chExt cx="0" cy="0"/>
        </a:xfrm>
      </p:grpSpPr>
      <p:sp>
        <p:nvSpPr>
          <p:cNvPr id="2" name="Title 1"/>
          <p:cNvSpPr>
            <a:spLocks noGrp="1"/>
          </p:cNvSpPr>
          <p:nvPr>
            <p:ph type="title"/>
          </p:nvPr>
        </p:nvSpPr>
        <p:spPr>
          <a:xfrm>
            <a:off x="317115" y="228600"/>
            <a:ext cx="8188710" cy="841248"/>
          </a:xfrm>
        </p:spPr>
        <p:txBody>
          <a:bodyPr/>
          <a:lstStyle/>
          <a:p>
            <a:r>
              <a:rPr lang="en-US"/>
              <a:t>Click to edit Master title style</a:t>
            </a:r>
            <a:endParaRPr lang="en-US" dirty="0"/>
          </a:p>
        </p:txBody>
      </p:sp>
      <p:sp>
        <p:nvSpPr>
          <p:cNvPr id="11" name="Content Placeholder 2"/>
          <p:cNvSpPr>
            <a:spLocks noGrp="1"/>
          </p:cNvSpPr>
          <p:nvPr>
            <p:ph idx="12"/>
          </p:nvPr>
        </p:nvSpPr>
        <p:spPr>
          <a:xfrm>
            <a:off x="317115" y="1339850"/>
            <a:ext cx="8188710" cy="4878388"/>
          </a:xfrm>
        </p:spPr>
        <p:txBody>
          <a:bodyPr lIns="91440"/>
          <a:lstStyle>
            <a:lvl1pPr marL="0" indent="0" algn="l" rtl="0" fontAlgn="base">
              <a:spcBef>
                <a:spcPts val="480"/>
              </a:spcBef>
              <a:spcAft>
                <a:spcPct val="0"/>
              </a:spcAft>
              <a:buSzPct val="40000"/>
              <a:defRPr lang="en-US" sz="1600" b="1" dirty="0" smtClean="0">
                <a:solidFill>
                  <a:srgbClr val="7A9B3D"/>
                </a:solidFill>
                <a:latin typeface="+mn-lt"/>
                <a:ea typeface="+mn-ea"/>
                <a:cs typeface="+mn-cs"/>
              </a:defRPr>
            </a:lvl1pPr>
            <a:lvl2pPr marL="114300" indent="-114300">
              <a:spcBef>
                <a:spcPts val="288"/>
              </a:spcBef>
              <a:buClr>
                <a:srgbClr val="7A9B3D"/>
              </a:buClr>
              <a:defRPr lang="en-US" dirty="0" smtClean="0">
                <a:solidFill>
                  <a:srgbClr val="000000"/>
                </a:solidFill>
                <a:latin typeface="+mn-lt"/>
              </a:defRPr>
            </a:lvl2pPr>
            <a:lvl3pPr marL="228600" indent="-114300">
              <a:buClr>
                <a:srgbClr val="768692"/>
              </a:buClr>
              <a:defRPr lang="en-US" sz="1200" dirty="0" smtClean="0">
                <a:solidFill>
                  <a:srgbClr val="000000"/>
                </a:solidFill>
                <a:latin typeface="+mn-lt"/>
              </a:defRPr>
            </a:lvl3pPr>
            <a:lvl4pPr marL="342900" indent="-114300">
              <a:buClr>
                <a:srgbClr val="000000"/>
              </a:buClr>
              <a:buSzPct val="100000"/>
              <a:buFont typeface="Arial" pitchFamily="34" charset="0"/>
              <a:buChar char="•"/>
              <a:defRPr sz="1200">
                <a:solidFill>
                  <a:srgbClr val="000000"/>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Footer Placeholder 4"/>
          <p:cNvSpPr>
            <a:spLocks noGrp="1"/>
          </p:cNvSpPr>
          <p:nvPr>
            <p:ph type="ftr" sz="quarter" idx="15"/>
          </p:nvPr>
        </p:nvSpPr>
        <p:spPr>
          <a:xfrm>
            <a:off x="320040" y="6483290"/>
            <a:ext cx="3933825" cy="172486"/>
          </a:xfrm>
        </p:spPr>
        <p:txBody>
          <a:bodyPr/>
          <a:lstStyle>
            <a:lvl1pPr algn="r">
              <a:defRPr smtClean="0">
                <a:solidFill>
                  <a:srgbClr val="000000"/>
                </a:solidFill>
              </a:defRPr>
            </a:lvl1pPr>
          </a:lstStyle>
          <a:p>
            <a:pPr algn="l">
              <a:defRPr/>
            </a:pPr>
            <a:r>
              <a:rPr lang="en-US" dirty="0"/>
              <a:t>Page footer, i.e., For institutional use only.</a:t>
            </a:r>
          </a:p>
        </p:txBody>
      </p:sp>
      <p:sp>
        <p:nvSpPr>
          <p:cNvPr id="13" name="Rectangle 155"/>
          <p:cNvSpPr>
            <a:spLocks noGrp="1" noChangeArrowheads="1"/>
          </p:cNvSpPr>
          <p:nvPr>
            <p:ph type="dt" sz="half" idx="16"/>
          </p:nvPr>
        </p:nvSpPr>
        <p:spPr>
          <a:xfrm>
            <a:off x="320040" y="6655654"/>
            <a:ext cx="1983958" cy="120649"/>
          </a:xfrm>
        </p:spPr>
        <p:txBody>
          <a:bodyPr/>
          <a:lstStyle>
            <a:lvl1pPr algn="l">
              <a:defRPr sz="700" smtClean="0">
                <a:solidFill>
                  <a:srgbClr val="000000"/>
                </a:solidFill>
              </a:defRPr>
            </a:lvl1pPr>
          </a:lstStyle>
          <a:p>
            <a:pPr>
              <a:defRPr/>
            </a:pPr>
            <a:r>
              <a:rPr lang="en-US"/>
              <a:t>Production code #</a:t>
            </a:r>
            <a:endParaRPr lang="en-US" dirty="0"/>
          </a:p>
        </p:txBody>
      </p:sp>
      <p:sp>
        <p:nvSpPr>
          <p:cNvPr id="40" name="Slide Number Placeholder 3"/>
          <p:cNvSpPr>
            <a:spLocks noGrp="1"/>
          </p:cNvSpPr>
          <p:nvPr>
            <p:ph type="sldNum" sz="quarter" idx="14"/>
          </p:nvPr>
        </p:nvSpPr>
        <p:spPr>
          <a:xfrm>
            <a:off x="0" y="6382512"/>
            <a:ext cx="327880"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grpSp>
        <p:nvGrpSpPr>
          <p:cNvPr id="60" name="Group 59">
            <a:extLst>
              <a:ext uri="{FF2B5EF4-FFF2-40B4-BE49-F238E27FC236}">
                <a16:creationId xmlns:a16="http://schemas.microsoft.com/office/drawing/2014/main" id="{C85456CE-CAA0-64D7-F39E-1A53393DAD56}"/>
              </a:ext>
            </a:extLst>
          </p:cNvPr>
          <p:cNvGrpSpPr/>
          <p:nvPr userDrawn="1"/>
        </p:nvGrpSpPr>
        <p:grpSpPr>
          <a:xfrm>
            <a:off x="7358173" y="6361974"/>
            <a:ext cx="1382376" cy="297562"/>
            <a:chOff x="6923088" y="4475163"/>
            <a:chExt cx="1873251" cy="403225"/>
          </a:xfrm>
        </p:grpSpPr>
        <p:sp>
          <p:nvSpPr>
            <p:cNvPr id="61" name="AutoShape 4">
              <a:extLst>
                <a:ext uri="{FF2B5EF4-FFF2-40B4-BE49-F238E27FC236}">
                  <a16:creationId xmlns:a16="http://schemas.microsoft.com/office/drawing/2014/main" id="{99284968-C9A2-E709-E817-65BDC5E7A593}"/>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2" name="Freeform 6">
              <a:extLst>
                <a:ext uri="{FF2B5EF4-FFF2-40B4-BE49-F238E27FC236}">
                  <a16:creationId xmlns:a16="http://schemas.microsoft.com/office/drawing/2014/main" id="{953A5289-A812-F335-5108-83BF805BD74A}"/>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3" name="Freeform 7">
              <a:extLst>
                <a:ext uri="{FF2B5EF4-FFF2-40B4-BE49-F238E27FC236}">
                  <a16:creationId xmlns:a16="http://schemas.microsoft.com/office/drawing/2014/main" id="{D7C022C2-C15B-C440-3D1B-333C2F19DE62}"/>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4" name="Freeform 83">
              <a:extLst>
                <a:ext uri="{FF2B5EF4-FFF2-40B4-BE49-F238E27FC236}">
                  <a16:creationId xmlns:a16="http://schemas.microsoft.com/office/drawing/2014/main" id="{ED522D8B-A318-A1C1-CF76-417CBD66D05D}"/>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5" name="Freeform 84">
              <a:extLst>
                <a:ext uri="{FF2B5EF4-FFF2-40B4-BE49-F238E27FC236}">
                  <a16:creationId xmlns:a16="http://schemas.microsoft.com/office/drawing/2014/main" id="{68782E9A-306E-53BC-A694-4F15C48659DD}"/>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6" name="Freeform 85">
              <a:extLst>
                <a:ext uri="{FF2B5EF4-FFF2-40B4-BE49-F238E27FC236}">
                  <a16:creationId xmlns:a16="http://schemas.microsoft.com/office/drawing/2014/main" id="{B4A93C01-6937-5F16-FDC6-99C77394C824}"/>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7" name="Freeform 86">
              <a:extLst>
                <a:ext uri="{FF2B5EF4-FFF2-40B4-BE49-F238E27FC236}">
                  <a16:creationId xmlns:a16="http://schemas.microsoft.com/office/drawing/2014/main" id="{46030116-A3FA-68E0-ED13-6239B45858FB}"/>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8" name="Freeform 87">
              <a:extLst>
                <a:ext uri="{FF2B5EF4-FFF2-40B4-BE49-F238E27FC236}">
                  <a16:creationId xmlns:a16="http://schemas.microsoft.com/office/drawing/2014/main" id="{4D5AECE4-111E-9089-C353-1068A5886472}"/>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9" name="Freeform 88">
              <a:extLst>
                <a:ext uri="{FF2B5EF4-FFF2-40B4-BE49-F238E27FC236}">
                  <a16:creationId xmlns:a16="http://schemas.microsoft.com/office/drawing/2014/main" id="{7EE98DCF-2056-96D7-2299-0A04E2A7A21E}"/>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0" name="Freeform 89">
              <a:extLst>
                <a:ext uri="{FF2B5EF4-FFF2-40B4-BE49-F238E27FC236}">
                  <a16:creationId xmlns:a16="http://schemas.microsoft.com/office/drawing/2014/main" id="{E5090221-4A61-CEFB-20FD-5FE1FB5EB33A}"/>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1" name="Freeform 90">
              <a:extLst>
                <a:ext uri="{FF2B5EF4-FFF2-40B4-BE49-F238E27FC236}">
                  <a16:creationId xmlns:a16="http://schemas.microsoft.com/office/drawing/2014/main" id="{FCBAB273-6847-76F3-74BA-F849F22E06A9}"/>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2" name="Freeform 91">
              <a:extLst>
                <a:ext uri="{FF2B5EF4-FFF2-40B4-BE49-F238E27FC236}">
                  <a16:creationId xmlns:a16="http://schemas.microsoft.com/office/drawing/2014/main" id="{8B1594FE-AAEB-DBBD-50A1-8BEEB67A68DD}"/>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3" name="Freeform 92">
              <a:extLst>
                <a:ext uri="{FF2B5EF4-FFF2-40B4-BE49-F238E27FC236}">
                  <a16:creationId xmlns:a16="http://schemas.microsoft.com/office/drawing/2014/main" id="{64BCB610-C039-1510-BFB8-DBF16726F895}"/>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4" name="Freeform 93">
              <a:extLst>
                <a:ext uri="{FF2B5EF4-FFF2-40B4-BE49-F238E27FC236}">
                  <a16:creationId xmlns:a16="http://schemas.microsoft.com/office/drawing/2014/main" id="{CA2FFD7B-EDFB-DD1E-A200-004762D709DE}"/>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5" name="Freeform 94">
              <a:extLst>
                <a:ext uri="{FF2B5EF4-FFF2-40B4-BE49-F238E27FC236}">
                  <a16:creationId xmlns:a16="http://schemas.microsoft.com/office/drawing/2014/main" id="{C2FF4577-3969-C214-5851-DD0D06126FBD}"/>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6" name="Freeform 95">
              <a:extLst>
                <a:ext uri="{FF2B5EF4-FFF2-40B4-BE49-F238E27FC236}">
                  <a16:creationId xmlns:a16="http://schemas.microsoft.com/office/drawing/2014/main" id="{CAE0E9EA-08D9-1548-2C89-4996F78B2F85}"/>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7" name="Freeform 96">
              <a:extLst>
                <a:ext uri="{FF2B5EF4-FFF2-40B4-BE49-F238E27FC236}">
                  <a16:creationId xmlns:a16="http://schemas.microsoft.com/office/drawing/2014/main" id="{36E037F4-53FE-16F1-7A0C-9171FE661466}"/>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8" name="Freeform 97">
              <a:extLst>
                <a:ext uri="{FF2B5EF4-FFF2-40B4-BE49-F238E27FC236}">
                  <a16:creationId xmlns:a16="http://schemas.microsoft.com/office/drawing/2014/main" id="{75523E6A-B267-E70B-BC23-3E6E84D7FFC5}"/>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9" name="Freeform 98">
              <a:extLst>
                <a:ext uri="{FF2B5EF4-FFF2-40B4-BE49-F238E27FC236}">
                  <a16:creationId xmlns:a16="http://schemas.microsoft.com/office/drawing/2014/main" id="{1CC03AB0-CEFE-E369-9C4C-976106EF9895}"/>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0" name="Freeform 99">
              <a:extLst>
                <a:ext uri="{FF2B5EF4-FFF2-40B4-BE49-F238E27FC236}">
                  <a16:creationId xmlns:a16="http://schemas.microsoft.com/office/drawing/2014/main" id="{828B9D1E-F139-CFCF-C098-7354548ADBC7}"/>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1" name="Freeform 100">
              <a:extLst>
                <a:ext uri="{FF2B5EF4-FFF2-40B4-BE49-F238E27FC236}">
                  <a16:creationId xmlns:a16="http://schemas.microsoft.com/office/drawing/2014/main" id="{F095833D-56FA-E052-DA5F-74EEEED2C656}"/>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2" name="Freeform 101">
              <a:extLst>
                <a:ext uri="{FF2B5EF4-FFF2-40B4-BE49-F238E27FC236}">
                  <a16:creationId xmlns:a16="http://schemas.microsoft.com/office/drawing/2014/main" id="{1C54BE1D-44EF-5656-95EE-CBA84667D69E}"/>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3" name="Freeform 102">
              <a:extLst>
                <a:ext uri="{FF2B5EF4-FFF2-40B4-BE49-F238E27FC236}">
                  <a16:creationId xmlns:a16="http://schemas.microsoft.com/office/drawing/2014/main" id="{AC6C979C-BC7E-5F08-69DA-D189587ED660}"/>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4" name="Freeform 103">
              <a:extLst>
                <a:ext uri="{FF2B5EF4-FFF2-40B4-BE49-F238E27FC236}">
                  <a16:creationId xmlns:a16="http://schemas.microsoft.com/office/drawing/2014/main" id="{E1F9E24D-D97B-E0C3-E4D6-42B99D036D03}"/>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5" name="Freeform 104">
              <a:extLst>
                <a:ext uri="{FF2B5EF4-FFF2-40B4-BE49-F238E27FC236}">
                  <a16:creationId xmlns:a16="http://schemas.microsoft.com/office/drawing/2014/main" id="{B68A702D-F01C-3B9E-E7B7-CBA83E3D5BEB}"/>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6" name="Freeform 105">
              <a:extLst>
                <a:ext uri="{FF2B5EF4-FFF2-40B4-BE49-F238E27FC236}">
                  <a16:creationId xmlns:a16="http://schemas.microsoft.com/office/drawing/2014/main" id="{B5FD29BE-E64B-8F15-3C29-121CED482F8F}"/>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spTree>
    <p:extLst>
      <p:ext uri="{BB962C8B-B14F-4D97-AF65-F5344CB8AC3E}">
        <p14:creationId xmlns:p14="http://schemas.microsoft.com/office/powerpoint/2010/main" val="194116956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Important Information">
    <p:spTree>
      <p:nvGrpSpPr>
        <p:cNvPr id="1" name=""/>
        <p:cNvGrpSpPr/>
        <p:nvPr/>
      </p:nvGrpSpPr>
      <p:grpSpPr>
        <a:xfrm>
          <a:off x="0" y="0"/>
          <a:ext cx="0" cy="0"/>
          <a:chOff x="0" y="0"/>
          <a:chExt cx="0" cy="0"/>
        </a:xfrm>
      </p:grpSpPr>
      <p:sp>
        <p:nvSpPr>
          <p:cNvPr id="2" name="Title 1"/>
          <p:cNvSpPr>
            <a:spLocks noGrp="1"/>
          </p:cNvSpPr>
          <p:nvPr>
            <p:ph type="title"/>
          </p:nvPr>
        </p:nvSpPr>
        <p:spPr>
          <a:xfrm>
            <a:off x="317115" y="228600"/>
            <a:ext cx="8188710" cy="838200"/>
          </a:xfrm>
        </p:spPr>
        <p:txBody>
          <a:bodyPr/>
          <a:lstStyle>
            <a:lvl1pPr>
              <a:defRPr>
                <a:solidFill>
                  <a:srgbClr val="333F48"/>
                </a:solidFill>
              </a:defRPr>
            </a:lvl1pPr>
          </a:lstStyle>
          <a:p>
            <a:r>
              <a:rPr lang="en-US"/>
              <a:t>Click to edit Master title style</a:t>
            </a:r>
            <a:endParaRPr lang="en-US" dirty="0"/>
          </a:p>
        </p:txBody>
      </p:sp>
      <p:sp>
        <p:nvSpPr>
          <p:cNvPr id="3" name="Content Placeholder 2"/>
          <p:cNvSpPr>
            <a:spLocks noGrp="1"/>
          </p:cNvSpPr>
          <p:nvPr>
            <p:ph idx="1"/>
          </p:nvPr>
        </p:nvSpPr>
        <p:spPr>
          <a:xfrm>
            <a:off x="317115" y="1076325"/>
            <a:ext cx="8188710" cy="4808538"/>
          </a:xfrm>
          <a:noFill/>
          <a:ln w="9525">
            <a:noFill/>
            <a:miter lim="800000"/>
            <a:headEnd/>
            <a:tailEnd/>
          </a:ln>
          <a:effectLst/>
        </p:spPr>
        <p:txBody>
          <a:bodyPr lIns="91440"/>
          <a:lstStyle>
            <a:lvl1pPr marL="0" indent="0" algn="l" rtl="0" eaLnBrk="1" fontAlgn="base" hangingPunct="1">
              <a:spcAft>
                <a:spcPct val="0"/>
              </a:spcAft>
              <a:buSzPct val="40000"/>
              <a:defRPr lang="en-US" sz="1000" b="0" dirty="0" smtClean="0">
                <a:solidFill>
                  <a:srgbClr val="000000"/>
                </a:solidFill>
                <a:latin typeface="+mn-lt"/>
                <a:ea typeface="+mn-ea"/>
                <a:cs typeface="+mn-cs"/>
              </a:defRPr>
            </a:lvl1pPr>
            <a:lvl2pPr marL="0" indent="0" algn="l" rtl="0" eaLnBrk="1" fontAlgn="base" hangingPunct="1">
              <a:spcBef>
                <a:spcPts val="600"/>
              </a:spcBef>
              <a:spcAft>
                <a:spcPct val="0"/>
              </a:spcAft>
              <a:buSzPct val="40000"/>
              <a:buNone/>
              <a:defRPr lang="en-US" sz="1000" b="1" dirty="0">
                <a:solidFill>
                  <a:srgbClr val="000000"/>
                </a:solidFill>
                <a:latin typeface="+mn-lt"/>
                <a:ea typeface="+mn-ea"/>
                <a:cs typeface="+mn-cs"/>
              </a:defRPr>
            </a:lvl2pPr>
          </a:lstStyle>
          <a:p>
            <a:pPr lvl="0"/>
            <a:r>
              <a:rPr lang="en-US"/>
              <a:t>Click to edit Master text styles</a:t>
            </a:r>
          </a:p>
          <a:p>
            <a:pPr lvl="1"/>
            <a:r>
              <a:rPr lang="en-US"/>
              <a:t>Second level</a:t>
            </a:r>
          </a:p>
        </p:txBody>
      </p:sp>
      <p:sp>
        <p:nvSpPr>
          <p:cNvPr id="9" name="Footer Placeholder 4"/>
          <p:cNvSpPr>
            <a:spLocks noGrp="1"/>
          </p:cNvSpPr>
          <p:nvPr>
            <p:ph type="ftr" sz="quarter" idx="15"/>
          </p:nvPr>
        </p:nvSpPr>
        <p:spPr>
          <a:xfrm>
            <a:off x="320040" y="6483290"/>
            <a:ext cx="3933825" cy="172486"/>
          </a:xfrm>
        </p:spPr>
        <p:txBody>
          <a:bodyPr/>
          <a:lstStyle>
            <a:lvl1pPr algn="r">
              <a:defRPr smtClean="0">
                <a:solidFill>
                  <a:srgbClr val="000000"/>
                </a:solidFill>
              </a:defRPr>
            </a:lvl1pPr>
          </a:lstStyle>
          <a:p>
            <a:pPr algn="l">
              <a:defRPr/>
            </a:pPr>
            <a:r>
              <a:rPr lang="en-US" dirty="0"/>
              <a:t>Page footer, i.e., For institutional use only.</a:t>
            </a:r>
          </a:p>
        </p:txBody>
      </p:sp>
      <p:sp>
        <p:nvSpPr>
          <p:cNvPr id="10" name="Rectangle 155"/>
          <p:cNvSpPr>
            <a:spLocks noGrp="1" noChangeArrowheads="1"/>
          </p:cNvSpPr>
          <p:nvPr>
            <p:ph type="dt" sz="half" idx="16"/>
          </p:nvPr>
        </p:nvSpPr>
        <p:spPr>
          <a:xfrm>
            <a:off x="320040" y="6655654"/>
            <a:ext cx="1983958" cy="120649"/>
          </a:xfrm>
        </p:spPr>
        <p:txBody>
          <a:bodyPr/>
          <a:lstStyle>
            <a:lvl1pPr algn="l">
              <a:defRPr sz="700" smtClean="0">
                <a:solidFill>
                  <a:srgbClr val="000000"/>
                </a:solidFill>
              </a:defRPr>
            </a:lvl1pPr>
          </a:lstStyle>
          <a:p>
            <a:pPr>
              <a:defRPr/>
            </a:pPr>
            <a:r>
              <a:rPr lang="en-US"/>
              <a:t>Production code #</a:t>
            </a:r>
            <a:endParaRPr lang="en-US" dirty="0"/>
          </a:p>
        </p:txBody>
      </p:sp>
      <p:sp>
        <p:nvSpPr>
          <p:cNvPr id="37" name="Slide Number Placeholder 3"/>
          <p:cNvSpPr>
            <a:spLocks noGrp="1"/>
          </p:cNvSpPr>
          <p:nvPr>
            <p:ph type="sldNum" sz="quarter" idx="14"/>
          </p:nvPr>
        </p:nvSpPr>
        <p:spPr>
          <a:xfrm>
            <a:off x="0" y="6382512"/>
            <a:ext cx="327880"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grpSp>
        <p:nvGrpSpPr>
          <p:cNvPr id="4" name="Group 3">
            <a:extLst>
              <a:ext uri="{FF2B5EF4-FFF2-40B4-BE49-F238E27FC236}">
                <a16:creationId xmlns:a16="http://schemas.microsoft.com/office/drawing/2014/main" id="{6836CF26-485A-9061-FC00-429B1F7A9257}"/>
              </a:ext>
            </a:extLst>
          </p:cNvPr>
          <p:cNvGrpSpPr/>
          <p:nvPr userDrawn="1"/>
        </p:nvGrpSpPr>
        <p:grpSpPr>
          <a:xfrm>
            <a:off x="7358173" y="6361974"/>
            <a:ext cx="1382376" cy="297562"/>
            <a:chOff x="6923088" y="4475163"/>
            <a:chExt cx="1873251" cy="403225"/>
          </a:xfrm>
        </p:grpSpPr>
        <p:sp>
          <p:nvSpPr>
            <p:cNvPr id="5" name="AutoShape 4">
              <a:extLst>
                <a:ext uri="{FF2B5EF4-FFF2-40B4-BE49-F238E27FC236}">
                  <a16:creationId xmlns:a16="http://schemas.microsoft.com/office/drawing/2014/main" id="{811CFB5C-CC33-DD71-F80A-DA8AA2C74BE4}"/>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 name="Freeform 6">
              <a:extLst>
                <a:ext uri="{FF2B5EF4-FFF2-40B4-BE49-F238E27FC236}">
                  <a16:creationId xmlns:a16="http://schemas.microsoft.com/office/drawing/2014/main" id="{28EB49C1-BE0B-7DA9-FC86-2D23A95AFE43}"/>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 name="Freeform 7">
              <a:extLst>
                <a:ext uri="{FF2B5EF4-FFF2-40B4-BE49-F238E27FC236}">
                  <a16:creationId xmlns:a16="http://schemas.microsoft.com/office/drawing/2014/main" id="{551E44B3-ED95-5031-0434-05F64E71CC07}"/>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 name="Freeform 83">
              <a:extLst>
                <a:ext uri="{FF2B5EF4-FFF2-40B4-BE49-F238E27FC236}">
                  <a16:creationId xmlns:a16="http://schemas.microsoft.com/office/drawing/2014/main" id="{3BDCC38B-750F-88AF-7BF9-A74CF070F9D5}"/>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8" name="Freeform 84">
              <a:extLst>
                <a:ext uri="{FF2B5EF4-FFF2-40B4-BE49-F238E27FC236}">
                  <a16:creationId xmlns:a16="http://schemas.microsoft.com/office/drawing/2014/main" id="{BF800C8A-F157-7D00-16BD-0519F9AD9388}"/>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9" name="Freeform 85">
              <a:extLst>
                <a:ext uri="{FF2B5EF4-FFF2-40B4-BE49-F238E27FC236}">
                  <a16:creationId xmlns:a16="http://schemas.microsoft.com/office/drawing/2014/main" id="{8EC5EA8B-58F9-AD32-9933-9DEF5AB2464D}"/>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0" name="Freeform 86">
              <a:extLst>
                <a:ext uri="{FF2B5EF4-FFF2-40B4-BE49-F238E27FC236}">
                  <a16:creationId xmlns:a16="http://schemas.microsoft.com/office/drawing/2014/main" id="{AD16AC3C-3A45-CFDE-0DB9-22972E319979}"/>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1" name="Freeform 87">
              <a:extLst>
                <a:ext uri="{FF2B5EF4-FFF2-40B4-BE49-F238E27FC236}">
                  <a16:creationId xmlns:a16="http://schemas.microsoft.com/office/drawing/2014/main" id="{E5C7C8A2-68F3-AB0C-351F-14546773264E}"/>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2" name="Freeform 88">
              <a:extLst>
                <a:ext uri="{FF2B5EF4-FFF2-40B4-BE49-F238E27FC236}">
                  <a16:creationId xmlns:a16="http://schemas.microsoft.com/office/drawing/2014/main" id="{3EFE1A5E-1C6A-E4B7-E397-BFAA1F832244}"/>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3" name="Freeform 89">
              <a:extLst>
                <a:ext uri="{FF2B5EF4-FFF2-40B4-BE49-F238E27FC236}">
                  <a16:creationId xmlns:a16="http://schemas.microsoft.com/office/drawing/2014/main" id="{924F8528-AD78-30CC-4CBF-5C8E281862CF}"/>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4" name="Freeform 90">
              <a:extLst>
                <a:ext uri="{FF2B5EF4-FFF2-40B4-BE49-F238E27FC236}">
                  <a16:creationId xmlns:a16="http://schemas.microsoft.com/office/drawing/2014/main" id="{4FA5BE8D-CF14-291E-4914-46EB3D8EE554}"/>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5" name="Freeform 91">
              <a:extLst>
                <a:ext uri="{FF2B5EF4-FFF2-40B4-BE49-F238E27FC236}">
                  <a16:creationId xmlns:a16="http://schemas.microsoft.com/office/drawing/2014/main" id="{3EBD8D0E-544D-9B81-1A8C-F838C101F891}"/>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6" name="Freeform 92">
              <a:extLst>
                <a:ext uri="{FF2B5EF4-FFF2-40B4-BE49-F238E27FC236}">
                  <a16:creationId xmlns:a16="http://schemas.microsoft.com/office/drawing/2014/main" id="{4E868F16-E924-CE0D-944D-65A177B2AB26}"/>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7" name="Freeform 93">
              <a:extLst>
                <a:ext uri="{FF2B5EF4-FFF2-40B4-BE49-F238E27FC236}">
                  <a16:creationId xmlns:a16="http://schemas.microsoft.com/office/drawing/2014/main" id="{6E5AC491-59A1-DC3B-516E-453E3E03923D}"/>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8" name="Freeform 94">
              <a:extLst>
                <a:ext uri="{FF2B5EF4-FFF2-40B4-BE49-F238E27FC236}">
                  <a16:creationId xmlns:a16="http://schemas.microsoft.com/office/drawing/2014/main" id="{5380C8AD-C665-074C-F376-4FC250CB4646}"/>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9" name="Freeform 95">
              <a:extLst>
                <a:ext uri="{FF2B5EF4-FFF2-40B4-BE49-F238E27FC236}">
                  <a16:creationId xmlns:a16="http://schemas.microsoft.com/office/drawing/2014/main" id="{6895E3AF-85DD-A6CF-4831-72CCD2EBADD6}"/>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0" name="Freeform 96">
              <a:extLst>
                <a:ext uri="{FF2B5EF4-FFF2-40B4-BE49-F238E27FC236}">
                  <a16:creationId xmlns:a16="http://schemas.microsoft.com/office/drawing/2014/main" id="{D3937C70-E895-1282-02AD-F301E3ACCE1E}"/>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1" name="Freeform 97">
              <a:extLst>
                <a:ext uri="{FF2B5EF4-FFF2-40B4-BE49-F238E27FC236}">
                  <a16:creationId xmlns:a16="http://schemas.microsoft.com/office/drawing/2014/main" id="{DC206BC4-2FD4-1916-27D0-7D03F23932CF}"/>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2" name="Freeform 98">
              <a:extLst>
                <a:ext uri="{FF2B5EF4-FFF2-40B4-BE49-F238E27FC236}">
                  <a16:creationId xmlns:a16="http://schemas.microsoft.com/office/drawing/2014/main" id="{5D2E31AD-6A41-9C80-929C-51F1936C1094}"/>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3" name="Freeform 99">
              <a:extLst>
                <a:ext uri="{FF2B5EF4-FFF2-40B4-BE49-F238E27FC236}">
                  <a16:creationId xmlns:a16="http://schemas.microsoft.com/office/drawing/2014/main" id="{0CCCD216-B220-B6E9-D8CE-EC63D8708802}"/>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4" name="Freeform 100">
              <a:extLst>
                <a:ext uri="{FF2B5EF4-FFF2-40B4-BE49-F238E27FC236}">
                  <a16:creationId xmlns:a16="http://schemas.microsoft.com/office/drawing/2014/main" id="{2DE329C2-F430-86FB-17C7-950B56907087}"/>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5" name="Freeform 101">
              <a:extLst>
                <a:ext uri="{FF2B5EF4-FFF2-40B4-BE49-F238E27FC236}">
                  <a16:creationId xmlns:a16="http://schemas.microsoft.com/office/drawing/2014/main" id="{0BF63348-C124-BDB2-83AC-8F023A607936}"/>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6" name="Freeform 102">
              <a:extLst>
                <a:ext uri="{FF2B5EF4-FFF2-40B4-BE49-F238E27FC236}">
                  <a16:creationId xmlns:a16="http://schemas.microsoft.com/office/drawing/2014/main" id="{9F7FFEAC-AE75-E836-58E7-1D84DB37FF73}"/>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7" name="Freeform 103">
              <a:extLst>
                <a:ext uri="{FF2B5EF4-FFF2-40B4-BE49-F238E27FC236}">
                  <a16:creationId xmlns:a16="http://schemas.microsoft.com/office/drawing/2014/main" id="{B9C933A7-68CF-F3E8-2C05-59B7CEC7DFEB}"/>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8" name="Freeform 104">
              <a:extLst>
                <a:ext uri="{FF2B5EF4-FFF2-40B4-BE49-F238E27FC236}">
                  <a16:creationId xmlns:a16="http://schemas.microsoft.com/office/drawing/2014/main" id="{3E3DD339-6C52-5A29-F0CD-FEB59BDE6405}"/>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9" name="Freeform 105">
              <a:extLst>
                <a:ext uri="{FF2B5EF4-FFF2-40B4-BE49-F238E27FC236}">
                  <a16:creationId xmlns:a16="http://schemas.microsoft.com/office/drawing/2014/main" id="{0FD18F82-974C-14C6-BDC6-9C36029C70AC}"/>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spTree>
    <p:extLst>
      <p:ext uri="{BB962C8B-B14F-4D97-AF65-F5344CB8AC3E}">
        <p14:creationId xmlns:p14="http://schemas.microsoft.com/office/powerpoint/2010/main" val="110355681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Biography">
    <p:spTree>
      <p:nvGrpSpPr>
        <p:cNvPr id="1" name=""/>
        <p:cNvGrpSpPr/>
        <p:nvPr/>
      </p:nvGrpSpPr>
      <p:grpSpPr>
        <a:xfrm>
          <a:off x="0" y="0"/>
          <a:ext cx="0" cy="0"/>
          <a:chOff x="0" y="0"/>
          <a:chExt cx="0" cy="0"/>
        </a:xfrm>
      </p:grpSpPr>
      <p:sp>
        <p:nvSpPr>
          <p:cNvPr id="2" name="Title 1"/>
          <p:cNvSpPr>
            <a:spLocks noGrp="1"/>
          </p:cNvSpPr>
          <p:nvPr>
            <p:ph type="title"/>
          </p:nvPr>
        </p:nvSpPr>
        <p:spPr>
          <a:xfrm>
            <a:off x="317115" y="228600"/>
            <a:ext cx="8188710" cy="838200"/>
          </a:xfrm>
        </p:spPr>
        <p:txBody>
          <a:bodyPr/>
          <a:lstStyle/>
          <a:p>
            <a:r>
              <a:rPr lang="en-US"/>
              <a:t>Click to edit Master title style</a:t>
            </a:r>
            <a:endParaRPr lang="en-US" dirty="0"/>
          </a:p>
        </p:txBody>
      </p:sp>
      <p:sp>
        <p:nvSpPr>
          <p:cNvPr id="3" name="Content Placeholder 2"/>
          <p:cNvSpPr>
            <a:spLocks noGrp="1"/>
          </p:cNvSpPr>
          <p:nvPr>
            <p:ph idx="1"/>
          </p:nvPr>
        </p:nvSpPr>
        <p:spPr>
          <a:xfrm>
            <a:off x="317115" y="1073258"/>
            <a:ext cx="8188710" cy="439305"/>
          </a:xfrm>
        </p:spPr>
        <p:txBody>
          <a:bodyPr lIns="91440"/>
          <a:lstStyle>
            <a:lvl1pPr marL="0" indent="0">
              <a:spcBef>
                <a:spcPts val="0"/>
              </a:spcBef>
              <a:defRPr lang="en-US" sz="1200" b="1" dirty="0" smtClean="0">
                <a:solidFill>
                  <a:srgbClr val="7A9B3D"/>
                </a:solidFill>
                <a:latin typeface="+mn-lt"/>
                <a:ea typeface="+mn-ea"/>
                <a:cs typeface="+mn-cs"/>
              </a:defRPr>
            </a:lvl1pPr>
            <a:lvl2pPr marL="0" indent="0">
              <a:spcBef>
                <a:spcPts val="0"/>
              </a:spcBef>
              <a:buNone/>
              <a:defRPr sz="1200" b="0" i="1">
                <a:solidFill>
                  <a:srgbClr val="7A9B3D"/>
                </a:solidFill>
              </a:defRPr>
            </a:lvl2pPr>
          </a:lstStyle>
          <a:p>
            <a:pPr lvl="0"/>
            <a:r>
              <a:rPr lang="en-US"/>
              <a:t>Click to edit Master text styles</a:t>
            </a:r>
          </a:p>
          <a:p>
            <a:pPr lvl="1"/>
            <a:r>
              <a:rPr lang="en-US"/>
              <a:t>Second level</a:t>
            </a:r>
          </a:p>
        </p:txBody>
      </p:sp>
      <p:sp>
        <p:nvSpPr>
          <p:cNvPr id="10" name="Content Placeholder 9"/>
          <p:cNvSpPr>
            <a:spLocks noGrp="1"/>
          </p:cNvSpPr>
          <p:nvPr>
            <p:ph sz="quarter" idx="13"/>
          </p:nvPr>
        </p:nvSpPr>
        <p:spPr>
          <a:xfrm>
            <a:off x="317115" y="1526850"/>
            <a:ext cx="8188710" cy="4691387"/>
          </a:xfrm>
        </p:spPr>
        <p:txBody>
          <a:bodyPr lIns="91440"/>
          <a:lstStyle>
            <a:lvl1pPr marL="0" indent="0">
              <a:lnSpc>
                <a:spcPct val="100000"/>
              </a:lnSpc>
              <a:spcBef>
                <a:spcPts val="600"/>
              </a:spcBef>
              <a:buFont typeface="Arial" pitchFamily="34" charset="0"/>
              <a:buNone/>
              <a:defRPr sz="1000" b="0">
                <a:solidFill>
                  <a:srgbClr val="000000"/>
                </a:solidFill>
              </a:defRPr>
            </a:lvl1pPr>
            <a:lvl2pPr marL="0" indent="0">
              <a:lnSpc>
                <a:spcPct val="100000"/>
              </a:lnSpc>
              <a:spcBef>
                <a:spcPts val="600"/>
              </a:spcBef>
              <a:buNone/>
              <a:defRPr sz="1000">
                <a:solidFill>
                  <a:srgbClr val="000000"/>
                </a:solidFill>
              </a:defRPr>
            </a:lvl2pPr>
            <a:lvl3pPr marL="0" indent="0">
              <a:lnSpc>
                <a:spcPct val="100000"/>
              </a:lnSpc>
              <a:spcBef>
                <a:spcPts val="600"/>
              </a:spcBef>
              <a:buNone/>
              <a:defRPr sz="1000">
                <a:solidFill>
                  <a:srgbClr val="000000"/>
                </a:solidFill>
              </a:defRPr>
            </a:lvl3pPr>
            <a:lvl4pPr marL="0" indent="0">
              <a:lnSpc>
                <a:spcPct val="100000"/>
              </a:lnSpc>
              <a:spcBef>
                <a:spcPts val="600"/>
              </a:spcBef>
              <a:buFont typeface="Arial" pitchFamily="34" charset="0"/>
              <a:buNone/>
              <a:defRPr sz="1000">
                <a:solidFill>
                  <a:srgbClr val="000000"/>
                </a:solidFill>
              </a:defRPr>
            </a:lvl4pPr>
            <a:lvl5pPr marL="0" indent="0">
              <a:lnSpc>
                <a:spcPct val="100000"/>
              </a:lnSpc>
              <a:spcBef>
                <a:spcPts val="600"/>
              </a:spcBef>
              <a:buFont typeface="Arial" pitchFamily="34" charset="0"/>
              <a:buNone/>
              <a:defRPr sz="10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Footer Placeholder 4"/>
          <p:cNvSpPr>
            <a:spLocks noGrp="1"/>
          </p:cNvSpPr>
          <p:nvPr>
            <p:ph type="ftr" sz="quarter" idx="15"/>
          </p:nvPr>
        </p:nvSpPr>
        <p:spPr>
          <a:xfrm>
            <a:off x="320040" y="6483290"/>
            <a:ext cx="3933825" cy="172486"/>
          </a:xfrm>
        </p:spPr>
        <p:txBody>
          <a:bodyPr/>
          <a:lstStyle>
            <a:lvl1pPr algn="r">
              <a:defRPr smtClean="0">
                <a:solidFill>
                  <a:srgbClr val="000000"/>
                </a:solidFill>
              </a:defRPr>
            </a:lvl1pPr>
          </a:lstStyle>
          <a:p>
            <a:pPr algn="l">
              <a:defRPr/>
            </a:pPr>
            <a:r>
              <a:rPr lang="en-US" dirty="0"/>
              <a:t>Page footer, i.e., For institutional use only.</a:t>
            </a:r>
          </a:p>
        </p:txBody>
      </p:sp>
      <p:sp>
        <p:nvSpPr>
          <p:cNvPr id="12" name="Rectangle 155"/>
          <p:cNvSpPr>
            <a:spLocks noGrp="1" noChangeArrowheads="1"/>
          </p:cNvSpPr>
          <p:nvPr>
            <p:ph type="dt" sz="half" idx="16"/>
          </p:nvPr>
        </p:nvSpPr>
        <p:spPr>
          <a:xfrm>
            <a:off x="320040" y="6655654"/>
            <a:ext cx="1983958" cy="120649"/>
          </a:xfrm>
        </p:spPr>
        <p:txBody>
          <a:bodyPr/>
          <a:lstStyle>
            <a:lvl1pPr algn="l">
              <a:defRPr sz="700" smtClean="0">
                <a:solidFill>
                  <a:srgbClr val="000000"/>
                </a:solidFill>
              </a:defRPr>
            </a:lvl1pPr>
          </a:lstStyle>
          <a:p>
            <a:pPr>
              <a:defRPr/>
            </a:pPr>
            <a:r>
              <a:rPr lang="en-US"/>
              <a:t>Production code #</a:t>
            </a:r>
            <a:endParaRPr lang="en-US" dirty="0"/>
          </a:p>
        </p:txBody>
      </p:sp>
      <p:sp>
        <p:nvSpPr>
          <p:cNvPr id="39" name="Slide Number Placeholder 3"/>
          <p:cNvSpPr>
            <a:spLocks noGrp="1"/>
          </p:cNvSpPr>
          <p:nvPr>
            <p:ph type="sldNum" sz="quarter" idx="14"/>
          </p:nvPr>
        </p:nvSpPr>
        <p:spPr>
          <a:xfrm>
            <a:off x="0" y="6382512"/>
            <a:ext cx="327880"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grpSp>
        <p:nvGrpSpPr>
          <p:cNvPr id="4" name="Group 3">
            <a:extLst>
              <a:ext uri="{FF2B5EF4-FFF2-40B4-BE49-F238E27FC236}">
                <a16:creationId xmlns:a16="http://schemas.microsoft.com/office/drawing/2014/main" id="{9F06C87B-8E93-AA4A-1368-397E53F7DAC4}"/>
              </a:ext>
            </a:extLst>
          </p:cNvPr>
          <p:cNvGrpSpPr/>
          <p:nvPr userDrawn="1"/>
        </p:nvGrpSpPr>
        <p:grpSpPr>
          <a:xfrm>
            <a:off x="7358173" y="6361974"/>
            <a:ext cx="1382376" cy="297562"/>
            <a:chOff x="6923088" y="4475163"/>
            <a:chExt cx="1873251" cy="403225"/>
          </a:xfrm>
        </p:grpSpPr>
        <p:sp>
          <p:nvSpPr>
            <p:cNvPr id="5" name="AutoShape 4">
              <a:extLst>
                <a:ext uri="{FF2B5EF4-FFF2-40B4-BE49-F238E27FC236}">
                  <a16:creationId xmlns:a16="http://schemas.microsoft.com/office/drawing/2014/main" id="{792322E0-291A-0BA2-E7F7-AAEAEECBB096}"/>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 name="Freeform 6">
              <a:extLst>
                <a:ext uri="{FF2B5EF4-FFF2-40B4-BE49-F238E27FC236}">
                  <a16:creationId xmlns:a16="http://schemas.microsoft.com/office/drawing/2014/main" id="{09B60FE2-057E-D7C3-1807-467B26B4351B}"/>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 name="Freeform 7">
              <a:extLst>
                <a:ext uri="{FF2B5EF4-FFF2-40B4-BE49-F238E27FC236}">
                  <a16:creationId xmlns:a16="http://schemas.microsoft.com/office/drawing/2014/main" id="{561A4830-8E3E-E367-3A09-6D69DEF599DF}"/>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 name="Freeform 83">
              <a:extLst>
                <a:ext uri="{FF2B5EF4-FFF2-40B4-BE49-F238E27FC236}">
                  <a16:creationId xmlns:a16="http://schemas.microsoft.com/office/drawing/2014/main" id="{86F95075-FAF1-4AD0-7156-432B0C54EB86}"/>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9" name="Freeform 84">
              <a:extLst>
                <a:ext uri="{FF2B5EF4-FFF2-40B4-BE49-F238E27FC236}">
                  <a16:creationId xmlns:a16="http://schemas.microsoft.com/office/drawing/2014/main" id="{887AC7D9-B182-2377-7F39-BD6BF7BB6298}"/>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0" name="Freeform 85">
              <a:extLst>
                <a:ext uri="{FF2B5EF4-FFF2-40B4-BE49-F238E27FC236}">
                  <a16:creationId xmlns:a16="http://schemas.microsoft.com/office/drawing/2014/main" id="{CBDFB01C-C29F-5C2A-A4DE-B47D2C8B8071}"/>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1" name="Freeform 86">
              <a:extLst>
                <a:ext uri="{FF2B5EF4-FFF2-40B4-BE49-F238E27FC236}">
                  <a16:creationId xmlns:a16="http://schemas.microsoft.com/office/drawing/2014/main" id="{B3AF7D5A-3160-4DEE-297D-23FC256B3DDF}"/>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2" name="Freeform 87">
              <a:extLst>
                <a:ext uri="{FF2B5EF4-FFF2-40B4-BE49-F238E27FC236}">
                  <a16:creationId xmlns:a16="http://schemas.microsoft.com/office/drawing/2014/main" id="{6BC6429D-69FB-C42B-C6FB-D1C817FEE36F}"/>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3" name="Freeform 88">
              <a:extLst>
                <a:ext uri="{FF2B5EF4-FFF2-40B4-BE49-F238E27FC236}">
                  <a16:creationId xmlns:a16="http://schemas.microsoft.com/office/drawing/2014/main" id="{A63BD498-4345-470D-8653-DA98BA9F32C5}"/>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4" name="Freeform 89">
              <a:extLst>
                <a:ext uri="{FF2B5EF4-FFF2-40B4-BE49-F238E27FC236}">
                  <a16:creationId xmlns:a16="http://schemas.microsoft.com/office/drawing/2014/main" id="{DA336D6A-EB4D-8701-F26D-9ACBAE0DCF8F}"/>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5" name="Freeform 90">
              <a:extLst>
                <a:ext uri="{FF2B5EF4-FFF2-40B4-BE49-F238E27FC236}">
                  <a16:creationId xmlns:a16="http://schemas.microsoft.com/office/drawing/2014/main" id="{B38919A7-4CC2-D327-E54F-F02A4BC8C2F1}"/>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6" name="Freeform 91">
              <a:extLst>
                <a:ext uri="{FF2B5EF4-FFF2-40B4-BE49-F238E27FC236}">
                  <a16:creationId xmlns:a16="http://schemas.microsoft.com/office/drawing/2014/main" id="{CCF101D8-B7DE-B3C0-8C84-72C3A9D5E02B}"/>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7" name="Freeform 92">
              <a:extLst>
                <a:ext uri="{FF2B5EF4-FFF2-40B4-BE49-F238E27FC236}">
                  <a16:creationId xmlns:a16="http://schemas.microsoft.com/office/drawing/2014/main" id="{A18957B5-B79D-89E8-9AFD-1195CFEFDAF7}"/>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8" name="Freeform 93">
              <a:extLst>
                <a:ext uri="{FF2B5EF4-FFF2-40B4-BE49-F238E27FC236}">
                  <a16:creationId xmlns:a16="http://schemas.microsoft.com/office/drawing/2014/main" id="{8A5DCC7A-E5C3-8B00-8BB7-4E68422D0E5C}"/>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9" name="Freeform 94">
              <a:extLst>
                <a:ext uri="{FF2B5EF4-FFF2-40B4-BE49-F238E27FC236}">
                  <a16:creationId xmlns:a16="http://schemas.microsoft.com/office/drawing/2014/main" id="{76559EEB-32C6-2570-5FE1-1B1CBA9FD525}"/>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0" name="Freeform 95">
              <a:extLst>
                <a:ext uri="{FF2B5EF4-FFF2-40B4-BE49-F238E27FC236}">
                  <a16:creationId xmlns:a16="http://schemas.microsoft.com/office/drawing/2014/main" id="{2C11C373-E2B2-0172-57F8-CAD052C7038E}"/>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1" name="Freeform 96">
              <a:extLst>
                <a:ext uri="{FF2B5EF4-FFF2-40B4-BE49-F238E27FC236}">
                  <a16:creationId xmlns:a16="http://schemas.microsoft.com/office/drawing/2014/main" id="{CA1D2A33-04C5-E33A-E7B4-B87DF0A01C43}"/>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2" name="Freeform 97">
              <a:extLst>
                <a:ext uri="{FF2B5EF4-FFF2-40B4-BE49-F238E27FC236}">
                  <a16:creationId xmlns:a16="http://schemas.microsoft.com/office/drawing/2014/main" id="{3EEE5D85-1BAB-3BAA-EFAB-EAAE60F02294}"/>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3" name="Freeform 98">
              <a:extLst>
                <a:ext uri="{FF2B5EF4-FFF2-40B4-BE49-F238E27FC236}">
                  <a16:creationId xmlns:a16="http://schemas.microsoft.com/office/drawing/2014/main" id="{E7B855FA-6406-48DC-3C18-05FB93AC0ACC}"/>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4" name="Freeform 99">
              <a:extLst>
                <a:ext uri="{FF2B5EF4-FFF2-40B4-BE49-F238E27FC236}">
                  <a16:creationId xmlns:a16="http://schemas.microsoft.com/office/drawing/2014/main" id="{4073A21B-A30B-1E7A-3BC7-A754555619E7}"/>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5" name="Freeform 100">
              <a:extLst>
                <a:ext uri="{FF2B5EF4-FFF2-40B4-BE49-F238E27FC236}">
                  <a16:creationId xmlns:a16="http://schemas.microsoft.com/office/drawing/2014/main" id="{F4C53420-04A8-E66F-4DFF-2F09312CE45B}"/>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6" name="Freeform 101">
              <a:extLst>
                <a:ext uri="{FF2B5EF4-FFF2-40B4-BE49-F238E27FC236}">
                  <a16:creationId xmlns:a16="http://schemas.microsoft.com/office/drawing/2014/main" id="{9603270C-E0D3-E874-3FD2-9B34895BDF65}"/>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7" name="Freeform 102">
              <a:extLst>
                <a:ext uri="{FF2B5EF4-FFF2-40B4-BE49-F238E27FC236}">
                  <a16:creationId xmlns:a16="http://schemas.microsoft.com/office/drawing/2014/main" id="{D69D982A-A15C-58D6-A91E-A244D3618AC2}"/>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8" name="Freeform 103">
              <a:extLst>
                <a:ext uri="{FF2B5EF4-FFF2-40B4-BE49-F238E27FC236}">
                  <a16:creationId xmlns:a16="http://schemas.microsoft.com/office/drawing/2014/main" id="{6FE49299-AFA5-C7A8-A022-F53C4A02CCD0}"/>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9" name="Freeform 104">
              <a:extLst>
                <a:ext uri="{FF2B5EF4-FFF2-40B4-BE49-F238E27FC236}">
                  <a16:creationId xmlns:a16="http://schemas.microsoft.com/office/drawing/2014/main" id="{F117D051-D73A-D05A-62CD-170A1197304D}"/>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0" name="Freeform 105">
              <a:extLst>
                <a:ext uri="{FF2B5EF4-FFF2-40B4-BE49-F238E27FC236}">
                  <a16:creationId xmlns:a16="http://schemas.microsoft.com/office/drawing/2014/main" id="{E9191DBE-AC28-77D6-5223-A3CEB9A8DD0D}"/>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spTree>
    <p:extLst>
      <p:ext uri="{BB962C8B-B14F-4D97-AF65-F5344CB8AC3E}">
        <p14:creationId xmlns:p14="http://schemas.microsoft.com/office/powerpoint/2010/main" val="4121480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2_Print Divider Speakers">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58488" name="Rectangle 56"/>
          <p:cNvSpPr>
            <a:spLocks noGrp="1" noChangeArrowheads="1"/>
          </p:cNvSpPr>
          <p:nvPr>
            <p:ph type="ctrTitle"/>
          </p:nvPr>
        </p:nvSpPr>
        <p:spPr>
          <a:xfrm>
            <a:off x="679879" y="2040360"/>
            <a:ext cx="7825945" cy="608013"/>
          </a:xfrm>
          <a:ln algn="ctr"/>
        </p:spPr>
        <p:txBody>
          <a:bodyPr lIns="91440" tIns="45720" anchor="b"/>
          <a:lstStyle>
            <a:lvl1pPr>
              <a:defRPr sz="2800">
                <a:solidFill>
                  <a:srgbClr val="333F48"/>
                </a:solidFill>
              </a:defRPr>
            </a:lvl1pPr>
          </a:lstStyle>
          <a:p>
            <a:r>
              <a:rPr lang="en-US"/>
              <a:t>Click to edit Master title style</a:t>
            </a:r>
            <a:endParaRPr lang="en-US" dirty="0"/>
          </a:p>
        </p:txBody>
      </p:sp>
      <p:sp>
        <p:nvSpPr>
          <p:cNvPr id="658489" name="Rectangle 57"/>
          <p:cNvSpPr>
            <a:spLocks noGrp="1" noChangeArrowheads="1"/>
          </p:cNvSpPr>
          <p:nvPr>
            <p:ph type="subTitle" idx="1"/>
          </p:nvPr>
        </p:nvSpPr>
        <p:spPr>
          <a:xfrm>
            <a:off x="679880" y="2819387"/>
            <a:ext cx="7825945" cy="282925"/>
          </a:xfrm>
          <a:ln algn="ctr"/>
        </p:spPr>
        <p:txBody>
          <a:bodyPr tIns="0"/>
          <a:lstStyle>
            <a:lvl1pPr marL="0" indent="0" algn="l" rtl="0" fontAlgn="base">
              <a:lnSpc>
                <a:spcPct val="100000"/>
              </a:lnSpc>
              <a:spcBef>
                <a:spcPts val="600"/>
              </a:spcBef>
              <a:spcAft>
                <a:spcPct val="0"/>
              </a:spcAft>
              <a:defRPr lang="en-US" sz="1600" b="1" kern="1200" baseline="0" dirty="0">
                <a:solidFill>
                  <a:srgbClr val="768692"/>
                </a:solidFill>
                <a:latin typeface="Arial"/>
                <a:ea typeface="ＭＳ Ｐゴシック" pitchFamily="34" charset="-128"/>
                <a:cs typeface="+mn-cs"/>
              </a:defRPr>
            </a:lvl1pPr>
          </a:lstStyle>
          <a:p>
            <a:r>
              <a:rPr lang="en-US"/>
              <a:t>Click to edit Master subtitle style</a:t>
            </a:r>
            <a:endParaRPr lang="en-US" dirty="0"/>
          </a:p>
        </p:txBody>
      </p:sp>
      <p:cxnSp>
        <p:nvCxnSpPr>
          <p:cNvPr id="6" name="Straight Connector 5"/>
          <p:cNvCxnSpPr/>
          <p:nvPr/>
        </p:nvCxnSpPr>
        <p:spPr bwMode="auto">
          <a:xfrm>
            <a:off x="791746" y="2642460"/>
            <a:ext cx="8352254" cy="0"/>
          </a:xfrm>
          <a:prstGeom prst="line">
            <a:avLst/>
          </a:prstGeom>
          <a:solidFill>
            <a:srgbClr val="009681"/>
          </a:solidFill>
          <a:ln w="9525" cap="flat" cmpd="sng" algn="ctr">
            <a:solidFill>
              <a:srgbClr val="768692"/>
            </a:solidFill>
            <a:prstDash val="solid"/>
            <a:round/>
            <a:headEnd type="none" w="med" len="med"/>
            <a:tailEnd type="none" w="med" len="med"/>
          </a:ln>
          <a:effectLst/>
        </p:spPr>
      </p:cxnSp>
      <p:sp>
        <p:nvSpPr>
          <p:cNvPr id="88" name="Rectangle 176">
            <a:extLst>
              <a:ext uri="{FF2B5EF4-FFF2-40B4-BE49-F238E27FC236}">
                <a16:creationId xmlns:a16="http://schemas.microsoft.com/office/drawing/2014/main" id="{F63D2447-968D-4391-82CF-99220D3851CF}"/>
              </a:ext>
            </a:extLst>
          </p:cNvPr>
          <p:cNvSpPr>
            <a:spLocks noGrp="1" noChangeArrowheads="1"/>
          </p:cNvSpPr>
          <p:nvPr>
            <p:ph type="ftr" sz="quarter" idx="13"/>
          </p:nvPr>
        </p:nvSpPr>
        <p:spPr>
          <a:xfrm>
            <a:off x="320040" y="6508597"/>
            <a:ext cx="3931920" cy="173736"/>
          </a:xfrm>
        </p:spPr>
        <p:txBody>
          <a:bodyPr/>
          <a:lstStyle>
            <a:lvl1pPr algn="l">
              <a:defRPr sz="800" b="0" smtClean="0">
                <a:solidFill>
                  <a:srgbClr val="000000"/>
                </a:solidFill>
              </a:defRPr>
            </a:lvl1pPr>
          </a:lstStyle>
          <a:p>
            <a:pPr>
              <a:defRPr/>
            </a:pPr>
            <a:r>
              <a:rPr lang="en-US"/>
              <a:t>Page footer, i.e., For institutional use only.</a:t>
            </a:r>
            <a:endParaRPr lang="en-US" dirty="0"/>
          </a:p>
        </p:txBody>
      </p:sp>
      <p:cxnSp>
        <p:nvCxnSpPr>
          <p:cNvPr id="2" name="Straight Connector 1">
            <a:extLst>
              <a:ext uri="{FF2B5EF4-FFF2-40B4-BE49-F238E27FC236}">
                <a16:creationId xmlns:a16="http://schemas.microsoft.com/office/drawing/2014/main" id="{8A58476D-44C5-4288-64CC-B34F0BAD189A}"/>
              </a:ext>
            </a:extLst>
          </p:cNvPr>
          <p:cNvCxnSpPr/>
          <p:nvPr userDrawn="1"/>
        </p:nvCxnSpPr>
        <p:spPr bwMode="auto">
          <a:xfrm>
            <a:off x="791746" y="2642460"/>
            <a:ext cx="8352254" cy="0"/>
          </a:xfrm>
          <a:prstGeom prst="line">
            <a:avLst/>
          </a:prstGeom>
          <a:solidFill>
            <a:srgbClr val="009681"/>
          </a:solidFill>
          <a:ln w="9525" cap="flat" cmpd="sng" algn="ctr">
            <a:solidFill>
              <a:srgbClr val="768692"/>
            </a:solidFill>
            <a:prstDash val="solid"/>
            <a:round/>
            <a:headEnd type="none" w="med" len="med"/>
            <a:tailEnd type="none" w="med" len="med"/>
          </a:ln>
          <a:effectLst/>
        </p:spPr>
      </p:cxnSp>
      <p:grpSp>
        <p:nvGrpSpPr>
          <p:cNvPr id="3" name="Group 2">
            <a:extLst>
              <a:ext uri="{FF2B5EF4-FFF2-40B4-BE49-F238E27FC236}">
                <a16:creationId xmlns:a16="http://schemas.microsoft.com/office/drawing/2014/main" id="{CC805CC8-B513-5B51-78E3-94BF9C9EF779}"/>
              </a:ext>
            </a:extLst>
          </p:cNvPr>
          <p:cNvGrpSpPr/>
          <p:nvPr userDrawn="1"/>
        </p:nvGrpSpPr>
        <p:grpSpPr>
          <a:xfrm>
            <a:off x="7358173" y="6361974"/>
            <a:ext cx="1382376" cy="297562"/>
            <a:chOff x="6923088" y="4475163"/>
            <a:chExt cx="1873251" cy="403225"/>
          </a:xfrm>
        </p:grpSpPr>
        <p:sp>
          <p:nvSpPr>
            <p:cNvPr id="4" name="AutoShape 4">
              <a:extLst>
                <a:ext uri="{FF2B5EF4-FFF2-40B4-BE49-F238E27FC236}">
                  <a16:creationId xmlns:a16="http://schemas.microsoft.com/office/drawing/2014/main" id="{0C35E9B2-B5F5-EB6A-AF46-0CE11CAB96A7}"/>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 name="Freeform 6">
              <a:extLst>
                <a:ext uri="{FF2B5EF4-FFF2-40B4-BE49-F238E27FC236}">
                  <a16:creationId xmlns:a16="http://schemas.microsoft.com/office/drawing/2014/main" id="{0220EC39-E894-FAA0-0C48-C7F90CE617B8}"/>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 name="Freeform 7">
              <a:extLst>
                <a:ext uri="{FF2B5EF4-FFF2-40B4-BE49-F238E27FC236}">
                  <a16:creationId xmlns:a16="http://schemas.microsoft.com/office/drawing/2014/main" id="{8258EE39-CF2F-F364-395A-C5935ADBA3DA}"/>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 name="Freeform 83">
              <a:extLst>
                <a:ext uri="{FF2B5EF4-FFF2-40B4-BE49-F238E27FC236}">
                  <a16:creationId xmlns:a16="http://schemas.microsoft.com/office/drawing/2014/main" id="{66D8F783-1EFD-F865-302A-9A0EBCBF8A78}"/>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9" name="Freeform 84">
              <a:extLst>
                <a:ext uri="{FF2B5EF4-FFF2-40B4-BE49-F238E27FC236}">
                  <a16:creationId xmlns:a16="http://schemas.microsoft.com/office/drawing/2014/main" id="{01D91D75-2126-25D7-2A63-D962BBAAD876}"/>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0" name="Freeform 85">
              <a:extLst>
                <a:ext uri="{FF2B5EF4-FFF2-40B4-BE49-F238E27FC236}">
                  <a16:creationId xmlns:a16="http://schemas.microsoft.com/office/drawing/2014/main" id="{01D0771D-9E70-5FEF-9FF5-3EC3DC00B607}"/>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1" name="Freeform 86">
              <a:extLst>
                <a:ext uri="{FF2B5EF4-FFF2-40B4-BE49-F238E27FC236}">
                  <a16:creationId xmlns:a16="http://schemas.microsoft.com/office/drawing/2014/main" id="{F05EA927-0074-33F5-41B6-82747C152CA1}"/>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2" name="Freeform 87">
              <a:extLst>
                <a:ext uri="{FF2B5EF4-FFF2-40B4-BE49-F238E27FC236}">
                  <a16:creationId xmlns:a16="http://schemas.microsoft.com/office/drawing/2014/main" id="{1942192B-77D7-1B3D-09BC-1E131D6A272D}"/>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3" name="Freeform 88">
              <a:extLst>
                <a:ext uri="{FF2B5EF4-FFF2-40B4-BE49-F238E27FC236}">
                  <a16:creationId xmlns:a16="http://schemas.microsoft.com/office/drawing/2014/main" id="{38DABEBA-BF4F-DA81-5979-30FC38923829}"/>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4" name="Freeform 89">
              <a:extLst>
                <a:ext uri="{FF2B5EF4-FFF2-40B4-BE49-F238E27FC236}">
                  <a16:creationId xmlns:a16="http://schemas.microsoft.com/office/drawing/2014/main" id="{ACF46EDE-C5D2-1E4A-27A9-98B922FE031D}"/>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5" name="Freeform 90">
              <a:extLst>
                <a:ext uri="{FF2B5EF4-FFF2-40B4-BE49-F238E27FC236}">
                  <a16:creationId xmlns:a16="http://schemas.microsoft.com/office/drawing/2014/main" id="{B50CD6B4-62B7-27C0-6575-673E4C7C0E27}"/>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6" name="Freeform 91">
              <a:extLst>
                <a:ext uri="{FF2B5EF4-FFF2-40B4-BE49-F238E27FC236}">
                  <a16:creationId xmlns:a16="http://schemas.microsoft.com/office/drawing/2014/main" id="{51327C6C-3FC6-0632-90F3-3B31B5389E5D}"/>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7" name="Freeform 92">
              <a:extLst>
                <a:ext uri="{FF2B5EF4-FFF2-40B4-BE49-F238E27FC236}">
                  <a16:creationId xmlns:a16="http://schemas.microsoft.com/office/drawing/2014/main" id="{31BD5D1E-1D35-3E99-04C4-BBA24EEF5186}"/>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8" name="Freeform 93">
              <a:extLst>
                <a:ext uri="{FF2B5EF4-FFF2-40B4-BE49-F238E27FC236}">
                  <a16:creationId xmlns:a16="http://schemas.microsoft.com/office/drawing/2014/main" id="{CB9BEC63-CF0F-C697-E9AD-01FDF63DBE7A}"/>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9" name="Freeform 94">
              <a:extLst>
                <a:ext uri="{FF2B5EF4-FFF2-40B4-BE49-F238E27FC236}">
                  <a16:creationId xmlns:a16="http://schemas.microsoft.com/office/drawing/2014/main" id="{0F2835EE-8079-7F43-B9A6-4B73284E3B34}"/>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0" name="Freeform 95">
              <a:extLst>
                <a:ext uri="{FF2B5EF4-FFF2-40B4-BE49-F238E27FC236}">
                  <a16:creationId xmlns:a16="http://schemas.microsoft.com/office/drawing/2014/main" id="{349FFA95-3931-5820-8A19-11636AE5F85B}"/>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1" name="Freeform 96">
              <a:extLst>
                <a:ext uri="{FF2B5EF4-FFF2-40B4-BE49-F238E27FC236}">
                  <a16:creationId xmlns:a16="http://schemas.microsoft.com/office/drawing/2014/main" id="{417E31BC-935F-A912-0027-2101811100FD}"/>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2" name="Freeform 97">
              <a:extLst>
                <a:ext uri="{FF2B5EF4-FFF2-40B4-BE49-F238E27FC236}">
                  <a16:creationId xmlns:a16="http://schemas.microsoft.com/office/drawing/2014/main" id="{13067F9F-C96D-29CF-790A-AC468FCF0EE7}"/>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3" name="Freeform 98">
              <a:extLst>
                <a:ext uri="{FF2B5EF4-FFF2-40B4-BE49-F238E27FC236}">
                  <a16:creationId xmlns:a16="http://schemas.microsoft.com/office/drawing/2014/main" id="{6590EDE3-4FF1-7690-E016-5C21DEBBC90D}"/>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4" name="Freeform 99">
              <a:extLst>
                <a:ext uri="{FF2B5EF4-FFF2-40B4-BE49-F238E27FC236}">
                  <a16:creationId xmlns:a16="http://schemas.microsoft.com/office/drawing/2014/main" id="{C64E18EB-DBAD-8867-2263-BDC5B8C91F2C}"/>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5" name="Freeform 100">
              <a:extLst>
                <a:ext uri="{FF2B5EF4-FFF2-40B4-BE49-F238E27FC236}">
                  <a16:creationId xmlns:a16="http://schemas.microsoft.com/office/drawing/2014/main" id="{1F07459C-BC8D-27E3-9325-A2EBE339FD04}"/>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6" name="Freeform 101">
              <a:extLst>
                <a:ext uri="{FF2B5EF4-FFF2-40B4-BE49-F238E27FC236}">
                  <a16:creationId xmlns:a16="http://schemas.microsoft.com/office/drawing/2014/main" id="{C5CC56D6-CDF9-DED8-967D-EA8EE171995E}"/>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7" name="Freeform 102">
              <a:extLst>
                <a:ext uri="{FF2B5EF4-FFF2-40B4-BE49-F238E27FC236}">
                  <a16:creationId xmlns:a16="http://schemas.microsoft.com/office/drawing/2014/main" id="{34948BAA-401F-ACA0-E5A8-F16B84203580}"/>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8" name="Freeform 103">
              <a:extLst>
                <a:ext uri="{FF2B5EF4-FFF2-40B4-BE49-F238E27FC236}">
                  <a16:creationId xmlns:a16="http://schemas.microsoft.com/office/drawing/2014/main" id="{70A3CD8F-D084-7D02-F5A4-67839FFAF3C3}"/>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9" name="Freeform 104">
              <a:extLst>
                <a:ext uri="{FF2B5EF4-FFF2-40B4-BE49-F238E27FC236}">
                  <a16:creationId xmlns:a16="http://schemas.microsoft.com/office/drawing/2014/main" id="{52C6047E-0038-CB84-7E54-FE336F368A91}"/>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0" name="Freeform 105">
              <a:extLst>
                <a:ext uri="{FF2B5EF4-FFF2-40B4-BE49-F238E27FC236}">
                  <a16:creationId xmlns:a16="http://schemas.microsoft.com/office/drawing/2014/main" id="{47F0EE93-5520-272F-013A-87D9784C59FB}"/>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spTree>
    <p:extLst>
      <p:ext uri="{BB962C8B-B14F-4D97-AF65-F5344CB8AC3E}">
        <p14:creationId xmlns:p14="http://schemas.microsoft.com/office/powerpoint/2010/main" val="3928868903"/>
      </p:ext>
    </p:extLst>
  </p:cSld>
  <p:clrMapOvr>
    <a:masterClrMapping/>
  </p:clrMapOvr>
  <p:extLst>
    <p:ext uri="{DCECCB84-F9BA-43D5-87BE-67443E8EF086}">
      <p15:sldGuideLst xmlns:p15="http://schemas.microsoft.com/office/powerpoint/2012/main">
        <p15:guide id="3" orient="horz" pos="4200" userDrawn="1">
          <p15:clr>
            <a:srgbClr val="FBAE40"/>
          </p15:clr>
        </p15:guide>
        <p15:guide id="4" pos="2880" userDrawn="1">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iography 2">
    <p:spTree>
      <p:nvGrpSpPr>
        <p:cNvPr id="1" name=""/>
        <p:cNvGrpSpPr/>
        <p:nvPr/>
      </p:nvGrpSpPr>
      <p:grpSpPr>
        <a:xfrm>
          <a:off x="0" y="0"/>
          <a:ext cx="0" cy="0"/>
          <a:chOff x="0" y="0"/>
          <a:chExt cx="0" cy="0"/>
        </a:xfrm>
      </p:grpSpPr>
      <p:sp>
        <p:nvSpPr>
          <p:cNvPr id="2" name="Title 1"/>
          <p:cNvSpPr>
            <a:spLocks noGrp="1"/>
          </p:cNvSpPr>
          <p:nvPr>
            <p:ph type="title"/>
          </p:nvPr>
        </p:nvSpPr>
        <p:spPr>
          <a:xfrm>
            <a:off x="317115" y="228600"/>
            <a:ext cx="8187948" cy="838200"/>
          </a:xfrm>
        </p:spPr>
        <p:txBody>
          <a:bodyPr/>
          <a:lstStyle/>
          <a:p>
            <a:r>
              <a:rPr lang="en-US"/>
              <a:t>Click to edit Master title style</a:t>
            </a:r>
            <a:endParaRPr lang="en-US" dirty="0"/>
          </a:p>
        </p:txBody>
      </p:sp>
      <p:sp>
        <p:nvSpPr>
          <p:cNvPr id="3" name="Content Placeholder 2"/>
          <p:cNvSpPr>
            <a:spLocks noGrp="1"/>
          </p:cNvSpPr>
          <p:nvPr>
            <p:ph idx="1"/>
          </p:nvPr>
        </p:nvSpPr>
        <p:spPr>
          <a:xfrm>
            <a:off x="317115" y="1073258"/>
            <a:ext cx="8187948" cy="439305"/>
          </a:xfrm>
        </p:spPr>
        <p:txBody>
          <a:bodyPr lIns="91440"/>
          <a:lstStyle>
            <a:lvl1pPr marL="0" indent="0">
              <a:spcBef>
                <a:spcPts val="0"/>
              </a:spcBef>
              <a:defRPr lang="en-US" sz="1200" b="1" dirty="0" smtClean="0">
                <a:solidFill>
                  <a:srgbClr val="7A9B3D"/>
                </a:solidFill>
                <a:latin typeface="+mn-lt"/>
                <a:ea typeface="+mn-ea"/>
                <a:cs typeface="+mn-cs"/>
              </a:defRPr>
            </a:lvl1pPr>
            <a:lvl2pPr marL="0" indent="0">
              <a:spcBef>
                <a:spcPts val="0"/>
              </a:spcBef>
              <a:buNone/>
              <a:defRPr sz="1200" b="0" i="1">
                <a:solidFill>
                  <a:srgbClr val="7A9B3D"/>
                </a:solidFill>
              </a:defRPr>
            </a:lvl2pPr>
          </a:lstStyle>
          <a:p>
            <a:pPr lvl="0"/>
            <a:r>
              <a:rPr lang="en-US"/>
              <a:t>Click to edit Master text styles</a:t>
            </a:r>
          </a:p>
          <a:p>
            <a:pPr lvl="1"/>
            <a:r>
              <a:rPr lang="en-US"/>
              <a:t>Second level</a:t>
            </a:r>
          </a:p>
        </p:txBody>
      </p:sp>
      <p:sp>
        <p:nvSpPr>
          <p:cNvPr id="10" name="Content Placeholder 9"/>
          <p:cNvSpPr>
            <a:spLocks noGrp="1"/>
          </p:cNvSpPr>
          <p:nvPr>
            <p:ph sz="quarter" idx="13"/>
          </p:nvPr>
        </p:nvSpPr>
        <p:spPr>
          <a:xfrm>
            <a:off x="317115" y="1526851"/>
            <a:ext cx="8188710" cy="1902149"/>
          </a:xfrm>
        </p:spPr>
        <p:txBody>
          <a:bodyPr lIns="91440"/>
          <a:lstStyle>
            <a:lvl1pPr marL="0" indent="0">
              <a:lnSpc>
                <a:spcPct val="100000"/>
              </a:lnSpc>
              <a:spcBef>
                <a:spcPts val="600"/>
              </a:spcBef>
              <a:buFont typeface="Arial" pitchFamily="34" charset="0"/>
              <a:buNone/>
              <a:defRPr sz="1000" b="0">
                <a:solidFill>
                  <a:srgbClr val="000000"/>
                </a:solidFill>
              </a:defRPr>
            </a:lvl1pPr>
            <a:lvl2pPr marL="0" indent="0">
              <a:lnSpc>
                <a:spcPct val="100000"/>
              </a:lnSpc>
              <a:spcBef>
                <a:spcPts val="600"/>
              </a:spcBef>
              <a:buNone/>
              <a:defRPr sz="1000">
                <a:solidFill>
                  <a:srgbClr val="000000"/>
                </a:solidFill>
              </a:defRPr>
            </a:lvl2pPr>
            <a:lvl3pPr marL="0" indent="0">
              <a:lnSpc>
                <a:spcPct val="100000"/>
              </a:lnSpc>
              <a:spcBef>
                <a:spcPts val="600"/>
              </a:spcBef>
              <a:buNone/>
              <a:defRPr sz="1000">
                <a:solidFill>
                  <a:srgbClr val="000000"/>
                </a:solidFill>
              </a:defRPr>
            </a:lvl3pPr>
            <a:lvl4pPr marL="0" indent="0">
              <a:lnSpc>
                <a:spcPct val="100000"/>
              </a:lnSpc>
              <a:spcBef>
                <a:spcPts val="600"/>
              </a:spcBef>
              <a:buFont typeface="Arial" pitchFamily="34" charset="0"/>
              <a:buNone/>
              <a:defRPr sz="1000">
                <a:solidFill>
                  <a:srgbClr val="000000"/>
                </a:solidFill>
              </a:defRPr>
            </a:lvl4pPr>
            <a:lvl5pPr marL="0" indent="0">
              <a:lnSpc>
                <a:spcPct val="100000"/>
              </a:lnSpc>
              <a:spcBef>
                <a:spcPts val="600"/>
              </a:spcBef>
              <a:buFont typeface="Arial" pitchFamily="34" charset="0"/>
              <a:buNone/>
              <a:defRPr sz="10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p:cNvSpPr>
            <a:spLocks noGrp="1"/>
          </p:cNvSpPr>
          <p:nvPr>
            <p:ph idx="17"/>
          </p:nvPr>
        </p:nvSpPr>
        <p:spPr>
          <a:xfrm>
            <a:off x="317115" y="3666458"/>
            <a:ext cx="8188710" cy="439305"/>
          </a:xfrm>
        </p:spPr>
        <p:txBody>
          <a:bodyPr lIns="91440"/>
          <a:lstStyle>
            <a:lvl1pPr marL="0" indent="0">
              <a:spcBef>
                <a:spcPts val="0"/>
              </a:spcBef>
              <a:defRPr lang="en-US" sz="1200" b="1" dirty="0" smtClean="0">
                <a:solidFill>
                  <a:srgbClr val="7A9B3D"/>
                </a:solidFill>
                <a:latin typeface="+mn-lt"/>
                <a:ea typeface="+mn-ea"/>
                <a:cs typeface="+mn-cs"/>
              </a:defRPr>
            </a:lvl1pPr>
            <a:lvl2pPr marL="0" indent="0">
              <a:spcBef>
                <a:spcPts val="0"/>
              </a:spcBef>
              <a:buNone/>
              <a:defRPr sz="1200" b="0" i="1">
                <a:solidFill>
                  <a:srgbClr val="7A9B3D"/>
                </a:solidFill>
              </a:defRPr>
            </a:lvl2pPr>
          </a:lstStyle>
          <a:p>
            <a:pPr lvl="0"/>
            <a:r>
              <a:rPr lang="en-US"/>
              <a:t>Click to edit Master text styles</a:t>
            </a:r>
          </a:p>
          <a:p>
            <a:pPr lvl="1"/>
            <a:r>
              <a:rPr lang="en-US"/>
              <a:t>Second level</a:t>
            </a:r>
          </a:p>
        </p:txBody>
      </p:sp>
      <p:sp>
        <p:nvSpPr>
          <p:cNvPr id="9" name="Content Placeholder 9"/>
          <p:cNvSpPr>
            <a:spLocks noGrp="1"/>
          </p:cNvSpPr>
          <p:nvPr>
            <p:ph sz="quarter" idx="18"/>
          </p:nvPr>
        </p:nvSpPr>
        <p:spPr>
          <a:xfrm>
            <a:off x="317115" y="4120051"/>
            <a:ext cx="8188710" cy="1902149"/>
          </a:xfrm>
        </p:spPr>
        <p:txBody>
          <a:bodyPr lIns="91440"/>
          <a:lstStyle>
            <a:lvl1pPr marL="0" indent="0">
              <a:lnSpc>
                <a:spcPct val="100000"/>
              </a:lnSpc>
              <a:spcBef>
                <a:spcPts val="600"/>
              </a:spcBef>
              <a:buFont typeface="Arial" pitchFamily="34" charset="0"/>
              <a:buNone/>
              <a:defRPr sz="1000" b="0">
                <a:solidFill>
                  <a:srgbClr val="000000"/>
                </a:solidFill>
              </a:defRPr>
            </a:lvl1pPr>
            <a:lvl2pPr marL="0" indent="0">
              <a:lnSpc>
                <a:spcPct val="100000"/>
              </a:lnSpc>
              <a:spcBef>
                <a:spcPts val="600"/>
              </a:spcBef>
              <a:buNone/>
              <a:defRPr sz="1000">
                <a:solidFill>
                  <a:srgbClr val="000000"/>
                </a:solidFill>
              </a:defRPr>
            </a:lvl2pPr>
            <a:lvl3pPr marL="0" indent="0">
              <a:lnSpc>
                <a:spcPct val="100000"/>
              </a:lnSpc>
              <a:spcBef>
                <a:spcPts val="600"/>
              </a:spcBef>
              <a:buNone/>
              <a:defRPr sz="1000">
                <a:solidFill>
                  <a:srgbClr val="000000"/>
                </a:solidFill>
              </a:defRPr>
            </a:lvl3pPr>
            <a:lvl4pPr marL="0" indent="0">
              <a:lnSpc>
                <a:spcPct val="100000"/>
              </a:lnSpc>
              <a:spcBef>
                <a:spcPts val="600"/>
              </a:spcBef>
              <a:buFont typeface="Arial" pitchFamily="34" charset="0"/>
              <a:buNone/>
              <a:defRPr sz="1000">
                <a:solidFill>
                  <a:srgbClr val="000000"/>
                </a:solidFill>
              </a:defRPr>
            </a:lvl4pPr>
            <a:lvl5pPr marL="0" indent="0">
              <a:lnSpc>
                <a:spcPct val="100000"/>
              </a:lnSpc>
              <a:spcBef>
                <a:spcPts val="600"/>
              </a:spcBef>
              <a:buFont typeface="Arial" pitchFamily="34" charset="0"/>
              <a:buNone/>
              <a:defRPr sz="10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Footer Placeholder 4"/>
          <p:cNvSpPr>
            <a:spLocks noGrp="1"/>
          </p:cNvSpPr>
          <p:nvPr>
            <p:ph type="ftr" sz="quarter" idx="15"/>
          </p:nvPr>
        </p:nvSpPr>
        <p:spPr>
          <a:xfrm>
            <a:off x="320040" y="6483290"/>
            <a:ext cx="3933825" cy="172486"/>
          </a:xfrm>
        </p:spPr>
        <p:txBody>
          <a:bodyPr/>
          <a:lstStyle>
            <a:lvl1pPr algn="r">
              <a:defRPr smtClean="0">
                <a:solidFill>
                  <a:srgbClr val="000000"/>
                </a:solidFill>
              </a:defRPr>
            </a:lvl1pPr>
          </a:lstStyle>
          <a:p>
            <a:pPr algn="l">
              <a:defRPr/>
            </a:pPr>
            <a:r>
              <a:rPr lang="en-US" dirty="0"/>
              <a:t>Page footer, i.e., For institutional use only.</a:t>
            </a:r>
          </a:p>
        </p:txBody>
      </p:sp>
      <p:sp>
        <p:nvSpPr>
          <p:cNvPr id="14" name="Rectangle 155"/>
          <p:cNvSpPr>
            <a:spLocks noGrp="1" noChangeArrowheads="1"/>
          </p:cNvSpPr>
          <p:nvPr>
            <p:ph type="dt" sz="half" idx="16"/>
          </p:nvPr>
        </p:nvSpPr>
        <p:spPr>
          <a:xfrm>
            <a:off x="320040" y="6655654"/>
            <a:ext cx="1983958" cy="120649"/>
          </a:xfrm>
        </p:spPr>
        <p:txBody>
          <a:bodyPr/>
          <a:lstStyle>
            <a:lvl1pPr algn="l">
              <a:defRPr sz="700" smtClean="0">
                <a:solidFill>
                  <a:srgbClr val="000000"/>
                </a:solidFill>
              </a:defRPr>
            </a:lvl1pPr>
          </a:lstStyle>
          <a:p>
            <a:pPr>
              <a:defRPr/>
            </a:pPr>
            <a:r>
              <a:rPr lang="en-US"/>
              <a:t>Production code #</a:t>
            </a:r>
            <a:endParaRPr lang="en-US" dirty="0"/>
          </a:p>
        </p:txBody>
      </p:sp>
      <p:sp>
        <p:nvSpPr>
          <p:cNvPr id="41" name="Slide Number Placeholder 3"/>
          <p:cNvSpPr>
            <a:spLocks noGrp="1"/>
          </p:cNvSpPr>
          <p:nvPr>
            <p:ph type="sldNum" sz="quarter" idx="14"/>
          </p:nvPr>
        </p:nvSpPr>
        <p:spPr>
          <a:xfrm>
            <a:off x="0" y="6382512"/>
            <a:ext cx="327880"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grpSp>
        <p:nvGrpSpPr>
          <p:cNvPr id="63" name="Group 62">
            <a:extLst>
              <a:ext uri="{FF2B5EF4-FFF2-40B4-BE49-F238E27FC236}">
                <a16:creationId xmlns:a16="http://schemas.microsoft.com/office/drawing/2014/main" id="{BFE36B50-5C9C-9AA9-0E01-8E4A3661C10B}"/>
              </a:ext>
            </a:extLst>
          </p:cNvPr>
          <p:cNvGrpSpPr/>
          <p:nvPr userDrawn="1"/>
        </p:nvGrpSpPr>
        <p:grpSpPr>
          <a:xfrm>
            <a:off x="7358173" y="6361974"/>
            <a:ext cx="1382376" cy="297562"/>
            <a:chOff x="6923088" y="4475163"/>
            <a:chExt cx="1873251" cy="403225"/>
          </a:xfrm>
        </p:grpSpPr>
        <p:sp>
          <p:nvSpPr>
            <p:cNvPr id="64" name="AutoShape 4">
              <a:extLst>
                <a:ext uri="{FF2B5EF4-FFF2-40B4-BE49-F238E27FC236}">
                  <a16:creationId xmlns:a16="http://schemas.microsoft.com/office/drawing/2014/main" id="{FEE7B1E5-A065-1A0A-D776-37EA108CEFFF}"/>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5" name="Freeform 6">
              <a:extLst>
                <a:ext uri="{FF2B5EF4-FFF2-40B4-BE49-F238E27FC236}">
                  <a16:creationId xmlns:a16="http://schemas.microsoft.com/office/drawing/2014/main" id="{D5F04B1E-9C05-0CF9-97ED-FDF74AF7C761}"/>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6" name="Freeform 7">
              <a:extLst>
                <a:ext uri="{FF2B5EF4-FFF2-40B4-BE49-F238E27FC236}">
                  <a16:creationId xmlns:a16="http://schemas.microsoft.com/office/drawing/2014/main" id="{DEED87B1-083E-D36D-B63D-333145604B68}"/>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7" name="Freeform 83">
              <a:extLst>
                <a:ext uri="{FF2B5EF4-FFF2-40B4-BE49-F238E27FC236}">
                  <a16:creationId xmlns:a16="http://schemas.microsoft.com/office/drawing/2014/main" id="{5A70D227-025E-7766-F2F4-9D088B1277D7}"/>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8" name="Freeform 84">
              <a:extLst>
                <a:ext uri="{FF2B5EF4-FFF2-40B4-BE49-F238E27FC236}">
                  <a16:creationId xmlns:a16="http://schemas.microsoft.com/office/drawing/2014/main" id="{51A2E6E0-E867-0CD6-B60A-52AA7E065A1B}"/>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9" name="Freeform 85">
              <a:extLst>
                <a:ext uri="{FF2B5EF4-FFF2-40B4-BE49-F238E27FC236}">
                  <a16:creationId xmlns:a16="http://schemas.microsoft.com/office/drawing/2014/main" id="{0800CF16-D1CF-F1FF-70FD-67FA52E8AAFC}"/>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0" name="Freeform 86">
              <a:extLst>
                <a:ext uri="{FF2B5EF4-FFF2-40B4-BE49-F238E27FC236}">
                  <a16:creationId xmlns:a16="http://schemas.microsoft.com/office/drawing/2014/main" id="{49968E27-3422-09CF-1D5C-49A68E4B0222}"/>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1" name="Freeform 87">
              <a:extLst>
                <a:ext uri="{FF2B5EF4-FFF2-40B4-BE49-F238E27FC236}">
                  <a16:creationId xmlns:a16="http://schemas.microsoft.com/office/drawing/2014/main" id="{DDEA536E-2365-25A1-0E71-C98B4A5CB574}"/>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2" name="Freeform 88">
              <a:extLst>
                <a:ext uri="{FF2B5EF4-FFF2-40B4-BE49-F238E27FC236}">
                  <a16:creationId xmlns:a16="http://schemas.microsoft.com/office/drawing/2014/main" id="{41AA122F-48F7-C20D-B045-87A7371E4D9A}"/>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3" name="Freeform 89">
              <a:extLst>
                <a:ext uri="{FF2B5EF4-FFF2-40B4-BE49-F238E27FC236}">
                  <a16:creationId xmlns:a16="http://schemas.microsoft.com/office/drawing/2014/main" id="{BB2722CB-DB42-5B55-7B7B-995D766660F5}"/>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4" name="Freeform 90">
              <a:extLst>
                <a:ext uri="{FF2B5EF4-FFF2-40B4-BE49-F238E27FC236}">
                  <a16:creationId xmlns:a16="http://schemas.microsoft.com/office/drawing/2014/main" id="{3F15B198-133F-3DD2-D512-D147BE2C3136}"/>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5" name="Freeform 91">
              <a:extLst>
                <a:ext uri="{FF2B5EF4-FFF2-40B4-BE49-F238E27FC236}">
                  <a16:creationId xmlns:a16="http://schemas.microsoft.com/office/drawing/2014/main" id="{C7B93D3D-23C0-9D43-C4D9-167FFE7A8CC5}"/>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6" name="Freeform 92">
              <a:extLst>
                <a:ext uri="{FF2B5EF4-FFF2-40B4-BE49-F238E27FC236}">
                  <a16:creationId xmlns:a16="http://schemas.microsoft.com/office/drawing/2014/main" id="{86D85297-A6FE-2FAD-66FF-62EBCCA471CD}"/>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7" name="Freeform 93">
              <a:extLst>
                <a:ext uri="{FF2B5EF4-FFF2-40B4-BE49-F238E27FC236}">
                  <a16:creationId xmlns:a16="http://schemas.microsoft.com/office/drawing/2014/main" id="{A6B08F23-C687-AC26-5CC7-FD334B5D40CB}"/>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8" name="Freeform 94">
              <a:extLst>
                <a:ext uri="{FF2B5EF4-FFF2-40B4-BE49-F238E27FC236}">
                  <a16:creationId xmlns:a16="http://schemas.microsoft.com/office/drawing/2014/main" id="{1377EFE7-75EB-EEDD-083D-A36640BA0E09}"/>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9" name="Freeform 95">
              <a:extLst>
                <a:ext uri="{FF2B5EF4-FFF2-40B4-BE49-F238E27FC236}">
                  <a16:creationId xmlns:a16="http://schemas.microsoft.com/office/drawing/2014/main" id="{1B5C8412-02BC-25DE-66FA-01ABE128DCC7}"/>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0" name="Freeform 96">
              <a:extLst>
                <a:ext uri="{FF2B5EF4-FFF2-40B4-BE49-F238E27FC236}">
                  <a16:creationId xmlns:a16="http://schemas.microsoft.com/office/drawing/2014/main" id="{7563A5C3-2619-4A94-00CD-833E520120CA}"/>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1" name="Freeform 97">
              <a:extLst>
                <a:ext uri="{FF2B5EF4-FFF2-40B4-BE49-F238E27FC236}">
                  <a16:creationId xmlns:a16="http://schemas.microsoft.com/office/drawing/2014/main" id="{9B377866-BEE3-74D7-B3B2-88736F0A3765}"/>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2" name="Freeform 98">
              <a:extLst>
                <a:ext uri="{FF2B5EF4-FFF2-40B4-BE49-F238E27FC236}">
                  <a16:creationId xmlns:a16="http://schemas.microsoft.com/office/drawing/2014/main" id="{A998B4AE-332E-F2C8-996D-898872B9176E}"/>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3" name="Freeform 99">
              <a:extLst>
                <a:ext uri="{FF2B5EF4-FFF2-40B4-BE49-F238E27FC236}">
                  <a16:creationId xmlns:a16="http://schemas.microsoft.com/office/drawing/2014/main" id="{D31588F6-6727-A5B7-BA87-7C747DFC73E7}"/>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4" name="Freeform 100">
              <a:extLst>
                <a:ext uri="{FF2B5EF4-FFF2-40B4-BE49-F238E27FC236}">
                  <a16:creationId xmlns:a16="http://schemas.microsoft.com/office/drawing/2014/main" id="{2341352D-BF5D-B937-B287-CEDF5FE5E788}"/>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5" name="Freeform 101">
              <a:extLst>
                <a:ext uri="{FF2B5EF4-FFF2-40B4-BE49-F238E27FC236}">
                  <a16:creationId xmlns:a16="http://schemas.microsoft.com/office/drawing/2014/main" id="{FAE40082-0666-F4D3-39B7-9B1B25602A34}"/>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6" name="Freeform 102">
              <a:extLst>
                <a:ext uri="{FF2B5EF4-FFF2-40B4-BE49-F238E27FC236}">
                  <a16:creationId xmlns:a16="http://schemas.microsoft.com/office/drawing/2014/main" id="{54EDD59B-9C18-050E-BD57-E1C3B64E27AE}"/>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7" name="Freeform 103">
              <a:extLst>
                <a:ext uri="{FF2B5EF4-FFF2-40B4-BE49-F238E27FC236}">
                  <a16:creationId xmlns:a16="http://schemas.microsoft.com/office/drawing/2014/main" id="{75FE2C36-4299-149A-FDB5-7857E5E45188}"/>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8" name="Freeform 104">
              <a:extLst>
                <a:ext uri="{FF2B5EF4-FFF2-40B4-BE49-F238E27FC236}">
                  <a16:creationId xmlns:a16="http://schemas.microsoft.com/office/drawing/2014/main" id="{4F0A6C17-08A6-4A79-F27F-74B051D84A1E}"/>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9" name="Freeform 105">
              <a:extLst>
                <a:ext uri="{FF2B5EF4-FFF2-40B4-BE49-F238E27FC236}">
                  <a16:creationId xmlns:a16="http://schemas.microsoft.com/office/drawing/2014/main" id="{205561E0-5D63-EAAE-3E14-2DDFDEC07DA7}"/>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spTree>
    <p:extLst>
      <p:ext uri="{BB962C8B-B14F-4D97-AF65-F5344CB8AC3E}">
        <p14:creationId xmlns:p14="http://schemas.microsoft.com/office/powerpoint/2010/main" val="181123147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17115" y="228600"/>
            <a:ext cx="8173742" cy="8382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317115" y="1339850"/>
            <a:ext cx="3878262" cy="4878388"/>
          </a:xfrm>
        </p:spPr>
        <p:txBody>
          <a:bodyPr lIns="91440"/>
          <a:lstStyle>
            <a:lvl1pPr>
              <a:spcBef>
                <a:spcPts val="600"/>
              </a:spcBef>
              <a:defRPr sz="1400">
                <a:solidFill>
                  <a:srgbClr val="7A9B3D"/>
                </a:solidFill>
              </a:defRPr>
            </a:lvl1pPr>
            <a:lvl2pPr marL="114300" indent="-114300">
              <a:spcBef>
                <a:spcPts val="600"/>
              </a:spcBef>
              <a:buClr>
                <a:srgbClr val="7A9B3D"/>
              </a:buClr>
              <a:defRPr sz="1200">
                <a:solidFill>
                  <a:srgbClr val="000000"/>
                </a:solidFill>
              </a:defRPr>
            </a:lvl2pPr>
            <a:lvl3pPr marL="228600" indent="-114300">
              <a:spcBef>
                <a:spcPts val="600"/>
              </a:spcBef>
              <a:buClr>
                <a:srgbClr val="768692"/>
              </a:buClr>
              <a:defRPr sz="1100">
                <a:solidFill>
                  <a:srgbClr val="000000"/>
                </a:solidFill>
              </a:defRPr>
            </a:lvl3pPr>
            <a:lvl4pPr marL="342900" indent="-114300">
              <a:spcBef>
                <a:spcPts val="600"/>
              </a:spcBef>
              <a:buClr>
                <a:srgbClr val="000000"/>
              </a:buClr>
              <a:defRPr sz="1050">
                <a:solidFill>
                  <a:srgbClr val="000000"/>
                </a:solidFill>
              </a:defRPr>
            </a:lvl4pPr>
            <a:lvl5pPr>
              <a:defRPr sz="105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Content Placeholder 2"/>
          <p:cNvSpPr>
            <a:spLocks noGrp="1"/>
          </p:cNvSpPr>
          <p:nvPr>
            <p:ph sz="half" idx="13"/>
          </p:nvPr>
        </p:nvSpPr>
        <p:spPr>
          <a:xfrm>
            <a:off x="4611450" y="1339850"/>
            <a:ext cx="3878262" cy="4878388"/>
          </a:xfrm>
        </p:spPr>
        <p:txBody>
          <a:bodyPr lIns="91440"/>
          <a:lstStyle>
            <a:lvl1pPr>
              <a:spcBef>
                <a:spcPts val="600"/>
              </a:spcBef>
              <a:defRPr sz="1400">
                <a:solidFill>
                  <a:srgbClr val="7A9B3D"/>
                </a:solidFill>
              </a:defRPr>
            </a:lvl1pPr>
            <a:lvl2pPr marL="114300" indent="-114300">
              <a:spcBef>
                <a:spcPts val="600"/>
              </a:spcBef>
              <a:buClr>
                <a:srgbClr val="7A9B3D"/>
              </a:buClr>
              <a:defRPr sz="1200">
                <a:solidFill>
                  <a:srgbClr val="000000"/>
                </a:solidFill>
              </a:defRPr>
            </a:lvl2pPr>
            <a:lvl3pPr marL="228600" indent="-114300">
              <a:spcBef>
                <a:spcPts val="600"/>
              </a:spcBef>
              <a:buClr>
                <a:srgbClr val="768692"/>
              </a:buClr>
              <a:defRPr sz="1100">
                <a:solidFill>
                  <a:srgbClr val="000000"/>
                </a:solidFill>
              </a:defRPr>
            </a:lvl3pPr>
            <a:lvl4pPr marL="342900" indent="-114300">
              <a:spcBef>
                <a:spcPts val="600"/>
              </a:spcBef>
              <a:buClr>
                <a:srgbClr val="000000"/>
              </a:buClr>
              <a:defRPr sz="1050">
                <a:solidFill>
                  <a:srgbClr val="000000"/>
                </a:solidFill>
              </a:defRPr>
            </a:lvl4pPr>
            <a:lvl5pPr>
              <a:defRPr sz="105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Footer Placeholder 4"/>
          <p:cNvSpPr>
            <a:spLocks noGrp="1"/>
          </p:cNvSpPr>
          <p:nvPr>
            <p:ph type="ftr" sz="quarter" idx="15"/>
          </p:nvPr>
        </p:nvSpPr>
        <p:spPr>
          <a:xfrm>
            <a:off x="320040" y="6483290"/>
            <a:ext cx="3933825" cy="172486"/>
          </a:xfrm>
        </p:spPr>
        <p:txBody>
          <a:bodyPr/>
          <a:lstStyle>
            <a:lvl1pPr algn="r">
              <a:defRPr smtClean="0">
                <a:solidFill>
                  <a:srgbClr val="000000"/>
                </a:solidFill>
              </a:defRPr>
            </a:lvl1pPr>
          </a:lstStyle>
          <a:p>
            <a:pPr algn="l">
              <a:defRPr/>
            </a:pPr>
            <a:r>
              <a:rPr lang="en-US" dirty="0"/>
              <a:t>Page footer, i.e., For institutional use only.</a:t>
            </a:r>
          </a:p>
        </p:txBody>
      </p:sp>
      <p:sp>
        <p:nvSpPr>
          <p:cNvPr id="12" name="Rectangle 155"/>
          <p:cNvSpPr>
            <a:spLocks noGrp="1" noChangeArrowheads="1"/>
          </p:cNvSpPr>
          <p:nvPr>
            <p:ph type="dt" sz="half" idx="16"/>
          </p:nvPr>
        </p:nvSpPr>
        <p:spPr>
          <a:xfrm>
            <a:off x="320040" y="6655654"/>
            <a:ext cx="1983958" cy="120649"/>
          </a:xfrm>
        </p:spPr>
        <p:txBody>
          <a:bodyPr/>
          <a:lstStyle>
            <a:lvl1pPr algn="l">
              <a:defRPr sz="700" smtClean="0">
                <a:solidFill>
                  <a:srgbClr val="000000"/>
                </a:solidFill>
              </a:defRPr>
            </a:lvl1pPr>
          </a:lstStyle>
          <a:p>
            <a:pPr>
              <a:defRPr/>
            </a:pPr>
            <a:r>
              <a:rPr lang="en-US"/>
              <a:t>Production code #</a:t>
            </a:r>
            <a:endParaRPr lang="en-US" dirty="0"/>
          </a:p>
        </p:txBody>
      </p:sp>
      <p:sp>
        <p:nvSpPr>
          <p:cNvPr id="39" name="Slide Number Placeholder 3"/>
          <p:cNvSpPr>
            <a:spLocks noGrp="1"/>
          </p:cNvSpPr>
          <p:nvPr>
            <p:ph type="sldNum" sz="quarter" idx="14"/>
          </p:nvPr>
        </p:nvSpPr>
        <p:spPr>
          <a:xfrm>
            <a:off x="0" y="6382512"/>
            <a:ext cx="327880"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grpSp>
        <p:nvGrpSpPr>
          <p:cNvPr id="4" name="Group 3">
            <a:extLst>
              <a:ext uri="{FF2B5EF4-FFF2-40B4-BE49-F238E27FC236}">
                <a16:creationId xmlns:a16="http://schemas.microsoft.com/office/drawing/2014/main" id="{2CCEBF1A-8BE2-8D3D-1E96-17EF04EC7B86}"/>
              </a:ext>
            </a:extLst>
          </p:cNvPr>
          <p:cNvGrpSpPr/>
          <p:nvPr userDrawn="1"/>
        </p:nvGrpSpPr>
        <p:grpSpPr>
          <a:xfrm>
            <a:off x="7358173" y="6361974"/>
            <a:ext cx="1382376" cy="297562"/>
            <a:chOff x="6923088" y="4475163"/>
            <a:chExt cx="1873251" cy="403225"/>
          </a:xfrm>
        </p:grpSpPr>
        <p:sp>
          <p:nvSpPr>
            <p:cNvPr id="5" name="AutoShape 4">
              <a:extLst>
                <a:ext uri="{FF2B5EF4-FFF2-40B4-BE49-F238E27FC236}">
                  <a16:creationId xmlns:a16="http://schemas.microsoft.com/office/drawing/2014/main" id="{10631C71-5EC4-FB45-7DF8-951D4BE90D3A}"/>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 name="Freeform 6">
              <a:extLst>
                <a:ext uri="{FF2B5EF4-FFF2-40B4-BE49-F238E27FC236}">
                  <a16:creationId xmlns:a16="http://schemas.microsoft.com/office/drawing/2014/main" id="{2B615DAE-0D43-8F2F-9C05-9694196AABB6}"/>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 name="Freeform 7">
              <a:extLst>
                <a:ext uri="{FF2B5EF4-FFF2-40B4-BE49-F238E27FC236}">
                  <a16:creationId xmlns:a16="http://schemas.microsoft.com/office/drawing/2014/main" id="{8BD4AA2B-5049-1578-EE88-955A8F654F43}"/>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 name="Freeform 83">
              <a:extLst>
                <a:ext uri="{FF2B5EF4-FFF2-40B4-BE49-F238E27FC236}">
                  <a16:creationId xmlns:a16="http://schemas.microsoft.com/office/drawing/2014/main" id="{7B9955ED-23EF-21C3-1FBD-9F4FEA99AD91}"/>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0" name="Freeform 84">
              <a:extLst>
                <a:ext uri="{FF2B5EF4-FFF2-40B4-BE49-F238E27FC236}">
                  <a16:creationId xmlns:a16="http://schemas.microsoft.com/office/drawing/2014/main" id="{EA8DBD67-C4C2-AA7B-2C65-5A1128EBAF20}"/>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0" name="Freeform 85">
              <a:extLst>
                <a:ext uri="{FF2B5EF4-FFF2-40B4-BE49-F238E27FC236}">
                  <a16:creationId xmlns:a16="http://schemas.microsoft.com/office/drawing/2014/main" id="{C64E8DBB-4CC9-EB34-4256-A97022904895}"/>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1" name="Freeform 86">
              <a:extLst>
                <a:ext uri="{FF2B5EF4-FFF2-40B4-BE49-F238E27FC236}">
                  <a16:creationId xmlns:a16="http://schemas.microsoft.com/office/drawing/2014/main" id="{19A74AA6-781C-D3BC-5547-7B3D559E0FAF}"/>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2" name="Freeform 87">
              <a:extLst>
                <a:ext uri="{FF2B5EF4-FFF2-40B4-BE49-F238E27FC236}">
                  <a16:creationId xmlns:a16="http://schemas.microsoft.com/office/drawing/2014/main" id="{267CD75C-5FE2-A61B-4932-49D6DB7DE165}"/>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3" name="Freeform 88">
              <a:extLst>
                <a:ext uri="{FF2B5EF4-FFF2-40B4-BE49-F238E27FC236}">
                  <a16:creationId xmlns:a16="http://schemas.microsoft.com/office/drawing/2014/main" id="{AC6673D0-B980-D94D-7BF4-88073D9B0585}"/>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4" name="Freeform 89">
              <a:extLst>
                <a:ext uri="{FF2B5EF4-FFF2-40B4-BE49-F238E27FC236}">
                  <a16:creationId xmlns:a16="http://schemas.microsoft.com/office/drawing/2014/main" id="{16B29D52-3784-92F9-CFAF-CECE779BC3B1}"/>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5" name="Freeform 90">
              <a:extLst>
                <a:ext uri="{FF2B5EF4-FFF2-40B4-BE49-F238E27FC236}">
                  <a16:creationId xmlns:a16="http://schemas.microsoft.com/office/drawing/2014/main" id="{3CBD81F2-241A-F935-F793-A0B32D422F2D}"/>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6" name="Freeform 91">
              <a:extLst>
                <a:ext uri="{FF2B5EF4-FFF2-40B4-BE49-F238E27FC236}">
                  <a16:creationId xmlns:a16="http://schemas.microsoft.com/office/drawing/2014/main" id="{93AB6E97-58F9-750E-D932-94B8315D6262}"/>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7" name="Freeform 92">
              <a:extLst>
                <a:ext uri="{FF2B5EF4-FFF2-40B4-BE49-F238E27FC236}">
                  <a16:creationId xmlns:a16="http://schemas.microsoft.com/office/drawing/2014/main" id="{F92E4C6F-CC38-ADD3-9358-99F38771D045}"/>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8" name="Freeform 93">
              <a:extLst>
                <a:ext uri="{FF2B5EF4-FFF2-40B4-BE49-F238E27FC236}">
                  <a16:creationId xmlns:a16="http://schemas.microsoft.com/office/drawing/2014/main" id="{A1756728-3DB8-9E37-7C06-8CEDBDE88669}"/>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9" name="Freeform 94">
              <a:extLst>
                <a:ext uri="{FF2B5EF4-FFF2-40B4-BE49-F238E27FC236}">
                  <a16:creationId xmlns:a16="http://schemas.microsoft.com/office/drawing/2014/main" id="{AE3167BB-B2DD-2D50-484B-A9086C7142C1}"/>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0" name="Freeform 95">
              <a:extLst>
                <a:ext uri="{FF2B5EF4-FFF2-40B4-BE49-F238E27FC236}">
                  <a16:creationId xmlns:a16="http://schemas.microsoft.com/office/drawing/2014/main" id="{E2BB3F09-8981-7CE2-9C07-7A53B67091FD}"/>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1" name="Freeform 96">
              <a:extLst>
                <a:ext uri="{FF2B5EF4-FFF2-40B4-BE49-F238E27FC236}">
                  <a16:creationId xmlns:a16="http://schemas.microsoft.com/office/drawing/2014/main" id="{A479EBDD-4B02-A3BC-CCCB-707D250AFB2C}"/>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2" name="Freeform 97">
              <a:extLst>
                <a:ext uri="{FF2B5EF4-FFF2-40B4-BE49-F238E27FC236}">
                  <a16:creationId xmlns:a16="http://schemas.microsoft.com/office/drawing/2014/main" id="{8BD1787B-9B41-56DA-7C07-909949B008F9}"/>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3" name="Freeform 98">
              <a:extLst>
                <a:ext uri="{FF2B5EF4-FFF2-40B4-BE49-F238E27FC236}">
                  <a16:creationId xmlns:a16="http://schemas.microsoft.com/office/drawing/2014/main" id="{4D887BB8-0D41-47AD-0871-FCFA395F84F8}"/>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4" name="Freeform 99">
              <a:extLst>
                <a:ext uri="{FF2B5EF4-FFF2-40B4-BE49-F238E27FC236}">
                  <a16:creationId xmlns:a16="http://schemas.microsoft.com/office/drawing/2014/main" id="{9B47B339-23AB-0F03-93F8-AD5D047F865B}"/>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5" name="Freeform 100">
              <a:extLst>
                <a:ext uri="{FF2B5EF4-FFF2-40B4-BE49-F238E27FC236}">
                  <a16:creationId xmlns:a16="http://schemas.microsoft.com/office/drawing/2014/main" id="{0FDDFAFB-3480-4027-3E0C-75554503839B}"/>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6" name="Freeform 101">
              <a:extLst>
                <a:ext uri="{FF2B5EF4-FFF2-40B4-BE49-F238E27FC236}">
                  <a16:creationId xmlns:a16="http://schemas.microsoft.com/office/drawing/2014/main" id="{F7327E07-C431-AA7D-F0B2-768A6C355762}"/>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7" name="Freeform 102">
              <a:extLst>
                <a:ext uri="{FF2B5EF4-FFF2-40B4-BE49-F238E27FC236}">
                  <a16:creationId xmlns:a16="http://schemas.microsoft.com/office/drawing/2014/main" id="{1BBF62F5-F116-043D-6FF1-547D2451C726}"/>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8" name="Freeform 103">
              <a:extLst>
                <a:ext uri="{FF2B5EF4-FFF2-40B4-BE49-F238E27FC236}">
                  <a16:creationId xmlns:a16="http://schemas.microsoft.com/office/drawing/2014/main" id="{3016D226-AAA9-B211-2A33-706BFCB973E6}"/>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9" name="Freeform 104">
              <a:extLst>
                <a:ext uri="{FF2B5EF4-FFF2-40B4-BE49-F238E27FC236}">
                  <a16:creationId xmlns:a16="http://schemas.microsoft.com/office/drawing/2014/main" id="{94408FF6-86AA-A261-7198-EB4F454C7A45}"/>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0" name="Freeform 105">
              <a:extLst>
                <a:ext uri="{FF2B5EF4-FFF2-40B4-BE49-F238E27FC236}">
                  <a16:creationId xmlns:a16="http://schemas.microsoft.com/office/drawing/2014/main" id="{0B97F47B-F795-4C88-14AC-07461E3F1591}"/>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spTree>
    <p:extLst>
      <p:ext uri="{BB962C8B-B14F-4D97-AF65-F5344CB8AC3E}">
        <p14:creationId xmlns:p14="http://schemas.microsoft.com/office/powerpoint/2010/main" val="107713766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17115" y="228600"/>
            <a:ext cx="8188710" cy="868680"/>
          </a:xfrm>
        </p:spPr>
        <p:txBody>
          <a:bodyPr/>
          <a:lstStyle>
            <a:lvl1pPr>
              <a:defRPr/>
            </a:lvl1pPr>
          </a:lstStyle>
          <a:p>
            <a:r>
              <a:rPr lang="en-US"/>
              <a:t>Click to edit Master title style</a:t>
            </a:r>
            <a:endParaRPr lang="en-US" dirty="0"/>
          </a:p>
        </p:txBody>
      </p:sp>
      <p:sp>
        <p:nvSpPr>
          <p:cNvPr id="3" name="Text Placeholder 2"/>
          <p:cNvSpPr>
            <a:spLocks noGrp="1"/>
          </p:cNvSpPr>
          <p:nvPr>
            <p:ph type="body" idx="1" hasCustomPrompt="1"/>
          </p:nvPr>
        </p:nvSpPr>
        <p:spPr>
          <a:xfrm>
            <a:off x="317115" y="1004757"/>
            <a:ext cx="4040188" cy="639762"/>
          </a:xfrm>
        </p:spPr>
        <p:txBody>
          <a:bodyPr lIns="91440" anchor="b"/>
          <a:lstStyle>
            <a:lvl1pPr marL="0" indent="0">
              <a:buNone/>
              <a:defRPr sz="1400" b="1">
                <a:solidFill>
                  <a:srgbClr val="0000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5" name="Text Placeholder 4"/>
          <p:cNvSpPr>
            <a:spLocks noGrp="1"/>
          </p:cNvSpPr>
          <p:nvPr>
            <p:ph type="body" sz="quarter" idx="3" hasCustomPrompt="1"/>
          </p:nvPr>
        </p:nvSpPr>
        <p:spPr>
          <a:xfrm>
            <a:off x="4449057" y="1004757"/>
            <a:ext cx="4041775" cy="639762"/>
          </a:xfrm>
        </p:spPr>
        <p:txBody>
          <a:bodyPr lIns="91440" anchor="b"/>
          <a:lstStyle>
            <a:lvl1pPr marL="0" indent="0">
              <a:buNone/>
              <a:defRPr sz="1400" b="1">
                <a:solidFill>
                  <a:srgbClr val="0000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0" name="Content Placeholder 2"/>
          <p:cNvSpPr>
            <a:spLocks noGrp="1"/>
          </p:cNvSpPr>
          <p:nvPr>
            <p:ph sz="half" idx="13"/>
          </p:nvPr>
        </p:nvSpPr>
        <p:spPr>
          <a:xfrm>
            <a:off x="317115" y="1664594"/>
            <a:ext cx="4041648" cy="4553643"/>
          </a:xfrm>
        </p:spPr>
        <p:txBody>
          <a:bodyPr lIns="91440"/>
          <a:lstStyle>
            <a:lvl1pPr>
              <a:spcBef>
                <a:spcPts val="600"/>
              </a:spcBef>
              <a:defRPr sz="1400">
                <a:solidFill>
                  <a:srgbClr val="7A9B3D"/>
                </a:solidFill>
              </a:defRPr>
            </a:lvl1pPr>
            <a:lvl2pPr marL="114300" indent="-114300">
              <a:spcBef>
                <a:spcPts val="600"/>
              </a:spcBef>
              <a:buClr>
                <a:srgbClr val="7A9B3D"/>
              </a:buClr>
              <a:defRPr sz="1200">
                <a:solidFill>
                  <a:srgbClr val="000000"/>
                </a:solidFill>
              </a:defRPr>
            </a:lvl2pPr>
            <a:lvl3pPr marL="228600" indent="-114300">
              <a:spcBef>
                <a:spcPts val="600"/>
              </a:spcBef>
              <a:defRPr sz="1100">
                <a:solidFill>
                  <a:srgbClr val="000000"/>
                </a:solidFill>
              </a:defRPr>
            </a:lvl3pPr>
            <a:lvl4pPr marL="342900" indent="-114300">
              <a:spcBef>
                <a:spcPts val="600"/>
              </a:spcBef>
              <a:buClr>
                <a:srgbClr val="000000"/>
              </a:buClr>
              <a:defRPr sz="1050">
                <a:solidFill>
                  <a:srgbClr val="000000"/>
                </a:solidFill>
              </a:defRPr>
            </a:lvl4pPr>
            <a:lvl5pPr>
              <a:defRPr sz="105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Content Placeholder 2"/>
          <p:cNvSpPr>
            <a:spLocks noGrp="1"/>
          </p:cNvSpPr>
          <p:nvPr>
            <p:ph sz="half" idx="14"/>
          </p:nvPr>
        </p:nvSpPr>
        <p:spPr>
          <a:xfrm>
            <a:off x="4449057" y="1665794"/>
            <a:ext cx="4041648" cy="4552443"/>
          </a:xfrm>
        </p:spPr>
        <p:txBody>
          <a:bodyPr lIns="91440"/>
          <a:lstStyle>
            <a:lvl1pPr>
              <a:spcBef>
                <a:spcPts val="600"/>
              </a:spcBef>
              <a:defRPr sz="1400">
                <a:solidFill>
                  <a:srgbClr val="7A9B3D"/>
                </a:solidFill>
              </a:defRPr>
            </a:lvl1pPr>
            <a:lvl2pPr marL="114300" indent="-114300">
              <a:spcBef>
                <a:spcPts val="600"/>
              </a:spcBef>
              <a:buClr>
                <a:srgbClr val="7A9B3D"/>
              </a:buClr>
              <a:defRPr sz="1200">
                <a:solidFill>
                  <a:srgbClr val="000000"/>
                </a:solidFill>
              </a:defRPr>
            </a:lvl2pPr>
            <a:lvl3pPr marL="228600" indent="-114300">
              <a:spcBef>
                <a:spcPts val="600"/>
              </a:spcBef>
              <a:defRPr sz="1100">
                <a:solidFill>
                  <a:srgbClr val="000000"/>
                </a:solidFill>
              </a:defRPr>
            </a:lvl3pPr>
            <a:lvl4pPr marL="342900" indent="-114300">
              <a:spcBef>
                <a:spcPts val="600"/>
              </a:spcBef>
              <a:buClr>
                <a:srgbClr val="000000"/>
              </a:buClr>
              <a:defRPr sz="1050">
                <a:solidFill>
                  <a:srgbClr val="000000"/>
                </a:solidFill>
              </a:defRPr>
            </a:lvl4pPr>
            <a:lvl5pPr>
              <a:defRPr sz="105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14" name="Footer Placeholder 4"/>
          <p:cNvSpPr>
            <a:spLocks noGrp="1"/>
          </p:cNvSpPr>
          <p:nvPr>
            <p:ph type="ftr" sz="quarter" idx="16"/>
          </p:nvPr>
        </p:nvSpPr>
        <p:spPr>
          <a:xfrm>
            <a:off x="320040" y="6483290"/>
            <a:ext cx="3933825" cy="172486"/>
          </a:xfrm>
        </p:spPr>
        <p:txBody>
          <a:bodyPr/>
          <a:lstStyle>
            <a:lvl1pPr algn="r">
              <a:defRPr smtClean="0">
                <a:solidFill>
                  <a:srgbClr val="000000"/>
                </a:solidFill>
              </a:defRPr>
            </a:lvl1pPr>
          </a:lstStyle>
          <a:p>
            <a:pPr algn="l">
              <a:defRPr/>
            </a:pPr>
            <a:r>
              <a:rPr lang="en-US" dirty="0"/>
              <a:t>Page footer, i.e., For institutional use only.</a:t>
            </a:r>
          </a:p>
        </p:txBody>
      </p:sp>
      <p:sp>
        <p:nvSpPr>
          <p:cNvPr id="15" name="Rectangle 155"/>
          <p:cNvSpPr>
            <a:spLocks noGrp="1" noChangeArrowheads="1"/>
          </p:cNvSpPr>
          <p:nvPr>
            <p:ph type="dt" sz="half" idx="17"/>
          </p:nvPr>
        </p:nvSpPr>
        <p:spPr>
          <a:xfrm>
            <a:off x="320040" y="6655654"/>
            <a:ext cx="1983958" cy="120649"/>
          </a:xfrm>
        </p:spPr>
        <p:txBody>
          <a:bodyPr/>
          <a:lstStyle>
            <a:lvl1pPr algn="l">
              <a:defRPr sz="700" smtClean="0">
                <a:solidFill>
                  <a:srgbClr val="000000"/>
                </a:solidFill>
              </a:defRPr>
            </a:lvl1pPr>
          </a:lstStyle>
          <a:p>
            <a:pPr>
              <a:defRPr/>
            </a:pPr>
            <a:r>
              <a:rPr lang="en-US"/>
              <a:t>Production code #</a:t>
            </a:r>
            <a:endParaRPr lang="en-US" dirty="0"/>
          </a:p>
        </p:txBody>
      </p:sp>
      <p:sp>
        <p:nvSpPr>
          <p:cNvPr id="42" name="Slide Number Placeholder 3"/>
          <p:cNvSpPr>
            <a:spLocks noGrp="1"/>
          </p:cNvSpPr>
          <p:nvPr>
            <p:ph type="sldNum" sz="quarter" idx="18"/>
          </p:nvPr>
        </p:nvSpPr>
        <p:spPr>
          <a:xfrm>
            <a:off x="0" y="6382512"/>
            <a:ext cx="327880"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grpSp>
        <p:nvGrpSpPr>
          <p:cNvPr id="4" name="Group 3">
            <a:extLst>
              <a:ext uri="{FF2B5EF4-FFF2-40B4-BE49-F238E27FC236}">
                <a16:creationId xmlns:a16="http://schemas.microsoft.com/office/drawing/2014/main" id="{0882B48F-DA4B-0CE5-965E-F16E68155F3F}"/>
              </a:ext>
            </a:extLst>
          </p:cNvPr>
          <p:cNvGrpSpPr/>
          <p:nvPr userDrawn="1"/>
        </p:nvGrpSpPr>
        <p:grpSpPr>
          <a:xfrm>
            <a:off x="7358173" y="6361974"/>
            <a:ext cx="1382376" cy="297562"/>
            <a:chOff x="6923088" y="4475163"/>
            <a:chExt cx="1873251" cy="403225"/>
          </a:xfrm>
        </p:grpSpPr>
        <p:sp>
          <p:nvSpPr>
            <p:cNvPr id="6" name="AutoShape 4">
              <a:extLst>
                <a:ext uri="{FF2B5EF4-FFF2-40B4-BE49-F238E27FC236}">
                  <a16:creationId xmlns:a16="http://schemas.microsoft.com/office/drawing/2014/main" id="{485C57FA-AD5B-FF6F-50B0-A208D3F63BB7}"/>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 name="Freeform 6">
              <a:extLst>
                <a:ext uri="{FF2B5EF4-FFF2-40B4-BE49-F238E27FC236}">
                  <a16:creationId xmlns:a16="http://schemas.microsoft.com/office/drawing/2014/main" id="{AF8594E9-08E2-13A7-E7B7-1CC0B2ECA47E}"/>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 name="Freeform 7">
              <a:extLst>
                <a:ext uri="{FF2B5EF4-FFF2-40B4-BE49-F238E27FC236}">
                  <a16:creationId xmlns:a16="http://schemas.microsoft.com/office/drawing/2014/main" id="{22344DCD-C981-2E84-73E2-EAC4A2B01F27}"/>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9" name="Freeform 83">
              <a:extLst>
                <a:ext uri="{FF2B5EF4-FFF2-40B4-BE49-F238E27FC236}">
                  <a16:creationId xmlns:a16="http://schemas.microsoft.com/office/drawing/2014/main" id="{8B928058-58D8-72E9-818D-4001C58E75E5}"/>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2" name="Freeform 84">
              <a:extLst>
                <a:ext uri="{FF2B5EF4-FFF2-40B4-BE49-F238E27FC236}">
                  <a16:creationId xmlns:a16="http://schemas.microsoft.com/office/drawing/2014/main" id="{0F31214D-42EA-2483-92D9-682BC2662ED5}"/>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3" name="Freeform 85">
              <a:extLst>
                <a:ext uri="{FF2B5EF4-FFF2-40B4-BE49-F238E27FC236}">
                  <a16:creationId xmlns:a16="http://schemas.microsoft.com/office/drawing/2014/main" id="{465DC2EE-7EFF-D546-BF30-B414E3EE4579}"/>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3" name="Freeform 86">
              <a:extLst>
                <a:ext uri="{FF2B5EF4-FFF2-40B4-BE49-F238E27FC236}">
                  <a16:creationId xmlns:a16="http://schemas.microsoft.com/office/drawing/2014/main" id="{A499C04B-4EC7-6DF8-2D40-5A0AA9AC8C99}"/>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4" name="Freeform 87">
              <a:extLst>
                <a:ext uri="{FF2B5EF4-FFF2-40B4-BE49-F238E27FC236}">
                  <a16:creationId xmlns:a16="http://schemas.microsoft.com/office/drawing/2014/main" id="{340B1D3B-F92E-2A7D-9D33-24D6A49B03C9}"/>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5" name="Freeform 88">
              <a:extLst>
                <a:ext uri="{FF2B5EF4-FFF2-40B4-BE49-F238E27FC236}">
                  <a16:creationId xmlns:a16="http://schemas.microsoft.com/office/drawing/2014/main" id="{F7A8881B-12EB-5EE9-FBA8-660C264703B1}"/>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6" name="Freeform 89">
              <a:extLst>
                <a:ext uri="{FF2B5EF4-FFF2-40B4-BE49-F238E27FC236}">
                  <a16:creationId xmlns:a16="http://schemas.microsoft.com/office/drawing/2014/main" id="{8C085F66-FAE9-D4AA-29B8-7450B28BB4F4}"/>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7" name="Freeform 90">
              <a:extLst>
                <a:ext uri="{FF2B5EF4-FFF2-40B4-BE49-F238E27FC236}">
                  <a16:creationId xmlns:a16="http://schemas.microsoft.com/office/drawing/2014/main" id="{422CD2B1-C2E5-2667-C046-EC61E6115343}"/>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8" name="Freeform 91">
              <a:extLst>
                <a:ext uri="{FF2B5EF4-FFF2-40B4-BE49-F238E27FC236}">
                  <a16:creationId xmlns:a16="http://schemas.microsoft.com/office/drawing/2014/main" id="{337C4625-42DA-F0CD-6A1E-9560A58BC9A3}"/>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9" name="Freeform 92">
              <a:extLst>
                <a:ext uri="{FF2B5EF4-FFF2-40B4-BE49-F238E27FC236}">
                  <a16:creationId xmlns:a16="http://schemas.microsoft.com/office/drawing/2014/main" id="{10CE42D4-4C94-4067-AD69-924411DFE55F}"/>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0" name="Freeform 93">
              <a:extLst>
                <a:ext uri="{FF2B5EF4-FFF2-40B4-BE49-F238E27FC236}">
                  <a16:creationId xmlns:a16="http://schemas.microsoft.com/office/drawing/2014/main" id="{C127456B-A251-E084-A225-555EF1A2B0F6}"/>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1" name="Freeform 94">
              <a:extLst>
                <a:ext uri="{FF2B5EF4-FFF2-40B4-BE49-F238E27FC236}">
                  <a16:creationId xmlns:a16="http://schemas.microsoft.com/office/drawing/2014/main" id="{139DE81D-90C7-F183-D244-7E771D58C6E9}"/>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2" name="Freeform 95">
              <a:extLst>
                <a:ext uri="{FF2B5EF4-FFF2-40B4-BE49-F238E27FC236}">
                  <a16:creationId xmlns:a16="http://schemas.microsoft.com/office/drawing/2014/main" id="{A6CCF809-FE42-F3EF-3A35-0E493D43D6C1}"/>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3" name="Freeform 96">
              <a:extLst>
                <a:ext uri="{FF2B5EF4-FFF2-40B4-BE49-F238E27FC236}">
                  <a16:creationId xmlns:a16="http://schemas.microsoft.com/office/drawing/2014/main" id="{5BA14557-050A-A31B-9CE3-1741C2337E11}"/>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4" name="Freeform 97">
              <a:extLst>
                <a:ext uri="{FF2B5EF4-FFF2-40B4-BE49-F238E27FC236}">
                  <a16:creationId xmlns:a16="http://schemas.microsoft.com/office/drawing/2014/main" id="{000FA78C-A9EA-AD3B-7288-E5E45857DC9E}"/>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5" name="Freeform 98">
              <a:extLst>
                <a:ext uri="{FF2B5EF4-FFF2-40B4-BE49-F238E27FC236}">
                  <a16:creationId xmlns:a16="http://schemas.microsoft.com/office/drawing/2014/main" id="{806C4335-8EE5-15C1-A43C-41740CAB6C15}"/>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6" name="Freeform 99">
              <a:extLst>
                <a:ext uri="{FF2B5EF4-FFF2-40B4-BE49-F238E27FC236}">
                  <a16:creationId xmlns:a16="http://schemas.microsoft.com/office/drawing/2014/main" id="{A915508F-45A9-B346-90BC-A8EAF4ED5144}"/>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7" name="Freeform 100">
              <a:extLst>
                <a:ext uri="{FF2B5EF4-FFF2-40B4-BE49-F238E27FC236}">
                  <a16:creationId xmlns:a16="http://schemas.microsoft.com/office/drawing/2014/main" id="{6F4DA821-3CA6-D3FD-999B-A6A0DAD375D4}"/>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8" name="Freeform 101">
              <a:extLst>
                <a:ext uri="{FF2B5EF4-FFF2-40B4-BE49-F238E27FC236}">
                  <a16:creationId xmlns:a16="http://schemas.microsoft.com/office/drawing/2014/main" id="{AF3E05B5-D494-2FCA-FA4D-A74315C1FF57}"/>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9" name="Freeform 102">
              <a:extLst>
                <a:ext uri="{FF2B5EF4-FFF2-40B4-BE49-F238E27FC236}">
                  <a16:creationId xmlns:a16="http://schemas.microsoft.com/office/drawing/2014/main" id="{57DC0B9A-5C9B-5B79-260C-FBDF49827BDA}"/>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0" name="Freeform 103">
              <a:extLst>
                <a:ext uri="{FF2B5EF4-FFF2-40B4-BE49-F238E27FC236}">
                  <a16:creationId xmlns:a16="http://schemas.microsoft.com/office/drawing/2014/main" id="{F82AE3D1-5967-A0E8-AA0E-0E7A413F23BE}"/>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1" name="Freeform 104">
              <a:extLst>
                <a:ext uri="{FF2B5EF4-FFF2-40B4-BE49-F238E27FC236}">
                  <a16:creationId xmlns:a16="http://schemas.microsoft.com/office/drawing/2014/main" id="{A692DD11-8439-F5D4-1DF8-C0F833861DBF}"/>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2" name="Freeform 105">
              <a:extLst>
                <a:ext uri="{FF2B5EF4-FFF2-40B4-BE49-F238E27FC236}">
                  <a16:creationId xmlns:a16="http://schemas.microsoft.com/office/drawing/2014/main" id="{F6814A84-8BF0-14A1-2F7F-5ADAD20C0E13}"/>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spTree>
    <p:extLst>
      <p:ext uri="{BB962C8B-B14F-4D97-AF65-F5344CB8AC3E}">
        <p14:creationId xmlns:p14="http://schemas.microsoft.com/office/powerpoint/2010/main" val="324827584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Back_Cover_Disclosures">
    <p:spTree>
      <p:nvGrpSpPr>
        <p:cNvPr id="1" name=""/>
        <p:cNvGrpSpPr/>
        <p:nvPr/>
      </p:nvGrpSpPr>
      <p:grpSpPr>
        <a:xfrm>
          <a:off x="0" y="0"/>
          <a:ext cx="0" cy="0"/>
          <a:chOff x="0" y="0"/>
          <a:chExt cx="0" cy="0"/>
        </a:xfrm>
      </p:grpSpPr>
      <p:sp>
        <p:nvSpPr>
          <p:cNvPr id="11" name="Content Placeholder 10"/>
          <p:cNvSpPr>
            <a:spLocks noGrp="1"/>
          </p:cNvSpPr>
          <p:nvPr>
            <p:ph sz="quarter" idx="15" hasCustomPrompt="1"/>
          </p:nvPr>
        </p:nvSpPr>
        <p:spPr>
          <a:xfrm>
            <a:off x="298450" y="6565046"/>
            <a:ext cx="711200" cy="214312"/>
          </a:xfrm>
        </p:spPr>
        <p:txBody>
          <a:bodyPr/>
          <a:lstStyle>
            <a:lvl1pPr>
              <a:defRPr sz="700" b="0">
                <a:solidFill>
                  <a:schemeClr val="tx1"/>
                </a:solidFill>
              </a:defRPr>
            </a:lvl1pPr>
            <a:lvl2pPr>
              <a:defRPr sz="700" b="0">
                <a:solidFill>
                  <a:schemeClr val="tx1"/>
                </a:solidFill>
              </a:defRPr>
            </a:lvl2pPr>
            <a:lvl3pPr>
              <a:defRPr sz="700" b="0">
                <a:solidFill>
                  <a:schemeClr val="tx1"/>
                </a:solidFill>
              </a:defRPr>
            </a:lvl3pPr>
            <a:lvl4pPr>
              <a:defRPr sz="700" b="0">
                <a:solidFill>
                  <a:schemeClr val="tx1"/>
                </a:solidFill>
              </a:defRPr>
            </a:lvl4pPr>
            <a:lvl5pPr>
              <a:defRPr sz="700" b="0">
                <a:solidFill>
                  <a:schemeClr val="tx1"/>
                </a:solidFill>
              </a:defRPr>
            </a:lvl5pPr>
          </a:lstStyle>
          <a:p>
            <a:pPr lvl="0"/>
            <a:r>
              <a:rPr lang="en-US" dirty="0"/>
              <a:t>XXXXXX.1.0</a:t>
            </a:r>
          </a:p>
        </p:txBody>
      </p:sp>
      <p:sp>
        <p:nvSpPr>
          <p:cNvPr id="6" name="Content Placeholder 5"/>
          <p:cNvSpPr>
            <a:spLocks noGrp="1"/>
          </p:cNvSpPr>
          <p:nvPr>
            <p:ph sz="quarter" idx="14" hasCustomPrompt="1"/>
          </p:nvPr>
        </p:nvSpPr>
        <p:spPr>
          <a:xfrm>
            <a:off x="1333500" y="6535738"/>
            <a:ext cx="6477000" cy="214312"/>
          </a:xfrm>
        </p:spPr>
        <p:txBody>
          <a:bodyPr/>
          <a:lstStyle>
            <a:lvl1pPr algn="ctr">
              <a:defRPr sz="900" b="0">
                <a:solidFill>
                  <a:schemeClr val="tx1"/>
                </a:solidFill>
              </a:defRPr>
            </a:lvl1pPr>
            <a:lvl2pPr algn="ctr">
              <a:defRPr sz="900" b="0">
                <a:solidFill>
                  <a:schemeClr val="tx1"/>
                </a:solidFill>
              </a:defRPr>
            </a:lvl2pPr>
            <a:lvl3pPr algn="ctr">
              <a:defRPr sz="900" b="0">
                <a:solidFill>
                  <a:schemeClr val="tx1"/>
                </a:solidFill>
              </a:defRPr>
            </a:lvl3pPr>
            <a:lvl4pPr algn="ctr">
              <a:defRPr sz="900" b="0">
                <a:solidFill>
                  <a:schemeClr val="tx1"/>
                </a:solidFill>
              </a:defRPr>
            </a:lvl4pPr>
            <a:lvl5pPr algn="ctr">
              <a:defRPr sz="900" b="0">
                <a:solidFill>
                  <a:schemeClr val="tx1"/>
                </a:solidFill>
              </a:defRPr>
            </a:lvl5pPr>
          </a:lstStyle>
          <a:p>
            <a:pPr lvl="0"/>
            <a:r>
              <a:rPr lang="en-US" altLang="en-US" sz="900" dirty="0"/>
              <a:t>FIDELITY INVESTMENTS INSTITUTIONAL SERVICES COMPANY, INC., 500 SALEM STREET, SMITHFIELD, RI  02917</a:t>
            </a:r>
            <a:endParaRPr lang="en-US" dirty="0"/>
          </a:p>
        </p:txBody>
      </p:sp>
      <p:sp>
        <p:nvSpPr>
          <p:cNvPr id="7" name="Content Placeholder 2"/>
          <p:cNvSpPr>
            <a:spLocks noGrp="1"/>
          </p:cNvSpPr>
          <p:nvPr>
            <p:ph idx="13" hasCustomPrompt="1"/>
          </p:nvPr>
        </p:nvSpPr>
        <p:spPr>
          <a:xfrm>
            <a:off x="317115" y="3228975"/>
            <a:ext cx="8506210" cy="2903538"/>
          </a:xfrm>
        </p:spPr>
        <p:txBody>
          <a:bodyPr lIns="91440" anchor="b"/>
          <a:lstStyle>
            <a:lvl1pPr marL="0" indent="0" algn="l" rtl="0" eaLnBrk="1" fontAlgn="base" hangingPunct="1">
              <a:spcBef>
                <a:spcPts val="300"/>
              </a:spcBef>
              <a:spcAft>
                <a:spcPct val="0"/>
              </a:spcAft>
              <a:buClrTx/>
              <a:buSzTx/>
              <a:buFontTx/>
              <a:buNone/>
              <a:defRPr lang="en-US" sz="1000" b="0" dirty="0" smtClean="0">
                <a:solidFill>
                  <a:schemeClr val="tx1"/>
                </a:solidFill>
              </a:defRPr>
            </a:lvl1pPr>
            <a:lvl2pPr>
              <a:spcBef>
                <a:spcPts val="2000"/>
              </a:spcBef>
              <a:defRPr lang="en-US" dirty="0" smtClean="0">
                <a:solidFill>
                  <a:schemeClr val="tx1"/>
                </a:solidFill>
                <a:latin typeface="+mn-lt"/>
              </a:defRPr>
            </a:lvl2pPr>
            <a:lvl3pPr>
              <a:defRPr lang="en-US" sz="1600" dirty="0" smtClean="0">
                <a:solidFill>
                  <a:schemeClr val="accent1"/>
                </a:solidFill>
                <a:latin typeface="+mn-lt"/>
              </a:defRPr>
            </a:lvl3pPr>
            <a:lvl4pPr>
              <a:buClr>
                <a:schemeClr val="bg2"/>
              </a:buClr>
              <a:buSzPct val="80000"/>
              <a:buFont typeface="Arial" pitchFamily="34" charset="0"/>
              <a:buChar char="•"/>
              <a:defRPr sz="1400">
                <a:solidFill>
                  <a:schemeClr val="accent1"/>
                </a:solidFill>
              </a:defRPr>
            </a:lvl4pPr>
          </a:lstStyle>
          <a:p>
            <a:pPr eaLnBrk="1" hangingPunct="1">
              <a:spcBef>
                <a:spcPts val="300"/>
              </a:spcBef>
              <a:buClrTx/>
              <a:buSzTx/>
              <a:buFontTx/>
              <a:buNone/>
            </a:pPr>
            <a:r>
              <a:rPr lang="en-US" sz="1000" dirty="0">
                <a:latin typeface="+mj-lt"/>
              </a:rPr>
              <a:t>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a:t>
            </a:r>
          </a:p>
          <a:p>
            <a:pPr eaLnBrk="1" hangingPunct="1">
              <a:spcBef>
                <a:spcPts val="300"/>
              </a:spcBef>
              <a:buClrTx/>
              <a:buSzTx/>
              <a:buFontTx/>
              <a:buNone/>
            </a:pPr>
            <a:r>
              <a:rPr lang="en-US" sz="1000" b="1" dirty="0">
                <a:latin typeface="+mj-lt"/>
              </a:rPr>
              <a:t>Lorem ipsum e </a:t>
            </a:r>
            <a:r>
              <a:rPr lang="en-US" sz="1000" b="1" dirty="0" err="1">
                <a:latin typeface="+mj-lt"/>
              </a:rPr>
              <a:t>dolore</a:t>
            </a:r>
            <a:r>
              <a:rPr lang="en-US" sz="1000" b="1" dirty="0">
                <a:latin typeface="+mj-lt"/>
              </a:rPr>
              <a:t> sit </a:t>
            </a:r>
            <a:r>
              <a:rPr lang="en-US" sz="1000" b="1" dirty="0" err="1">
                <a:latin typeface="+mj-lt"/>
              </a:rPr>
              <a:t>amet</a:t>
            </a:r>
            <a:r>
              <a:rPr lang="en-US" sz="1000" b="1" dirty="0">
                <a:latin typeface="+mj-lt"/>
              </a:rPr>
              <a:t> con </a:t>
            </a:r>
            <a:r>
              <a:rPr lang="en-US" sz="1000" b="1" dirty="0" err="1">
                <a:latin typeface="+mj-lt"/>
              </a:rPr>
              <a:t>secuatur</a:t>
            </a:r>
            <a:r>
              <a:rPr lang="en-US" sz="1000" b="1" dirty="0">
                <a:latin typeface="+mj-lt"/>
              </a:rPr>
              <a:t> </a:t>
            </a:r>
            <a:r>
              <a:rPr lang="en-US" sz="1000" b="1" dirty="0" err="1">
                <a:latin typeface="+mj-lt"/>
              </a:rPr>
              <a:t>voltare</a:t>
            </a:r>
            <a:r>
              <a:rPr lang="en-US" sz="1000" b="1" dirty="0">
                <a:latin typeface="+mj-lt"/>
              </a:rPr>
              <a:t> sans </a:t>
            </a:r>
            <a:r>
              <a:rPr lang="en-US" sz="1000" b="1" dirty="0" err="1">
                <a:latin typeface="+mj-lt"/>
              </a:rPr>
              <a:t>hitre</a:t>
            </a:r>
            <a:r>
              <a:rPr lang="en-US" sz="1000" b="1" dirty="0">
                <a:latin typeface="+mj-lt"/>
              </a:rPr>
              <a:t> </a:t>
            </a:r>
            <a:r>
              <a:rPr lang="en-US" sz="1000" b="1" dirty="0" err="1">
                <a:latin typeface="+mj-lt"/>
              </a:rPr>
              <a:t>vintaxe</a:t>
            </a:r>
            <a:r>
              <a:rPr lang="en-US" sz="1000" b="1" dirty="0">
                <a:latin typeface="+mj-lt"/>
              </a:rPr>
              <a:t> </a:t>
            </a:r>
            <a:r>
              <a:rPr lang="en-US" sz="1000" b="1" dirty="0" err="1">
                <a:latin typeface="+mj-lt"/>
              </a:rPr>
              <a:t>ellert</a:t>
            </a:r>
            <a:r>
              <a:rPr lang="en-US" sz="1000" b="1" dirty="0">
                <a:latin typeface="+mj-lt"/>
              </a:rPr>
              <a:t>  ipsum e </a:t>
            </a:r>
            <a:r>
              <a:rPr lang="en-US" sz="1000" b="1" dirty="0" err="1">
                <a:latin typeface="+mj-lt"/>
              </a:rPr>
              <a:t>dolore</a:t>
            </a:r>
            <a:r>
              <a:rPr lang="en-US" sz="1000" b="1" dirty="0">
                <a:latin typeface="+mj-lt"/>
              </a:rPr>
              <a:t> sit </a:t>
            </a:r>
            <a:r>
              <a:rPr lang="en-US" sz="1000" b="1" dirty="0" err="1">
                <a:latin typeface="+mj-lt"/>
              </a:rPr>
              <a:t>amet</a:t>
            </a:r>
            <a:r>
              <a:rPr lang="en-US" sz="1000" b="1" dirty="0">
                <a:latin typeface="+mj-lt"/>
              </a:rPr>
              <a:t> con </a:t>
            </a:r>
            <a:r>
              <a:rPr lang="en-US" sz="1000" b="1" dirty="0" err="1">
                <a:latin typeface="+mj-lt"/>
              </a:rPr>
              <a:t>secuatur</a:t>
            </a:r>
            <a:r>
              <a:rPr lang="en-US" sz="1000" b="1" dirty="0">
                <a:latin typeface="+mj-lt"/>
              </a:rPr>
              <a:t> </a:t>
            </a:r>
            <a:r>
              <a:rPr lang="en-US" sz="1000" b="1" dirty="0" err="1">
                <a:latin typeface="+mj-lt"/>
              </a:rPr>
              <a:t>voltare</a:t>
            </a:r>
            <a:r>
              <a:rPr lang="en-US" sz="1000" b="1" dirty="0">
                <a:latin typeface="+mj-lt"/>
              </a:rPr>
              <a:t> sans </a:t>
            </a:r>
            <a:r>
              <a:rPr lang="en-US" sz="1000" b="1" dirty="0" err="1">
                <a:latin typeface="+mj-lt"/>
              </a:rPr>
              <a:t>hitre</a:t>
            </a:r>
            <a:r>
              <a:rPr lang="en-US" sz="1000" b="1" dirty="0">
                <a:latin typeface="+mj-lt"/>
              </a:rPr>
              <a:t> </a:t>
            </a:r>
            <a:r>
              <a:rPr lang="en-US" sz="1000" b="1" dirty="0" err="1">
                <a:latin typeface="+mj-lt"/>
              </a:rPr>
              <a:t>vintaxe</a:t>
            </a:r>
            <a:r>
              <a:rPr lang="en-US" sz="1000" b="1" dirty="0">
                <a:latin typeface="+mj-lt"/>
              </a:rPr>
              <a:t> </a:t>
            </a:r>
            <a:r>
              <a:rPr lang="en-US" sz="1000" b="1" dirty="0" err="1">
                <a:latin typeface="+mj-lt"/>
              </a:rPr>
              <a:t>ellert</a:t>
            </a:r>
            <a:r>
              <a:rPr lang="en-US" sz="1000" b="1" dirty="0">
                <a:latin typeface="+mj-lt"/>
              </a:rPr>
              <a:t>. Lorem ipsum e </a:t>
            </a:r>
            <a:r>
              <a:rPr lang="en-US" sz="1000" b="1" dirty="0" err="1">
                <a:latin typeface="+mj-lt"/>
              </a:rPr>
              <a:t>dolore</a:t>
            </a:r>
            <a:r>
              <a:rPr lang="en-US" sz="1000" b="1" dirty="0">
                <a:latin typeface="+mj-lt"/>
              </a:rPr>
              <a:t> sit </a:t>
            </a:r>
            <a:r>
              <a:rPr lang="en-US" sz="1000" b="1" dirty="0" err="1">
                <a:latin typeface="+mj-lt"/>
              </a:rPr>
              <a:t>amet</a:t>
            </a:r>
            <a:r>
              <a:rPr lang="en-US" sz="1000" b="1" dirty="0">
                <a:latin typeface="+mj-lt"/>
              </a:rPr>
              <a:t> con </a:t>
            </a:r>
            <a:r>
              <a:rPr lang="en-US" sz="1000" b="1" dirty="0" err="1">
                <a:latin typeface="+mj-lt"/>
              </a:rPr>
              <a:t>secuatur</a:t>
            </a:r>
            <a:r>
              <a:rPr lang="en-US" sz="1000" b="1" dirty="0">
                <a:latin typeface="+mj-lt"/>
              </a:rPr>
              <a:t> </a:t>
            </a:r>
            <a:r>
              <a:rPr lang="en-US" sz="1000" b="1" dirty="0" err="1">
                <a:latin typeface="+mj-lt"/>
              </a:rPr>
              <a:t>voltare</a:t>
            </a:r>
            <a:r>
              <a:rPr lang="en-US" sz="1000" b="1" dirty="0">
                <a:latin typeface="+mj-lt"/>
              </a:rPr>
              <a:t> sans </a:t>
            </a:r>
            <a:r>
              <a:rPr lang="en-US" sz="1000" b="1" dirty="0" err="1">
                <a:latin typeface="+mj-lt"/>
              </a:rPr>
              <a:t>hitre</a:t>
            </a:r>
            <a:r>
              <a:rPr lang="en-US" sz="1000" b="1" dirty="0">
                <a:latin typeface="+mj-lt"/>
              </a:rPr>
              <a:t> </a:t>
            </a:r>
            <a:r>
              <a:rPr lang="en-US" sz="1000" b="1" dirty="0" err="1">
                <a:latin typeface="+mj-lt"/>
              </a:rPr>
              <a:t>vintaxe</a:t>
            </a:r>
            <a:r>
              <a:rPr lang="en-US" sz="1000" b="1" dirty="0">
                <a:latin typeface="+mj-lt"/>
              </a:rPr>
              <a:t> </a:t>
            </a:r>
            <a:r>
              <a:rPr lang="en-US" sz="1000" b="1" dirty="0" err="1">
                <a:latin typeface="+mj-lt"/>
              </a:rPr>
              <a:t>ellert</a:t>
            </a:r>
            <a:r>
              <a:rPr lang="en-US" sz="1000" b="1" dirty="0">
                <a:latin typeface="+mj-lt"/>
              </a:rPr>
              <a:t>. Lorem ipsum e </a:t>
            </a:r>
            <a:r>
              <a:rPr lang="en-US" sz="1000" b="1" dirty="0" err="1">
                <a:latin typeface="+mj-lt"/>
              </a:rPr>
              <a:t>dolore</a:t>
            </a:r>
            <a:r>
              <a:rPr lang="en-US" sz="1000" b="1" dirty="0">
                <a:latin typeface="+mj-lt"/>
              </a:rPr>
              <a:t> sit </a:t>
            </a:r>
            <a:r>
              <a:rPr lang="en-US" sz="1000" b="1" dirty="0" err="1">
                <a:latin typeface="+mj-lt"/>
              </a:rPr>
              <a:t>amet</a:t>
            </a:r>
            <a:r>
              <a:rPr lang="en-US" sz="1000" b="1" dirty="0">
                <a:latin typeface="+mj-lt"/>
              </a:rPr>
              <a:t> con </a:t>
            </a:r>
            <a:r>
              <a:rPr lang="en-US" sz="1000" b="1" dirty="0" err="1">
                <a:latin typeface="+mj-lt"/>
              </a:rPr>
              <a:t>secuatur</a:t>
            </a:r>
            <a:r>
              <a:rPr lang="en-US" sz="1000" b="1" dirty="0">
                <a:latin typeface="+mj-lt"/>
              </a:rPr>
              <a:t> </a:t>
            </a:r>
            <a:r>
              <a:rPr lang="en-US" sz="1000" b="1" dirty="0" err="1">
                <a:latin typeface="+mj-lt"/>
              </a:rPr>
              <a:t>voltare</a:t>
            </a:r>
            <a:r>
              <a:rPr lang="en-US" sz="1000" b="1" dirty="0">
                <a:latin typeface="+mj-lt"/>
              </a:rPr>
              <a:t> sans </a:t>
            </a:r>
            <a:r>
              <a:rPr lang="en-US" sz="1000" b="1" dirty="0" err="1">
                <a:latin typeface="+mj-lt"/>
              </a:rPr>
              <a:t>hitre</a:t>
            </a:r>
            <a:r>
              <a:rPr lang="en-US" sz="1000" b="1" dirty="0">
                <a:latin typeface="+mj-lt"/>
              </a:rPr>
              <a:t> </a:t>
            </a:r>
            <a:r>
              <a:rPr lang="en-US" sz="1000" b="1" dirty="0" err="1">
                <a:latin typeface="+mj-lt"/>
              </a:rPr>
              <a:t>vintaxe</a:t>
            </a:r>
            <a:r>
              <a:rPr lang="en-US" sz="1000" b="1" dirty="0">
                <a:latin typeface="+mj-lt"/>
              </a:rPr>
              <a:t> </a:t>
            </a:r>
            <a:r>
              <a:rPr lang="en-US" sz="1000" b="1" dirty="0" err="1">
                <a:latin typeface="+mj-lt"/>
              </a:rPr>
              <a:t>ellert</a:t>
            </a:r>
            <a:r>
              <a:rPr lang="en-US" sz="1000" b="1" dirty="0">
                <a:latin typeface="+mj-lt"/>
              </a:rPr>
              <a:t>. Lorem ipsum e </a:t>
            </a:r>
            <a:r>
              <a:rPr lang="en-US" sz="1000" b="1" dirty="0" err="1">
                <a:latin typeface="+mj-lt"/>
              </a:rPr>
              <a:t>dolore</a:t>
            </a:r>
            <a:r>
              <a:rPr lang="en-US" sz="1000" b="1" dirty="0">
                <a:latin typeface="+mj-lt"/>
              </a:rPr>
              <a:t> sit </a:t>
            </a:r>
            <a:r>
              <a:rPr lang="en-US" sz="1000" b="1" dirty="0" err="1">
                <a:latin typeface="+mj-lt"/>
              </a:rPr>
              <a:t>amet</a:t>
            </a:r>
            <a:r>
              <a:rPr lang="en-US" sz="1000" b="1" dirty="0">
                <a:latin typeface="+mj-lt"/>
              </a:rPr>
              <a:t> con </a:t>
            </a:r>
            <a:r>
              <a:rPr lang="en-US" sz="1000" b="1" dirty="0" err="1">
                <a:latin typeface="+mj-lt"/>
              </a:rPr>
              <a:t>secuatur</a:t>
            </a:r>
            <a:r>
              <a:rPr lang="en-US" sz="1000" b="1" dirty="0">
                <a:latin typeface="+mj-lt"/>
              </a:rPr>
              <a:t> </a:t>
            </a:r>
            <a:r>
              <a:rPr lang="en-US" sz="1000" b="1" dirty="0" err="1">
                <a:latin typeface="+mj-lt"/>
              </a:rPr>
              <a:t>voltare</a:t>
            </a:r>
            <a:r>
              <a:rPr lang="en-US" sz="1000" b="1" dirty="0">
                <a:latin typeface="+mj-lt"/>
              </a:rPr>
              <a:t> sans </a:t>
            </a:r>
            <a:r>
              <a:rPr lang="en-US" sz="1000" b="1" dirty="0" err="1">
                <a:latin typeface="+mj-lt"/>
              </a:rPr>
              <a:t>hitre</a:t>
            </a:r>
            <a:r>
              <a:rPr lang="en-US" sz="1000" b="1" dirty="0">
                <a:latin typeface="+mj-lt"/>
              </a:rPr>
              <a:t> </a:t>
            </a:r>
            <a:r>
              <a:rPr lang="en-US" sz="1000" b="1" dirty="0" err="1">
                <a:latin typeface="+mj-lt"/>
              </a:rPr>
              <a:t>vintaxe</a:t>
            </a:r>
            <a:r>
              <a:rPr lang="en-US" sz="1000" b="1" dirty="0">
                <a:latin typeface="+mj-lt"/>
              </a:rPr>
              <a:t> </a:t>
            </a:r>
            <a:r>
              <a:rPr lang="en-US" sz="1000" b="1" dirty="0" err="1">
                <a:latin typeface="+mj-lt"/>
              </a:rPr>
              <a:t>ellert</a:t>
            </a:r>
            <a:r>
              <a:rPr lang="en-US" sz="1000" b="1" dirty="0">
                <a:latin typeface="+mj-lt"/>
              </a:rPr>
              <a:t>. Lorem ipsum e </a:t>
            </a:r>
            <a:r>
              <a:rPr lang="en-US" sz="1000" b="1" dirty="0" err="1">
                <a:latin typeface="+mj-lt"/>
              </a:rPr>
              <a:t>dolore</a:t>
            </a:r>
            <a:r>
              <a:rPr lang="en-US" sz="1000" b="1" dirty="0">
                <a:latin typeface="+mj-lt"/>
              </a:rPr>
              <a:t> sit </a:t>
            </a:r>
            <a:r>
              <a:rPr lang="en-US" sz="1000" b="1" dirty="0" err="1">
                <a:latin typeface="+mj-lt"/>
              </a:rPr>
              <a:t>amet</a:t>
            </a:r>
            <a:r>
              <a:rPr lang="en-US" sz="1000" b="1" dirty="0">
                <a:latin typeface="+mj-lt"/>
              </a:rPr>
              <a:t> con </a:t>
            </a:r>
            <a:r>
              <a:rPr lang="en-US" sz="1000" b="1" dirty="0" err="1">
                <a:latin typeface="+mj-lt"/>
              </a:rPr>
              <a:t>secuatur</a:t>
            </a:r>
            <a:r>
              <a:rPr lang="en-US" sz="1000" b="1" dirty="0">
                <a:latin typeface="+mj-lt"/>
              </a:rPr>
              <a:t> </a:t>
            </a:r>
            <a:r>
              <a:rPr lang="en-US" sz="1000" b="1" dirty="0" err="1">
                <a:latin typeface="+mj-lt"/>
              </a:rPr>
              <a:t>voltare</a:t>
            </a:r>
            <a:r>
              <a:rPr lang="en-US" sz="1000" b="1" dirty="0">
                <a:latin typeface="+mj-lt"/>
              </a:rPr>
              <a:t> sans </a:t>
            </a:r>
            <a:r>
              <a:rPr lang="en-US" sz="1000" b="1" dirty="0" err="1">
                <a:latin typeface="+mj-lt"/>
              </a:rPr>
              <a:t>hitre</a:t>
            </a:r>
            <a:r>
              <a:rPr lang="en-US" sz="1000" b="1" dirty="0">
                <a:latin typeface="+mj-lt"/>
              </a:rPr>
              <a:t> </a:t>
            </a:r>
            <a:r>
              <a:rPr lang="en-US" sz="1000" b="1" dirty="0" err="1">
                <a:latin typeface="+mj-lt"/>
              </a:rPr>
              <a:t>vintaxe</a:t>
            </a:r>
            <a:r>
              <a:rPr lang="en-US" sz="1000" b="1" dirty="0">
                <a:latin typeface="+mj-lt"/>
              </a:rPr>
              <a:t> </a:t>
            </a:r>
            <a:r>
              <a:rPr lang="en-US" sz="1000" b="1" dirty="0" err="1">
                <a:latin typeface="+mj-lt"/>
              </a:rPr>
              <a:t>ellert</a:t>
            </a:r>
            <a:r>
              <a:rPr lang="en-US" sz="1000" b="1" dirty="0">
                <a:latin typeface="+mj-lt"/>
              </a:rPr>
              <a:t>. Lorem ipsum e </a:t>
            </a:r>
            <a:r>
              <a:rPr lang="en-US" sz="1000" b="1" dirty="0" err="1">
                <a:latin typeface="+mj-lt"/>
              </a:rPr>
              <a:t>dolore</a:t>
            </a:r>
            <a:r>
              <a:rPr lang="en-US" sz="1000" b="1" dirty="0">
                <a:latin typeface="+mj-lt"/>
              </a:rPr>
              <a:t> sit </a:t>
            </a:r>
            <a:r>
              <a:rPr lang="en-US" sz="1000" b="1" dirty="0" err="1">
                <a:latin typeface="+mj-lt"/>
              </a:rPr>
              <a:t>amet</a:t>
            </a:r>
            <a:r>
              <a:rPr lang="en-US" sz="1000" b="1" dirty="0">
                <a:latin typeface="+mj-lt"/>
              </a:rPr>
              <a:t> con </a:t>
            </a:r>
            <a:r>
              <a:rPr lang="en-US" sz="1000" b="1" dirty="0" err="1">
                <a:latin typeface="+mj-lt"/>
              </a:rPr>
              <a:t>secuatur</a:t>
            </a:r>
            <a:r>
              <a:rPr lang="en-US" sz="1000" b="1" dirty="0">
                <a:latin typeface="+mj-lt"/>
              </a:rPr>
              <a:t> </a:t>
            </a:r>
            <a:r>
              <a:rPr lang="en-US" sz="1000" b="1" dirty="0" err="1">
                <a:latin typeface="+mj-lt"/>
              </a:rPr>
              <a:t>voltare</a:t>
            </a:r>
            <a:r>
              <a:rPr lang="en-US" sz="1000" b="1" dirty="0">
                <a:latin typeface="+mj-lt"/>
              </a:rPr>
              <a:t> sans </a:t>
            </a:r>
            <a:r>
              <a:rPr lang="en-US" sz="1000" b="1" dirty="0" err="1">
                <a:latin typeface="+mj-lt"/>
              </a:rPr>
              <a:t>hitre</a:t>
            </a:r>
            <a:r>
              <a:rPr lang="en-US" sz="1000" b="1" dirty="0">
                <a:latin typeface="+mj-lt"/>
              </a:rPr>
              <a:t> </a:t>
            </a:r>
            <a:r>
              <a:rPr lang="en-US" sz="1000" b="1" dirty="0" err="1">
                <a:latin typeface="+mj-lt"/>
              </a:rPr>
              <a:t>vintaxe</a:t>
            </a:r>
            <a:r>
              <a:rPr lang="en-US" sz="1000" b="1" dirty="0">
                <a:latin typeface="+mj-lt"/>
              </a:rPr>
              <a:t> </a:t>
            </a:r>
            <a:r>
              <a:rPr lang="en-US" sz="1000" b="1" dirty="0" err="1">
                <a:latin typeface="+mj-lt"/>
              </a:rPr>
              <a:t>ellert</a:t>
            </a:r>
            <a:r>
              <a:rPr lang="en-US" sz="1000" b="1" dirty="0">
                <a:latin typeface="+mj-lt"/>
              </a:rPr>
              <a:t>. Lorem ipsum e </a:t>
            </a:r>
            <a:r>
              <a:rPr lang="en-US" sz="1000" b="1" dirty="0" err="1">
                <a:latin typeface="+mj-lt"/>
              </a:rPr>
              <a:t>dolore</a:t>
            </a:r>
            <a:r>
              <a:rPr lang="en-US" sz="1000" b="1" dirty="0">
                <a:latin typeface="+mj-lt"/>
              </a:rPr>
              <a:t> sit </a:t>
            </a:r>
            <a:r>
              <a:rPr lang="en-US" sz="1000" b="1" dirty="0" err="1">
                <a:latin typeface="+mj-lt"/>
              </a:rPr>
              <a:t>amet</a:t>
            </a:r>
            <a:r>
              <a:rPr lang="en-US" sz="1000" b="1" dirty="0">
                <a:latin typeface="+mj-lt"/>
              </a:rPr>
              <a:t> con </a:t>
            </a:r>
            <a:r>
              <a:rPr lang="en-US" sz="1000" b="1" dirty="0" err="1">
                <a:latin typeface="+mj-lt"/>
              </a:rPr>
              <a:t>secuatur</a:t>
            </a:r>
            <a:r>
              <a:rPr lang="en-US" sz="1000" b="1" dirty="0">
                <a:latin typeface="+mj-lt"/>
              </a:rPr>
              <a:t> </a:t>
            </a:r>
            <a:r>
              <a:rPr lang="en-US" sz="1000" b="1" dirty="0" err="1">
                <a:latin typeface="+mj-lt"/>
              </a:rPr>
              <a:t>voltare</a:t>
            </a:r>
            <a:r>
              <a:rPr lang="en-US" sz="1000" b="1" dirty="0">
                <a:latin typeface="+mj-lt"/>
              </a:rPr>
              <a:t> sans </a:t>
            </a:r>
            <a:r>
              <a:rPr lang="en-US" sz="1000" b="1" dirty="0" err="1">
                <a:latin typeface="+mj-lt"/>
              </a:rPr>
              <a:t>hitre</a:t>
            </a:r>
            <a:r>
              <a:rPr lang="en-US" sz="1000" b="1" dirty="0">
                <a:latin typeface="+mj-lt"/>
              </a:rPr>
              <a:t> </a:t>
            </a:r>
            <a:r>
              <a:rPr lang="en-US" sz="1000" b="1" dirty="0" err="1">
                <a:latin typeface="+mj-lt"/>
              </a:rPr>
              <a:t>vintaxe</a:t>
            </a:r>
            <a:r>
              <a:rPr lang="en-US" sz="1000" b="1" dirty="0">
                <a:latin typeface="+mj-lt"/>
              </a:rPr>
              <a:t> </a:t>
            </a:r>
            <a:r>
              <a:rPr lang="en-US" sz="1000" b="1" dirty="0" err="1">
                <a:latin typeface="+mj-lt"/>
              </a:rPr>
              <a:t>ellert</a:t>
            </a:r>
            <a:r>
              <a:rPr lang="en-US" sz="1000" b="1" dirty="0">
                <a:latin typeface="+mj-lt"/>
              </a:rPr>
              <a:t>.</a:t>
            </a:r>
          </a:p>
        </p:txBody>
      </p:sp>
      <p:sp>
        <p:nvSpPr>
          <p:cNvPr id="13" name="Content Placeholder 12"/>
          <p:cNvSpPr>
            <a:spLocks noGrp="1"/>
          </p:cNvSpPr>
          <p:nvPr>
            <p:ph sz="quarter" idx="16" hasCustomPrompt="1"/>
          </p:nvPr>
        </p:nvSpPr>
        <p:spPr>
          <a:xfrm>
            <a:off x="7991475" y="6488720"/>
            <a:ext cx="908050" cy="377825"/>
          </a:xfrm>
        </p:spPr>
        <p:txBody>
          <a:bodyPr anchor="b"/>
          <a:lstStyle>
            <a:lvl1pPr algn="r">
              <a:spcBef>
                <a:spcPts val="0"/>
              </a:spcBef>
              <a:defRPr sz="700" b="0">
                <a:solidFill>
                  <a:schemeClr val="tx1"/>
                </a:solidFill>
              </a:defRPr>
            </a:lvl1pPr>
            <a:lvl2pPr algn="r">
              <a:defRPr sz="700" b="0">
                <a:solidFill>
                  <a:schemeClr val="tx1"/>
                </a:solidFill>
              </a:defRPr>
            </a:lvl2pPr>
            <a:lvl3pPr algn="r">
              <a:defRPr sz="700" b="0">
                <a:solidFill>
                  <a:schemeClr val="tx1"/>
                </a:solidFill>
              </a:defRPr>
            </a:lvl3pPr>
            <a:lvl4pPr algn="r">
              <a:defRPr sz="700" b="0">
                <a:solidFill>
                  <a:schemeClr val="tx1"/>
                </a:solidFill>
              </a:defRPr>
            </a:lvl4pPr>
            <a:lvl5pPr algn="r">
              <a:defRPr sz="700" b="0">
                <a:solidFill>
                  <a:schemeClr val="tx1"/>
                </a:solidFill>
              </a:defRPr>
            </a:lvl5pPr>
          </a:lstStyle>
          <a:p>
            <a:pPr lvl="0"/>
            <a:r>
              <a:rPr lang="en-US" dirty="0"/>
              <a:t>1.000000.100</a:t>
            </a:r>
          </a:p>
          <a:p>
            <a:pPr lvl="0"/>
            <a:r>
              <a:rPr lang="en-US" dirty="0"/>
              <a:t>MMYY</a:t>
            </a:r>
          </a:p>
        </p:txBody>
      </p:sp>
    </p:spTree>
    <p:extLst>
      <p:ext uri="{BB962C8B-B14F-4D97-AF65-F5344CB8AC3E}">
        <p14:creationId xmlns:p14="http://schemas.microsoft.com/office/powerpoint/2010/main" val="85767375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Footer Placeholder 4"/>
          <p:cNvSpPr>
            <a:spLocks noGrp="1"/>
          </p:cNvSpPr>
          <p:nvPr>
            <p:ph type="ftr" sz="quarter" idx="15"/>
          </p:nvPr>
        </p:nvSpPr>
        <p:spPr>
          <a:xfrm>
            <a:off x="320040" y="6483290"/>
            <a:ext cx="3933825" cy="172486"/>
          </a:xfrm>
        </p:spPr>
        <p:txBody>
          <a:bodyPr/>
          <a:lstStyle>
            <a:lvl1pPr algn="r">
              <a:defRPr smtClean="0">
                <a:solidFill>
                  <a:srgbClr val="000000"/>
                </a:solidFill>
              </a:defRPr>
            </a:lvl1pPr>
          </a:lstStyle>
          <a:p>
            <a:pPr algn="l">
              <a:defRPr/>
            </a:pPr>
            <a:r>
              <a:rPr lang="en-US" dirty="0"/>
              <a:t>Page footer, i.e., For institutional use only.</a:t>
            </a:r>
          </a:p>
        </p:txBody>
      </p:sp>
      <p:sp>
        <p:nvSpPr>
          <p:cNvPr id="9" name="Rectangle 155"/>
          <p:cNvSpPr>
            <a:spLocks noGrp="1" noChangeArrowheads="1"/>
          </p:cNvSpPr>
          <p:nvPr>
            <p:ph type="dt" sz="half" idx="16"/>
          </p:nvPr>
        </p:nvSpPr>
        <p:spPr>
          <a:xfrm>
            <a:off x="320040" y="6655654"/>
            <a:ext cx="1983958" cy="120649"/>
          </a:xfrm>
        </p:spPr>
        <p:txBody>
          <a:bodyPr/>
          <a:lstStyle>
            <a:lvl1pPr algn="l">
              <a:defRPr sz="700" smtClean="0">
                <a:solidFill>
                  <a:srgbClr val="000000"/>
                </a:solidFill>
              </a:defRPr>
            </a:lvl1pPr>
          </a:lstStyle>
          <a:p>
            <a:pPr>
              <a:defRPr/>
            </a:pPr>
            <a:r>
              <a:rPr lang="en-US"/>
              <a:t>Production code #</a:t>
            </a:r>
            <a:endParaRPr lang="en-US" dirty="0"/>
          </a:p>
        </p:txBody>
      </p:sp>
      <p:sp>
        <p:nvSpPr>
          <p:cNvPr id="36" name="Slide Number Placeholder 3"/>
          <p:cNvSpPr>
            <a:spLocks noGrp="1"/>
          </p:cNvSpPr>
          <p:nvPr>
            <p:ph type="sldNum" sz="quarter" idx="14"/>
          </p:nvPr>
        </p:nvSpPr>
        <p:spPr>
          <a:xfrm>
            <a:off x="0" y="6382512"/>
            <a:ext cx="327880"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grpSp>
        <p:nvGrpSpPr>
          <p:cNvPr id="2" name="Group 1">
            <a:extLst>
              <a:ext uri="{FF2B5EF4-FFF2-40B4-BE49-F238E27FC236}">
                <a16:creationId xmlns:a16="http://schemas.microsoft.com/office/drawing/2014/main" id="{A874DDBC-C0B3-E475-DE81-441227D132DE}"/>
              </a:ext>
            </a:extLst>
          </p:cNvPr>
          <p:cNvGrpSpPr/>
          <p:nvPr userDrawn="1"/>
        </p:nvGrpSpPr>
        <p:grpSpPr>
          <a:xfrm>
            <a:off x="7358173" y="6361974"/>
            <a:ext cx="1382376" cy="297562"/>
            <a:chOff x="6923088" y="4475163"/>
            <a:chExt cx="1873251" cy="403225"/>
          </a:xfrm>
        </p:grpSpPr>
        <p:sp>
          <p:nvSpPr>
            <p:cNvPr id="3" name="AutoShape 4">
              <a:extLst>
                <a:ext uri="{FF2B5EF4-FFF2-40B4-BE49-F238E27FC236}">
                  <a16:creationId xmlns:a16="http://schemas.microsoft.com/office/drawing/2014/main" id="{76CCADEA-C3E3-587D-3B48-E99FC5529C27}"/>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 name="Freeform 6">
              <a:extLst>
                <a:ext uri="{FF2B5EF4-FFF2-40B4-BE49-F238E27FC236}">
                  <a16:creationId xmlns:a16="http://schemas.microsoft.com/office/drawing/2014/main" id="{DE355292-F913-B5B8-7FE8-49F3FC63A31F}"/>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 name="Freeform 7">
              <a:extLst>
                <a:ext uri="{FF2B5EF4-FFF2-40B4-BE49-F238E27FC236}">
                  <a16:creationId xmlns:a16="http://schemas.microsoft.com/office/drawing/2014/main" id="{5D0AFC2E-7231-D859-35AB-1EB1B63AD439}"/>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 name="Freeform 83">
              <a:extLst>
                <a:ext uri="{FF2B5EF4-FFF2-40B4-BE49-F238E27FC236}">
                  <a16:creationId xmlns:a16="http://schemas.microsoft.com/office/drawing/2014/main" id="{CB3A1271-560C-C50A-68D4-01A3DD9386F0}"/>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 name="Freeform 84">
              <a:extLst>
                <a:ext uri="{FF2B5EF4-FFF2-40B4-BE49-F238E27FC236}">
                  <a16:creationId xmlns:a16="http://schemas.microsoft.com/office/drawing/2014/main" id="{31E042B4-2515-CDB3-AA2D-FA3B0D5F5CA7}"/>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7" name="Freeform 85">
              <a:extLst>
                <a:ext uri="{FF2B5EF4-FFF2-40B4-BE49-F238E27FC236}">
                  <a16:creationId xmlns:a16="http://schemas.microsoft.com/office/drawing/2014/main" id="{238BB8BC-0069-348D-CCE8-A29C98BEF52B}"/>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8" name="Freeform 86">
              <a:extLst>
                <a:ext uri="{FF2B5EF4-FFF2-40B4-BE49-F238E27FC236}">
                  <a16:creationId xmlns:a16="http://schemas.microsoft.com/office/drawing/2014/main" id="{A691A71B-22C7-53DD-FA34-ED5B814A085A}"/>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9" name="Freeform 87">
              <a:extLst>
                <a:ext uri="{FF2B5EF4-FFF2-40B4-BE49-F238E27FC236}">
                  <a16:creationId xmlns:a16="http://schemas.microsoft.com/office/drawing/2014/main" id="{EE25CF93-86FA-73C3-7710-E5BE7F4A1484}"/>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0" name="Freeform 88">
              <a:extLst>
                <a:ext uri="{FF2B5EF4-FFF2-40B4-BE49-F238E27FC236}">
                  <a16:creationId xmlns:a16="http://schemas.microsoft.com/office/drawing/2014/main" id="{D0BC535B-B33C-8F60-9632-DBCE07DC8AD4}"/>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1" name="Freeform 89">
              <a:extLst>
                <a:ext uri="{FF2B5EF4-FFF2-40B4-BE49-F238E27FC236}">
                  <a16:creationId xmlns:a16="http://schemas.microsoft.com/office/drawing/2014/main" id="{276C3D18-1742-CCCD-7DE4-945A283403C6}"/>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2" name="Freeform 90">
              <a:extLst>
                <a:ext uri="{FF2B5EF4-FFF2-40B4-BE49-F238E27FC236}">
                  <a16:creationId xmlns:a16="http://schemas.microsoft.com/office/drawing/2014/main" id="{7D317BC1-37B7-F545-BC53-B20F538C7843}"/>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3" name="Freeform 91">
              <a:extLst>
                <a:ext uri="{FF2B5EF4-FFF2-40B4-BE49-F238E27FC236}">
                  <a16:creationId xmlns:a16="http://schemas.microsoft.com/office/drawing/2014/main" id="{42658F9F-4A06-22AA-5002-912DF9F85E74}"/>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4" name="Freeform 92">
              <a:extLst>
                <a:ext uri="{FF2B5EF4-FFF2-40B4-BE49-F238E27FC236}">
                  <a16:creationId xmlns:a16="http://schemas.microsoft.com/office/drawing/2014/main" id="{BB4A2242-FB1A-C03B-F887-DC99B27DD0CA}"/>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5" name="Freeform 93">
              <a:extLst>
                <a:ext uri="{FF2B5EF4-FFF2-40B4-BE49-F238E27FC236}">
                  <a16:creationId xmlns:a16="http://schemas.microsoft.com/office/drawing/2014/main" id="{378BC140-4C09-F95C-69A7-26A690CF5F36}"/>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6" name="Freeform 94">
              <a:extLst>
                <a:ext uri="{FF2B5EF4-FFF2-40B4-BE49-F238E27FC236}">
                  <a16:creationId xmlns:a16="http://schemas.microsoft.com/office/drawing/2014/main" id="{62086C6F-EEBA-39C1-45D9-30E10624F0C6}"/>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7" name="Freeform 95">
              <a:extLst>
                <a:ext uri="{FF2B5EF4-FFF2-40B4-BE49-F238E27FC236}">
                  <a16:creationId xmlns:a16="http://schemas.microsoft.com/office/drawing/2014/main" id="{8B043F54-EACA-6FFC-1FCF-E64949512B3B}"/>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8" name="Freeform 96">
              <a:extLst>
                <a:ext uri="{FF2B5EF4-FFF2-40B4-BE49-F238E27FC236}">
                  <a16:creationId xmlns:a16="http://schemas.microsoft.com/office/drawing/2014/main" id="{9E19598C-989D-E56C-B6C6-1FAB35901AF1}"/>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9" name="Freeform 97">
              <a:extLst>
                <a:ext uri="{FF2B5EF4-FFF2-40B4-BE49-F238E27FC236}">
                  <a16:creationId xmlns:a16="http://schemas.microsoft.com/office/drawing/2014/main" id="{ED888236-5B74-F724-551B-E86034D48EBA}"/>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0" name="Freeform 98">
              <a:extLst>
                <a:ext uri="{FF2B5EF4-FFF2-40B4-BE49-F238E27FC236}">
                  <a16:creationId xmlns:a16="http://schemas.microsoft.com/office/drawing/2014/main" id="{A930AC04-91B5-3F4A-D604-9A7B2D7B115F}"/>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1" name="Freeform 99">
              <a:extLst>
                <a:ext uri="{FF2B5EF4-FFF2-40B4-BE49-F238E27FC236}">
                  <a16:creationId xmlns:a16="http://schemas.microsoft.com/office/drawing/2014/main" id="{F1536EC3-EBD8-B796-49D9-2E783A9279F8}"/>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2" name="Freeform 100">
              <a:extLst>
                <a:ext uri="{FF2B5EF4-FFF2-40B4-BE49-F238E27FC236}">
                  <a16:creationId xmlns:a16="http://schemas.microsoft.com/office/drawing/2014/main" id="{777E9A5E-2ACD-EB0E-C7F9-84621735E77B}"/>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3" name="Freeform 101">
              <a:extLst>
                <a:ext uri="{FF2B5EF4-FFF2-40B4-BE49-F238E27FC236}">
                  <a16:creationId xmlns:a16="http://schemas.microsoft.com/office/drawing/2014/main" id="{C11548F0-1303-D9EC-09AC-D93041D2E80C}"/>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4" name="Freeform 102">
              <a:extLst>
                <a:ext uri="{FF2B5EF4-FFF2-40B4-BE49-F238E27FC236}">
                  <a16:creationId xmlns:a16="http://schemas.microsoft.com/office/drawing/2014/main" id="{512EAB98-E7EF-9829-1F99-6191050E8542}"/>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5" name="Freeform 103">
              <a:extLst>
                <a:ext uri="{FF2B5EF4-FFF2-40B4-BE49-F238E27FC236}">
                  <a16:creationId xmlns:a16="http://schemas.microsoft.com/office/drawing/2014/main" id="{94B0D321-DB11-EDD2-EB4B-AFDC33136A8C}"/>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6" name="Freeform 104">
              <a:extLst>
                <a:ext uri="{FF2B5EF4-FFF2-40B4-BE49-F238E27FC236}">
                  <a16:creationId xmlns:a16="http://schemas.microsoft.com/office/drawing/2014/main" id="{6CBE7D5F-881F-73E1-04CD-867B874BACD3}"/>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7" name="Freeform 105">
              <a:extLst>
                <a:ext uri="{FF2B5EF4-FFF2-40B4-BE49-F238E27FC236}">
                  <a16:creationId xmlns:a16="http://schemas.microsoft.com/office/drawing/2014/main" id="{1352E82F-0258-38C3-5EAF-49C9C82862A1}"/>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spTree>
    <p:extLst>
      <p:ext uri="{BB962C8B-B14F-4D97-AF65-F5344CB8AC3E}">
        <p14:creationId xmlns:p14="http://schemas.microsoft.com/office/powerpoint/2010/main" val="241988311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userDrawn="1">
  <p:cSld name="1_FIAM_External_Print_Cover">
    <p:spTree>
      <p:nvGrpSpPr>
        <p:cNvPr id="1" name=""/>
        <p:cNvGrpSpPr/>
        <p:nvPr/>
      </p:nvGrpSpPr>
      <p:grpSpPr>
        <a:xfrm>
          <a:off x="0" y="0"/>
          <a:ext cx="0" cy="0"/>
          <a:chOff x="0" y="0"/>
          <a:chExt cx="0" cy="0"/>
        </a:xfrm>
      </p:grpSpPr>
      <p:pic>
        <p:nvPicPr>
          <p:cNvPr id="45" name="Picture 4" descr="C:\Users\a216024\Desktop\stuff\_PPT_107\PowerPoint_Templates_Samples\_10x7.5_Templates\NEW_FIAM\Covers_secondary_slides\2-7_Covers\LightGray_grayscale.pn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r="12688" b="17606"/>
          <a:stretch/>
        </p:blipFill>
        <p:spPr bwMode="auto">
          <a:xfrm>
            <a:off x="0" y="0"/>
            <a:ext cx="9144000" cy="3646714"/>
          </a:xfrm>
          <a:prstGeom prst="rect">
            <a:avLst/>
          </a:prstGeom>
          <a:noFill/>
          <a:extLst>
            <a:ext uri="{909E8E84-426E-40DD-AFC4-6F175D3DCCD1}">
              <a14:hiddenFill xmlns:a14="http://schemas.microsoft.com/office/drawing/2010/main">
                <a:solidFill>
                  <a:srgbClr val="FFFFFF"/>
                </a:solidFill>
              </a14:hiddenFill>
            </a:ext>
          </a:extLst>
        </p:spPr>
      </p:pic>
      <p:pic>
        <p:nvPicPr>
          <p:cNvPr id="77" name="Picture 5" descr="C:\Users\a216024\Desktop\stuff\_PPT_107\PowerPoint_Templates_Samples\_10x7.5_Templates\NEW_FIAM\Covers_secondary_slides\2-7_Covers\ColorBar.png"/>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l="1379" r="1716"/>
          <a:stretch/>
        </p:blipFill>
        <p:spPr bwMode="auto">
          <a:xfrm>
            <a:off x="0" y="3481388"/>
            <a:ext cx="9144000" cy="219075"/>
          </a:xfrm>
          <a:prstGeom prst="rect">
            <a:avLst/>
          </a:prstGeom>
          <a:noFill/>
          <a:extLst>
            <a:ext uri="{909E8E84-426E-40DD-AFC4-6F175D3DCCD1}">
              <a14:hiddenFill xmlns:a14="http://schemas.microsoft.com/office/drawing/2010/main">
                <a:solidFill>
                  <a:srgbClr val="FFFFFF"/>
                </a:solidFill>
              </a14:hiddenFill>
            </a:ext>
          </a:extLst>
        </p:spPr>
      </p:pic>
      <p:grpSp>
        <p:nvGrpSpPr>
          <p:cNvPr id="80" name="Group 79"/>
          <p:cNvGrpSpPr/>
          <p:nvPr userDrawn="1"/>
        </p:nvGrpSpPr>
        <p:grpSpPr>
          <a:xfrm>
            <a:off x="6970734" y="6128901"/>
            <a:ext cx="1839928" cy="396052"/>
            <a:chOff x="6923088" y="4475163"/>
            <a:chExt cx="1873251" cy="403225"/>
          </a:xfrm>
        </p:grpSpPr>
        <p:sp>
          <p:nvSpPr>
            <p:cNvPr id="81" name="AutoShape 4"/>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82" name="Freeform 6"/>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83" name="Freeform 7"/>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84" name="Freeform 83"/>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85" name="Freeform 84"/>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86" name="Freeform 85"/>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87" name="Freeform 86"/>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88" name="Freeform 87"/>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89" name="Freeform 88"/>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90" name="Freeform 89"/>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91" name="Freeform 90"/>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92" name="Freeform 91"/>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93" name="Freeform 92"/>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94" name="Freeform 93"/>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95" name="Freeform 94"/>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96" name="Freeform 95"/>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97" name="Freeform 96"/>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98" name="Freeform 97"/>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99" name="Freeform 98"/>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00" name="Freeform 99"/>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01" name="Freeform 100"/>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02" name="Freeform 101"/>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03" name="Freeform 102"/>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04" name="Freeform 103"/>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05" name="Freeform 104"/>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sp>
          <p:nvSpPr>
            <p:cNvPr id="106" name="Freeform 105"/>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sz="1200">
                <a:solidFill>
                  <a:srgbClr val="000000"/>
                </a:solidFill>
                <a:ea typeface="ＭＳ Ｐゴシック"/>
              </a:endParaRPr>
            </a:p>
          </p:txBody>
        </p:sp>
      </p:grpSp>
      <p:sp>
        <p:nvSpPr>
          <p:cNvPr id="44" name="Text Placeholder 43"/>
          <p:cNvSpPr>
            <a:spLocks noGrp="1"/>
          </p:cNvSpPr>
          <p:nvPr>
            <p:ph type="body" sz="quarter" idx="10"/>
          </p:nvPr>
        </p:nvSpPr>
        <p:spPr>
          <a:xfrm>
            <a:off x="715495" y="3833787"/>
            <a:ext cx="2455544" cy="332365"/>
          </a:xfrm>
        </p:spPr>
        <p:txBody>
          <a:bodyPr/>
          <a:lstStyle>
            <a:lvl1pPr>
              <a:defRPr lang="en-US" sz="1000" b="0" kern="1200" smtClean="0">
                <a:solidFill>
                  <a:srgbClr val="000000"/>
                </a:solidFill>
                <a:latin typeface="Arial"/>
                <a:ea typeface="ＭＳ Ｐゴシック"/>
                <a:cs typeface="ＭＳ Ｐゴシック"/>
              </a:defRPr>
            </a:lvl1pPr>
          </a:lstStyle>
          <a:p>
            <a:pPr lvl="0"/>
            <a:r>
              <a:rPr lang="en-US"/>
              <a:t>Click to edit Master text styles</a:t>
            </a:r>
          </a:p>
        </p:txBody>
      </p:sp>
      <p:sp>
        <p:nvSpPr>
          <p:cNvPr id="53" name="Content Placeholder 52"/>
          <p:cNvSpPr>
            <a:spLocks noGrp="1"/>
          </p:cNvSpPr>
          <p:nvPr>
            <p:ph sz="quarter" idx="12"/>
          </p:nvPr>
        </p:nvSpPr>
        <p:spPr>
          <a:xfrm>
            <a:off x="6280150" y="3842381"/>
            <a:ext cx="2487613" cy="1652265"/>
          </a:xfrm>
        </p:spPr>
        <p:txBody>
          <a:bodyPr/>
          <a:lstStyle>
            <a:lvl1pPr marL="0" indent="0">
              <a:spcBef>
                <a:spcPts val="1200"/>
              </a:spcBef>
              <a:defRPr lang="en-US" sz="1000" b="1" kern="1200" dirty="0" smtClean="0">
                <a:solidFill>
                  <a:srgbClr val="000000"/>
                </a:solidFill>
                <a:latin typeface="Arial" charset="0"/>
                <a:ea typeface="ＭＳ Ｐゴシック" charset="-128"/>
                <a:cs typeface="+mn-cs"/>
              </a:defRPr>
            </a:lvl1pPr>
            <a:lvl2pPr marL="0" indent="0">
              <a:buFontTx/>
              <a:buNone/>
              <a:defRPr lang="en-US" sz="1000" i="1" kern="1200" dirty="0" smtClean="0">
                <a:solidFill>
                  <a:srgbClr val="000000"/>
                </a:solidFill>
                <a:latin typeface="Arial" charset="0"/>
                <a:ea typeface="ＭＳ Ｐゴシック" charset="-128"/>
                <a:cs typeface="+mn-cs"/>
              </a:defRPr>
            </a:lvl2pPr>
          </a:lstStyle>
          <a:p>
            <a:pPr lvl="0"/>
            <a:r>
              <a:rPr lang="en-US" dirty="0"/>
              <a:t>Click to edit Master text styles</a:t>
            </a:r>
          </a:p>
          <a:p>
            <a:pPr lvl="1"/>
            <a:r>
              <a:rPr lang="en-US" dirty="0"/>
              <a:t>Second level</a:t>
            </a:r>
          </a:p>
        </p:txBody>
      </p:sp>
      <p:sp>
        <p:nvSpPr>
          <p:cNvPr id="47" name="Rectangle 176"/>
          <p:cNvSpPr>
            <a:spLocks noGrp="1" noChangeArrowheads="1"/>
          </p:cNvSpPr>
          <p:nvPr>
            <p:ph type="ftr" sz="quarter" idx="13"/>
          </p:nvPr>
        </p:nvSpPr>
        <p:spPr>
          <a:xfrm>
            <a:off x="281401" y="5877558"/>
            <a:ext cx="6014623" cy="260350"/>
          </a:xfrm>
        </p:spPr>
        <p:txBody>
          <a:bodyPr anchor="b" anchorCtr="0"/>
          <a:lstStyle>
            <a:lvl1pPr algn="l">
              <a:defRPr sz="800" b="0" smtClean="0">
                <a:solidFill>
                  <a:srgbClr val="000000"/>
                </a:solidFill>
              </a:defRPr>
            </a:lvl1pPr>
          </a:lstStyle>
          <a:p>
            <a:pPr>
              <a:defRPr/>
            </a:pPr>
            <a:r>
              <a:rPr lang="en-US" b="1" dirty="0"/>
              <a:t>Insert disclosures. </a:t>
            </a:r>
          </a:p>
          <a:p>
            <a:pPr>
              <a:defRPr/>
            </a:pPr>
            <a:r>
              <a:rPr lang="en-US" dirty="0"/>
              <a:t>Insert disclosures.</a:t>
            </a:r>
          </a:p>
          <a:p>
            <a:pPr>
              <a:defRPr/>
            </a:pPr>
            <a:r>
              <a:rPr lang="en-US" b="1" dirty="0"/>
              <a:t>Insert page footer, i.e. For institutional use only.  </a:t>
            </a:r>
            <a:r>
              <a:rPr lang="en-US" dirty="0"/>
              <a:t>l  © 20XX FMR LLC. All rights reserved.</a:t>
            </a:r>
            <a:endParaRPr lang="en-US" b="1" dirty="0"/>
          </a:p>
        </p:txBody>
      </p:sp>
      <p:sp>
        <p:nvSpPr>
          <p:cNvPr id="72" name="Rectangle 6"/>
          <p:cNvSpPr>
            <a:spLocks noGrp="1" noChangeArrowheads="1"/>
          </p:cNvSpPr>
          <p:nvPr>
            <p:ph type="subTitle" idx="1"/>
          </p:nvPr>
        </p:nvSpPr>
        <p:spPr>
          <a:xfrm>
            <a:off x="685251" y="2091765"/>
            <a:ext cx="7805762" cy="563076"/>
          </a:xfrm>
        </p:spPr>
        <p:txBody>
          <a:bodyPr lIns="100584" rIns="100584"/>
          <a:lstStyle>
            <a:lvl1pPr marL="0" indent="0">
              <a:spcBef>
                <a:spcPts val="0"/>
              </a:spcBef>
              <a:defRPr sz="2000" b="0">
                <a:solidFill>
                  <a:srgbClr val="7A9B3D"/>
                </a:solidFill>
              </a:defRPr>
            </a:lvl1pPr>
          </a:lstStyle>
          <a:p>
            <a:r>
              <a:rPr lang="en-US"/>
              <a:t>Click to edit Master subtitle style</a:t>
            </a:r>
            <a:endParaRPr lang="en-US" dirty="0"/>
          </a:p>
        </p:txBody>
      </p:sp>
      <p:sp>
        <p:nvSpPr>
          <p:cNvPr id="74" name="Text Placeholder 43"/>
          <p:cNvSpPr>
            <a:spLocks noGrp="1"/>
          </p:cNvSpPr>
          <p:nvPr>
            <p:ph type="body" sz="quarter" idx="14" hasCustomPrompt="1"/>
          </p:nvPr>
        </p:nvSpPr>
        <p:spPr>
          <a:xfrm>
            <a:off x="685251" y="2581276"/>
            <a:ext cx="7805762" cy="266850"/>
          </a:xfrm>
        </p:spPr>
        <p:txBody>
          <a:bodyPr lIns="100584" rIns="100584"/>
          <a:lstStyle>
            <a:lvl1pPr>
              <a:spcBef>
                <a:spcPts val="0"/>
              </a:spcBef>
              <a:defRPr lang="en-US" sz="1200" b="0" kern="1200" dirty="0" smtClean="0">
                <a:solidFill>
                  <a:srgbClr val="333F48"/>
                </a:solidFill>
                <a:latin typeface="Arial"/>
                <a:ea typeface="ＭＳ Ｐゴシック" pitchFamily="34" charset="-128"/>
                <a:cs typeface="+mn-cs"/>
              </a:defRPr>
            </a:lvl1pPr>
          </a:lstStyle>
          <a:p>
            <a:pPr lvl="0"/>
            <a:r>
              <a:rPr lang="en-US" dirty="0"/>
              <a:t>Date</a:t>
            </a:r>
          </a:p>
        </p:txBody>
      </p:sp>
      <p:sp>
        <p:nvSpPr>
          <p:cNvPr id="39" name="Rectangle 9"/>
          <p:cNvSpPr>
            <a:spLocks noGrp="1" noChangeArrowheads="1"/>
          </p:cNvSpPr>
          <p:nvPr>
            <p:ph type="title" hasCustomPrompt="1"/>
          </p:nvPr>
        </p:nvSpPr>
        <p:spPr bwMode="auto">
          <a:xfrm>
            <a:off x="685252" y="1581072"/>
            <a:ext cx="7820573" cy="53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b" anchorCtr="0" compatLnSpc="1">
            <a:prstTxWarp prst="textNoShape">
              <a:avLst/>
            </a:prstTxWarp>
          </a:bodyPr>
          <a:lstStyle>
            <a:lvl1pPr>
              <a:defRPr sz="3000">
                <a:solidFill>
                  <a:schemeClr val="bg2"/>
                </a:solidFill>
              </a:defRPr>
            </a:lvl1pPr>
          </a:lstStyle>
          <a:p>
            <a:pPr lvl="0"/>
            <a:r>
              <a:rPr lang="en-US" altLang="en-US" dirty="0"/>
              <a:t>Click To Edit Master Title Style</a:t>
            </a:r>
          </a:p>
        </p:txBody>
      </p:sp>
      <p:sp>
        <p:nvSpPr>
          <p:cNvPr id="49" name="Text Box 15"/>
          <p:cNvSpPr txBox="1">
            <a:spLocks noChangeArrowheads="1"/>
          </p:cNvSpPr>
          <p:nvPr userDrawn="1"/>
        </p:nvSpPr>
        <p:spPr bwMode="ltGray">
          <a:xfrm>
            <a:off x="383501" y="5535090"/>
            <a:ext cx="2868716" cy="184652"/>
          </a:xfrm>
          <a:prstGeom prst="rect">
            <a:avLst/>
          </a:prstGeom>
          <a:noFill/>
          <a:ln w="9525">
            <a:solidFill>
              <a:srgbClr val="000000"/>
            </a:solidFill>
            <a:miter lim="800000"/>
            <a:headEnd/>
            <a:tailEnd/>
          </a:ln>
        </p:spPr>
        <p:txBody>
          <a:bodyPr wrap="none" lIns="45711" tIns="45711" rIns="45711" bIns="27427" anchor="ctr">
            <a:spAutoFit/>
          </a:bodyPr>
          <a:lstStyle>
            <a:lvl1pPr eaLnBrk="0" hangingPunct="0">
              <a:defRPr sz="1600">
                <a:solidFill>
                  <a:schemeClr val="tx1"/>
                </a:solidFill>
                <a:latin typeface="Arial" pitchFamily="34" charset="0"/>
                <a:ea typeface="ＭＳ Ｐゴシック" pitchFamily="34" charset="-128"/>
              </a:defRPr>
            </a:lvl1pPr>
            <a:lvl2pPr marL="742950" indent="-28575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9pPr>
          </a:lstStyle>
          <a:p>
            <a:pPr>
              <a:lnSpc>
                <a:spcPct val="90000"/>
              </a:lnSpc>
              <a:defRPr/>
            </a:pPr>
            <a:r>
              <a:rPr lang="en-US" sz="800" b="1" kern="0" dirty="0">
                <a:solidFill>
                  <a:srgbClr val="000000"/>
                </a:solidFill>
                <a:latin typeface="Arial"/>
              </a:rPr>
              <a:t>Not FDIC Insured </a:t>
            </a:r>
            <a:r>
              <a:rPr lang="en-US" sz="800" b="1" kern="0" dirty="0">
                <a:solidFill>
                  <a:srgbClr val="000000"/>
                </a:solidFill>
                <a:latin typeface="Arial"/>
                <a:sym typeface="Wingdings" pitchFamily="2" charset="2"/>
              </a:rPr>
              <a:t> May Lose Value  No Bank Guarantee</a:t>
            </a:r>
          </a:p>
        </p:txBody>
      </p:sp>
      <p:sp>
        <p:nvSpPr>
          <p:cNvPr id="4" name="Picture Placeholder 3"/>
          <p:cNvSpPr>
            <a:spLocks noGrp="1"/>
          </p:cNvSpPr>
          <p:nvPr>
            <p:ph type="pic" sz="quarter" idx="15" hasCustomPrompt="1"/>
          </p:nvPr>
        </p:nvSpPr>
        <p:spPr>
          <a:xfrm>
            <a:off x="714375" y="4533900"/>
            <a:ext cx="2457450" cy="485775"/>
          </a:xfrm>
        </p:spPr>
        <p:txBody>
          <a:bodyPr/>
          <a:lstStyle>
            <a:lvl1pPr>
              <a:defRPr sz="1000" b="0" baseline="0">
                <a:solidFill>
                  <a:schemeClr val="tx1"/>
                </a:solidFill>
              </a:defRPr>
            </a:lvl1pPr>
          </a:lstStyle>
          <a:p>
            <a:r>
              <a:rPr lang="en-US" dirty="0"/>
              <a:t>Click icon to add logo</a:t>
            </a:r>
          </a:p>
        </p:txBody>
      </p:sp>
    </p:spTree>
    <p:extLst>
      <p:ext uri="{BB962C8B-B14F-4D97-AF65-F5344CB8AC3E}">
        <p14:creationId xmlns:p14="http://schemas.microsoft.com/office/powerpoint/2010/main" val="134915619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p:cSld name="FI_External_Print_Cover">
    <p:spTree>
      <p:nvGrpSpPr>
        <p:cNvPr id="1" name=""/>
        <p:cNvGrpSpPr/>
        <p:nvPr/>
      </p:nvGrpSpPr>
      <p:grpSpPr>
        <a:xfrm>
          <a:off x="0" y="0"/>
          <a:ext cx="0" cy="0"/>
          <a:chOff x="0" y="0"/>
          <a:chExt cx="0" cy="0"/>
        </a:xfrm>
      </p:grpSpPr>
      <p:sp>
        <p:nvSpPr>
          <p:cNvPr id="47" name="Rectangle 176"/>
          <p:cNvSpPr>
            <a:spLocks noGrp="1" noChangeArrowheads="1"/>
          </p:cNvSpPr>
          <p:nvPr>
            <p:ph type="ftr" sz="quarter" idx="13"/>
          </p:nvPr>
        </p:nvSpPr>
        <p:spPr>
          <a:xfrm>
            <a:off x="281401" y="6421008"/>
            <a:ext cx="6014623" cy="260350"/>
          </a:xfrm>
        </p:spPr>
        <p:txBody>
          <a:bodyPr anchor="b" anchorCtr="0"/>
          <a:lstStyle>
            <a:lvl1pPr algn="l">
              <a:defRPr sz="800" b="0" smtClean="0">
                <a:solidFill>
                  <a:srgbClr val="000000"/>
                </a:solidFill>
              </a:defRPr>
            </a:lvl1pPr>
          </a:lstStyle>
          <a:p>
            <a:pPr>
              <a:defRPr/>
            </a:pPr>
            <a:r>
              <a:rPr lang="en-US" b="1"/>
              <a:t>Insert disclosures. </a:t>
            </a:r>
          </a:p>
          <a:p>
            <a:pPr>
              <a:defRPr/>
            </a:pPr>
            <a:r>
              <a:rPr lang="en-US"/>
              <a:t>Insert disclosures.</a:t>
            </a:r>
          </a:p>
          <a:p>
            <a:pPr>
              <a:defRPr/>
            </a:pPr>
            <a:r>
              <a:rPr lang="en-US" b="1"/>
              <a:t>Page footer.  </a:t>
            </a:r>
            <a:r>
              <a:rPr lang="en-US"/>
              <a:t>l  © 20XX FMR LLC. All rights reserved.</a:t>
            </a:r>
            <a:endParaRPr lang="en-US" b="1" dirty="0"/>
          </a:p>
        </p:txBody>
      </p:sp>
      <p:sp>
        <p:nvSpPr>
          <p:cNvPr id="44" name="Text Placeholder 43"/>
          <p:cNvSpPr>
            <a:spLocks noGrp="1"/>
          </p:cNvSpPr>
          <p:nvPr>
            <p:ph type="body" sz="quarter" idx="10"/>
          </p:nvPr>
        </p:nvSpPr>
        <p:spPr>
          <a:xfrm>
            <a:off x="715495" y="3833787"/>
            <a:ext cx="2455544" cy="332365"/>
          </a:xfrm>
        </p:spPr>
        <p:txBody>
          <a:bodyPr/>
          <a:lstStyle>
            <a:lvl1pPr>
              <a:defRPr lang="en-US" sz="1000" b="0" kern="1200" smtClean="0">
                <a:solidFill>
                  <a:srgbClr val="000000"/>
                </a:solidFill>
                <a:latin typeface="Arial"/>
                <a:ea typeface="ＭＳ Ｐゴシック"/>
                <a:cs typeface="ＭＳ Ｐゴシック"/>
              </a:defRPr>
            </a:lvl1pPr>
          </a:lstStyle>
          <a:p>
            <a:pPr lvl="0"/>
            <a:r>
              <a:rPr lang="en-US"/>
              <a:t>Click to edit Master text styles</a:t>
            </a:r>
          </a:p>
        </p:txBody>
      </p:sp>
      <p:sp>
        <p:nvSpPr>
          <p:cNvPr id="53" name="Content Placeholder 52"/>
          <p:cNvSpPr>
            <a:spLocks noGrp="1"/>
          </p:cNvSpPr>
          <p:nvPr>
            <p:ph sz="quarter" idx="12"/>
          </p:nvPr>
        </p:nvSpPr>
        <p:spPr>
          <a:xfrm>
            <a:off x="6280150" y="3842381"/>
            <a:ext cx="2487613" cy="1652265"/>
          </a:xfrm>
        </p:spPr>
        <p:txBody>
          <a:bodyPr/>
          <a:lstStyle>
            <a:lvl1pPr marL="0" indent="0">
              <a:spcBef>
                <a:spcPts val="1200"/>
              </a:spcBef>
              <a:defRPr lang="en-US" sz="1000" b="1" kern="1200" dirty="0" smtClean="0">
                <a:solidFill>
                  <a:srgbClr val="000000"/>
                </a:solidFill>
                <a:latin typeface="Arial" charset="0"/>
                <a:ea typeface="ＭＳ Ｐゴシック" charset="-128"/>
                <a:cs typeface="+mn-cs"/>
              </a:defRPr>
            </a:lvl1pPr>
            <a:lvl2pPr marL="0" indent="0">
              <a:buFontTx/>
              <a:buNone/>
              <a:defRPr lang="en-US" sz="1000" i="1" kern="1200" dirty="0" smtClean="0">
                <a:solidFill>
                  <a:srgbClr val="000000"/>
                </a:solidFill>
                <a:latin typeface="Arial" charset="0"/>
                <a:ea typeface="ＭＳ Ｐゴシック" charset="-128"/>
                <a:cs typeface="+mn-cs"/>
              </a:defRPr>
            </a:lvl2pPr>
          </a:lstStyle>
          <a:p>
            <a:pPr lvl="0"/>
            <a:r>
              <a:rPr lang="en-US"/>
              <a:t>Click to edit Master text styles</a:t>
            </a:r>
          </a:p>
          <a:p>
            <a:pPr lvl="1"/>
            <a:r>
              <a:rPr lang="en-US"/>
              <a:t>Second level</a:t>
            </a:r>
          </a:p>
        </p:txBody>
      </p:sp>
      <p:sp>
        <p:nvSpPr>
          <p:cNvPr id="38" name="Picture Placeholder 3">
            <a:extLst>
              <a:ext uri="{FF2B5EF4-FFF2-40B4-BE49-F238E27FC236}">
                <a16:creationId xmlns:a16="http://schemas.microsoft.com/office/drawing/2014/main" id="{20107C55-EE57-44BF-8D39-4FF09F4095E4}"/>
              </a:ext>
            </a:extLst>
          </p:cNvPr>
          <p:cNvSpPr>
            <a:spLocks noGrp="1"/>
          </p:cNvSpPr>
          <p:nvPr>
            <p:ph type="pic" sz="quarter" idx="15" hasCustomPrompt="1"/>
          </p:nvPr>
        </p:nvSpPr>
        <p:spPr>
          <a:xfrm>
            <a:off x="804997" y="4125458"/>
            <a:ext cx="2423160" cy="612648"/>
          </a:xfrm>
          <a:solidFill>
            <a:srgbClr val="F2F2F2"/>
          </a:solidFill>
        </p:spPr>
        <p:txBody>
          <a:bodyPr/>
          <a:lstStyle>
            <a:lvl1pPr>
              <a:defRPr sz="1000" b="0">
                <a:solidFill>
                  <a:srgbClr val="768692"/>
                </a:solidFill>
              </a:defRPr>
            </a:lvl1pPr>
          </a:lstStyle>
          <a:p>
            <a:r>
              <a:rPr lang="en-US" dirty="0"/>
              <a:t>Click icon to add logo</a:t>
            </a:r>
          </a:p>
        </p:txBody>
      </p:sp>
      <p:grpSp>
        <p:nvGrpSpPr>
          <p:cNvPr id="51" name="Group 50">
            <a:extLst>
              <a:ext uri="{FF2B5EF4-FFF2-40B4-BE49-F238E27FC236}">
                <a16:creationId xmlns:a16="http://schemas.microsoft.com/office/drawing/2014/main" id="{E9C627CD-3A0F-451B-932D-B8396768AA67}"/>
              </a:ext>
            </a:extLst>
          </p:cNvPr>
          <p:cNvGrpSpPr/>
          <p:nvPr/>
        </p:nvGrpSpPr>
        <p:grpSpPr>
          <a:xfrm>
            <a:off x="0" y="3480287"/>
            <a:ext cx="9144000" cy="165881"/>
            <a:chOff x="0" y="3480287"/>
            <a:chExt cx="9144000" cy="165881"/>
          </a:xfrm>
        </p:grpSpPr>
        <p:sp>
          <p:nvSpPr>
            <p:cNvPr id="52" name="Freeform: Shape 51">
              <a:extLst>
                <a:ext uri="{FF2B5EF4-FFF2-40B4-BE49-F238E27FC236}">
                  <a16:creationId xmlns:a16="http://schemas.microsoft.com/office/drawing/2014/main" id="{66F11984-71A0-4224-9BE5-831B092D8463}"/>
                </a:ext>
              </a:extLst>
            </p:cNvPr>
            <p:cNvSpPr/>
            <p:nvPr/>
          </p:nvSpPr>
          <p:spPr bwMode="auto">
            <a:xfrm>
              <a:off x="0" y="3480786"/>
              <a:ext cx="9144000" cy="165382"/>
            </a:xfrm>
            <a:custGeom>
              <a:avLst/>
              <a:gdLst>
                <a:gd name="connsiteX0" fmla="*/ 0 w 12192000"/>
                <a:gd name="connsiteY0" fmla="*/ 0 h 165382"/>
                <a:gd name="connsiteX1" fmla="*/ 12192000 w 12192000"/>
                <a:gd name="connsiteY1" fmla="*/ 0 h 165382"/>
                <a:gd name="connsiteX2" fmla="*/ 12192000 w 12192000"/>
                <a:gd name="connsiteY2" fmla="*/ 165382 h 165382"/>
                <a:gd name="connsiteX3" fmla="*/ 0 w 12192000"/>
                <a:gd name="connsiteY3" fmla="*/ 165382 h 165382"/>
                <a:gd name="connsiteX4" fmla="*/ 0 w 12192000"/>
                <a:gd name="connsiteY4" fmla="*/ 0 h 165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165382">
                  <a:moveTo>
                    <a:pt x="0" y="0"/>
                  </a:moveTo>
                  <a:lnTo>
                    <a:pt x="12192000" y="0"/>
                  </a:lnTo>
                  <a:lnTo>
                    <a:pt x="12192000" y="165382"/>
                  </a:lnTo>
                  <a:lnTo>
                    <a:pt x="0" y="165382"/>
                  </a:lnTo>
                  <a:lnTo>
                    <a:pt x="0" y="0"/>
                  </a:lnTo>
                  <a:close/>
                </a:path>
              </a:pathLst>
            </a:custGeom>
            <a:solidFill>
              <a:srgbClr val="333F48"/>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54" name="Freeform: Shape 53">
              <a:extLst>
                <a:ext uri="{FF2B5EF4-FFF2-40B4-BE49-F238E27FC236}">
                  <a16:creationId xmlns:a16="http://schemas.microsoft.com/office/drawing/2014/main" id="{671CFC74-30E6-4436-8C2A-0161C40D8FE5}"/>
                </a:ext>
              </a:extLst>
            </p:cNvPr>
            <p:cNvSpPr/>
            <p:nvPr/>
          </p:nvSpPr>
          <p:spPr bwMode="auto">
            <a:xfrm>
              <a:off x="3708501" y="3480786"/>
              <a:ext cx="1929384" cy="165382"/>
            </a:xfrm>
            <a:custGeom>
              <a:avLst/>
              <a:gdLst>
                <a:gd name="connsiteX0" fmla="*/ 50563 w 1938656"/>
                <a:gd name="connsiteY0" fmla="*/ 0 h 165382"/>
                <a:gd name="connsiteX1" fmla="*/ 1938656 w 1938656"/>
                <a:gd name="connsiteY1" fmla="*/ 0 h 165382"/>
                <a:gd name="connsiteX2" fmla="*/ 1888094 w 1938656"/>
                <a:gd name="connsiteY2" fmla="*/ 165382 h 165382"/>
                <a:gd name="connsiteX3" fmla="*/ 0 w 1938656"/>
                <a:gd name="connsiteY3" fmla="*/ 165382 h 165382"/>
                <a:gd name="connsiteX4" fmla="*/ 50563 w 1938656"/>
                <a:gd name="connsiteY4" fmla="*/ 0 h 165382"/>
                <a:gd name="connsiteX0" fmla="*/ 50563 w 1943442"/>
                <a:gd name="connsiteY0" fmla="*/ 0 h 165382"/>
                <a:gd name="connsiteX1" fmla="*/ 1943442 w 1943442"/>
                <a:gd name="connsiteY1" fmla="*/ 0 h 165382"/>
                <a:gd name="connsiteX2" fmla="*/ 1888094 w 1943442"/>
                <a:gd name="connsiteY2" fmla="*/ 165382 h 165382"/>
                <a:gd name="connsiteX3" fmla="*/ 0 w 1943442"/>
                <a:gd name="connsiteY3" fmla="*/ 165382 h 165382"/>
                <a:gd name="connsiteX4" fmla="*/ 50563 w 1943442"/>
                <a:gd name="connsiteY4" fmla="*/ 0 h 165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3442" h="165382">
                  <a:moveTo>
                    <a:pt x="50563" y="0"/>
                  </a:moveTo>
                  <a:lnTo>
                    <a:pt x="1943442" y="0"/>
                  </a:lnTo>
                  <a:lnTo>
                    <a:pt x="1888094" y="165382"/>
                  </a:lnTo>
                  <a:lnTo>
                    <a:pt x="0" y="165382"/>
                  </a:lnTo>
                  <a:lnTo>
                    <a:pt x="50563" y="0"/>
                  </a:lnTo>
                  <a:close/>
                </a:path>
              </a:pathLst>
            </a:cu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55" name="Freeform: Shape 54">
              <a:extLst>
                <a:ext uri="{FF2B5EF4-FFF2-40B4-BE49-F238E27FC236}">
                  <a16:creationId xmlns:a16="http://schemas.microsoft.com/office/drawing/2014/main" id="{3E97B11F-8419-4750-85E3-A33B6923714D}"/>
                </a:ext>
              </a:extLst>
            </p:cNvPr>
            <p:cNvSpPr/>
            <p:nvPr/>
          </p:nvSpPr>
          <p:spPr bwMode="auto">
            <a:xfrm>
              <a:off x="3756683" y="3480287"/>
              <a:ext cx="1888245" cy="499"/>
            </a:xfrm>
            <a:custGeom>
              <a:avLst/>
              <a:gdLst>
                <a:gd name="connsiteX0" fmla="*/ 152 w 1888245"/>
                <a:gd name="connsiteY0" fmla="*/ 0 h 499"/>
                <a:gd name="connsiteX1" fmla="*/ 1888245 w 1888245"/>
                <a:gd name="connsiteY1" fmla="*/ 0 h 499"/>
                <a:gd name="connsiteX2" fmla="*/ 1888093 w 1888245"/>
                <a:gd name="connsiteY2" fmla="*/ 499 h 499"/>
                <a:gd name="connsiteX3" fmla="*/ 0 w 1888245"/>
                <a:gd name="connsiteY3" fmla="*/ 499 h 499"/>
                <a:gd name="connsiteX4" fmla="*/ 152 w 1888245"/>
                <a:gd name="connsiteY4" fmla="*/ 0 h 4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8245" h="499">
                  <a:moveTo>
                    <a:pt x="152" y="0"/>
                  </a:moveTo>
                  <a:lnTo>
                    <a:pt x="1888245" y="0"/>
                  </a:lnTo>
                  <a:lnTo>
                    <a:pt x="1888093" y="499"/>
                  </a:lnTo>
                  <a:lnTo>
                    <a:pt x="0" y="499"/>
                  </a:lnTo>
                  <a:lnTo>
                    <a:pt x="152" y="0"/>
                  </a:lnTo>
                  <a:close/>
                </a:path>
              </a:pathLst>
            </a:cu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56" name="Freeform: Shape 55">
              <a:extLst>
                <a:ext uri="{FF2B5EF4-FFF2-40B4-BE49-F238E27FC236}">
                  <a16:creationId xmlns:a16="http://schemas.microsoft.com/office/drawing/2014/main" id="{721E9B77-B9D7-4C36-AD56-2347A868D00E}"/>
                </a:ext>
              </a:extLst>
            </p:cNvPr>
            <p:cNvSpPr/>
            <p:nvPr/>
          </p:nvSpPr>
          <p:spPr bwMode="auto">
            <a:xfrm>
              <a:off x="5579586" y="3480786"/>
              <a:ext cx="1325880" cy="165382"/>
            </a:xfrm>
            <a:custGeom>
              <a:avLst/>
              <a:gdLst>
                <a:gd name="connsiteX0" fmla="*/ 60398 w 1314128"/>
                <a:gd name="connsiteY0" fmla="*/ 0 h 165382"/>
                <a:gd name="connsiteX1" fmla="*/ 1314128 w 1314128"/>
                <a:gd name="connsiteY1" fmla="*/ 0 h 165382"/>
                <a:gd name="connsiteX2" fmla="*/ 1263565 w 1314128"/>
                <a:gd name="connsiteY2" fmla="*/ 165382 h 165382"/>
                <a:gd name="connsiteX3" fmla="*/ 0 w 1314128"/>
                <a:gd name="connsiteY3" fmla="*/ 165382 h 165382"/>
                <a:gd name="connsiteX4" fmla="*/ 60398 w 1314128"/>
                <a:gd name="connsiteY4" fmla="*/ 0 h 165382"/>
                <a:gd name="connsiteX0" fmla="*/ 60398 w 1314128"/>
                <a:gd name="connsiteY0" fmla="*/ 0 h 165382"/>
                <a:gd name="connsiteX1" fmla="*/ 1314128 w 1314128"/>
                <a:gd name="connsiteY1" fmla="*/ 0 h 165382"/>
                <a:gd name="connsiteX2" fmla="*/ 1258803 w 1314128"/>
                <a:gd name="connsiteY2" fmla="*/ 163001 h 165382"/>
                <a:gd name="connsiteX3" fmla="*/ 0 w 1314128"/>
                <a:gd name="connsiteY3" fmla="*/ 165382 h 165382"/>
                <a:gd name="connsiteX4" fmla="*/ 60398 w 1314128"/>
                <a:gd name="connsiteY4" fmla="*/ 0 h 165382"/>
                <a:gd name="connsiteX0" fmla="*/ 58016 w 1314128"/>
                <a:gd name="connsiteY0" fmla="*/ 0 h 165382"/>
                <a:gd name="connsiteX1" fmla="*/ 1314128 w 1314128"/>
                <a:gd name="connsiteY1" fmla="*/ 0 h 165382"/>
                <a:gd name="connsiteX2" fmla="*/ 1258803 w 1314128"/>
                <a:gd name="connsiteY2" fmla="*/ 163001 h 165382"/>
                <a:gd name="connsiteX3" fmla="*/ 0 w 1314128"/>
                <a:gd name="connsiteY3" fmla="*/ 165382 h 165382"/>
                <a:gd name="connsiteX4" fmla="*/ 58016 w 1314128"/>
                <a:gd name="connsiteY4" fmla="*/ 0 h 165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4128" h="165382">
                  <a:moveTo>
                    <a:pt x="58016" y="0"/>
                  </a:moveTo>
                  <a:lnTo>
                    <a:pt x="1314128" y="0"/>
                  </a:lnTo>
                  <a:lnTo>
                    <a:pt x="1258803" y="163001"/>
                  </a:lnTo>
                  <a:lnTo>
                    <a:pt x="0" y="165382"/>
                  </a:lnTo>
                  <a:lnTo>
                    <a:pt x="58016" y="0"/>
                  </a:lnTo>
                  <a:close/>
                </a:path>
              </a:pathLst>
            </a:custGeom>
            <a:solidFill>
              <a:srgbClr val="6CC24A"/>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eaLnBrk="0" hangingPunct="0"/>
              <a:endParaRPr lang="en-US">
                <a:latin typeface="Arial" charset="0"/>
                <a:ea typeface="ＭＳ Ｐゴシック" charset="-128"/>
              </a:endParaRPr>
            </a:p>
          </p:txBody>
        </p:sp>
        <p:sp>
          <p:nvSpPr>
            <p:cNvPr id="57" name="Freeform: Shape 56">
              <a:extLst>
                <a:ext uri="{FF2B5EF4-FFF2-40B4-BE49-F238E27FC236}">
                  <a16:creationId xmlns:a16="http://schemas.microsoft.com/office/drawing/2014/main" id="{19AFDFE5-3E5B-4379-9433-AFFA1CDB32E6}"/>
                </a:ext>
              </a:extLst>
            </p:cNvPr>
            <p:cNvSpPr/>
            <p:nvPr/>
          </p:nvSpPr>
          <p:spPr bwMode="auto">
            <a:xfrm>
              <a:off x="5644746" y="3480288"/>
              <a:ext cx="1253882" cy="499"/>
            </a:xfrm>
            <a:custGeom>
              <a:avLst/>
              <a:gdLst>
                <a:gd name="connsiteX0" fmla="*/ 182 w 1253882"/>
                <a:gd name="connsiteY0" fmla="*/ 0 h 499"/>
                <a:gd name="connsiteX1" fmla="*/ 1253882 w 1253882"/>
                <a:gd name="connsiteY1" fmla="*/ 0 h 499"/>
                <a:gd name="connsiteX2" fmla="*/ 1253730 w 1253882"/>
                <a:gd name="connsiteY2" fmla="*/ 499 h 499"/>
                <a:gd name="connsiteX3" fmla="*/ 0 w 1253882"/>
                <a:gd name="connsiteY3" fmla="*/ 499 h 499"/>
                <a:gd name="connsiteX4" fmla="*/ 182 w 1253882"/>
                <a:gd name="connsiteY4" fmla="*/ 0 h 4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3882" h="499">
                  <a:moveTo>
                    <a:pt x="182" y="0"/>
                  </a:moveTo>
                  <a:lnTo>
                    <a:pt x="1253882" y="0"/>
                  </a:lnTo>
                  <a:lnTo>
                    <a:pt x="1253730" y="499"/>
                  </a:lnTo>
                  <a:lnTo>
                    <a:pt x="0" y="499"/>
                  </a:lnTo>
                  <a:lnTo>
                    <a:pt x="182" y="0"/>
                  </a:lnTo>
                  <a:close/>
                </a:path>
              </a:pathLst>
            </a:custGeom>
            <a:solidFill>
              <a:srgbClr val="6CC24A"/>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eaLnBrk="0" hangingPunct="0"/>
              <a:endParaRPr lang="en-US">
                <a:latin typeface="Arial" charset="0"/>
                <a:ea typeface="ＭＳ Ｐゴシック" charset="-128"/>
              </a:endParaRPr>
            </a:p>
          </p:txBody>
        </p:sp>
        <p:sp>
          <p:nvSpPr>
            <p:cNvPr id="58" name="Freeform: Shape 57">
              <a:extLst>
                <a:ext uri="{FF2B5EF4-FFF2-40B4-BE49-F238E27FC236}">
                  <a16:creationId xmlns:a16="http://schemas.microsoft.com/office/drawing/2014/main" id="{69769020-259D-4428-AA69-4676D59409F6}"/>
                </a:ext>
              </a:extLst>
            </p:cNvPr>
            <p:cNvSpPr/>
            <p:nvPr/>
          </p:nvSpPr>
          <p:spPr bwMode="auto">
            <a:xfrm>
              <a:off x="6841331" y="3480786"/>
              <a:ext cx="687345" cy="165382"/>
            </a:xfrm>
            <a:custGeom>
              <a:avLst/>
              <a:gdLst>
                <a:gd name="connsiteX0" fmla="*/ 53158 w 683365"/>
                <a:gd name="connsiteY0" fmla="*/ 0 h 165382"/>
                <a:gd name="connsiteX1" fmla="*/ 683365 w 683365"/>
                <a:gd name="connsiteY1" fmla="*/ 0 h 165382"/>
                <a:gd name="connsiteX2" fmla="*/ 632803 w 683365"/>
                <a:gd name="connsiteY2" fmla="*/ 165382 h 165382"/>
                <a:gd name="connsiteX3" fmla="*/ 0 w 683365"/>
                <a:gd name="connsiteY3" fmla="*/ 165382 h 165382"/>
                <a:gd name="connsiteX4" fmla="*/ 53158 w 683365"/>
                <a:gd name="connsiteY4" fmla="*/ 0 h 165382"/>
                <a:gd name="connsiteX0" fmla="*/ 55539 w 685746"/>
                <a:gd name="connsiteY0" fmla="*/ 0 h 165382"/>
                <a:gd name="connsiteX1" fmla="*/ 685746 w 685746"/>
                <a:gd name="connsiteY1" fmla="*/ 0 h 165382"/>
                <a:gd name="connsiteX2" fmla="*/ 635184 w 685746"/>
                <a:gd name="connsiteY2" fmla="*/ 165382 h 165382"/>
                <a:gd name="connsiteX3" fmla="*/ 0 w 685746"/>
                <a:gd name="connsiteY3" fmla="*/ 163001 h 165382"/>
                <a:gd name="connsiteX4" fmla="*/ 55539 w 685746"/>
                <a:gd name="connsiteY4" fmla="*/ 0 h 165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5746" h="165382">
                  <a:moveTo>
                    <a:pt x="55539" y="0"/>
                  </a:moveTo>
                  <a:lnTo>
                    <a:pt x="685746" y="0"/>
                  </a:lnTo>
                  <a:lnTo>
                    <a:pt x="635184" y="165382"/>
                  </a:lnTo>
                  <a:lnTo>
                    <a:pt x="0" y="163001"/>
                  </a:lnTo>
                  <a:lnTo>
                    <a:pt x="55539" y="0"/>
                  </a:lnTo>
                  <a:close/>
                </a:path>
              </a:pathLst>
            </a:custGeom>
            <a:solidFill>
              <a:srgbClr val="298FC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59" name="Freeform: Shape 58">
              <a:extLst>
                <a:ext uri="{FF2B5EF4-FFF2-40B4-BE49-F238E27FC236}">
                  <a16:creationId xmlns:a16="http://schemas.microsoft.com/office/drawing/2014/main" id="{47936DBD-6F13-435B-825F-F01BF595A8CB}"/>
                </a:ext>
              </a:extLst>
            </p:cNvPr>
            <p:cNvSpPr/>
            <p:nvPr/>
          </p:nvSpPr>
          <p:spPr bwMode="auto">
            <a:xfrm>
              <a:off x="6898469" y="3480287"/>
              <a:ext cx="630359" cy="499"/>
            </a:xfrm>
            <a:custGeom>
              <a:avLst/>
              <a:gdLst>
                <a:gd name="connsiteX0" fmla="*/ 160 w 630359"/>
                <a:gd name="connsiteY0" fmla="*/ 0 h 499"/>
                <a:gd name="connsiteX1" fmla="*/ 630359 w 630359"/>
                <a:gd name="connsiteY1" fmla="*/ 0 h 499"/>
                <a:gd name="connsiteX2" fmla="*/ 630207 w 630359"/>
                <a:gd name="connsiteY2" fmla="*/ 499 h 499"/>
                <a:gd name="connsiteX3" fmla="*/ 0 w 630359"/>
                <a:gd name="connsiteY3" fmla="*/ 499 h 499"/>
                <a:gd name="connsiteX4" fmla="*/ 160 w 630359"/>
                <a:gd name="connsiteY4" fmla="*/ 0 h 4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0359" h="499">
                  <a:moveTo>
                    <a:pt x="160" y="0"/>
                  </a:moveTo>
                  <a:lnTo>
                    <a:pt x="630359" y="0"/>
                  </a:lnTo>
                  <a:lnTo>
                    <a:pt x="630207" y="499"/>
                  </a:lnTo>
                  <a:lnTo>
                    <a:pt x="0" y="499"/>
                  </a:lnTo>
                  <a:lnTo>
                    <a:pt x="160" y="0"/>
                  </a:lnTo>
                  <a:close/>
                </a:path>
              </a:pathLst>
            </a:custGeom>
            <a:solidFill>
              <a:srgbClr val="298FC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grpSp>
      <p:pic>
        <p:nvPicPr>
          <p:cNvPr id="4" name="Picture 3" descr="A picture containing game&#10;&#10;Description automatically generated">
            <a:extLst>
              <a:ext uri="{FF2B5EF4-FFF2-40B4-BE49-F238E27FC236}">
                <a16:creationId xmlns:a16="http://schemas.microsoft.com/office/drawing/2014/main" id="{6B53561B-13A1-4400-9F1C-7FAC11D5D7B2}"/>
              </a:ext>
            </a:extLst>
          </p:cNvPr>
          <p:cNvPicPr>
            <a:picLocks noChangeAspect="1"/>
          </p:cNvPicPr>
          <p:nvPr/>
        </p:nvPicPr>
        <p:blipFill rotWithShape="1">
          <a:blip r:embed="rId2">
            <a:extLst>
              <a:ext uri="{28A0092B-C50C-407E-A947-70E740481C1C}">
                <a14:useLocalDpi xmlns:a14="http://schemas.microsoft.com/office/drawing/2010/main" val="0"/>
              </a:ext>
            </a:extLst>
          </a:blip>
          <a:srcRect b="49201"/>
          <a:stretch/>
        </p:blipFill>
        <p:spPr>
          <a:xfrm>
            <a:off x="0" y="0"/>
            <a:ext cx="9144000" cy="3483864"/>
          </a:xfrm>
          <a:prstGeom prst="rect">
            <a:avLst/>
          </a:prstGeom>
        </p:spPr>
      </p:pic>
      <p:pic>
        <p:nvPicPr>
          <p:cNvPr id="3" name="Picture 2">
            <a:extLst>
              <a:ext uri="{FF2B5EF4-FFF2-40B4-BE49-F238E27FC236}">
                <a16:creationId xmlns:a16="http://schemas.microsoft.com/office/drawing/2014/main" id="{4F5849DC-B5A6-4A4C-95C1-294D16C2588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3157" y="538743"/>
            <a:ext cx="1920240" cy="118168"/>
          </a:xfrm>
          <a:prstGeom prst="rect">
            <a:avLst/>
          </a:prstGeom>
        </p:spPr>
      </p:pic>
      <p:grpSp>
        <p:nvGrpSpPr>
          <p:cNvPr id="31" name="Group 30">
            <a:extLst>
              <a:ext uri="{FF2B5EF4-FFF2-40B4-BE49-F238E27FC236}">
                <a16:creationId xmlns:a16="http://schemas.microsoft.com/office/drawing/2014/main" id="{3457D224-ADD2-5AAA-311D-92B7D815D11E}"/>
              </a:ext>
            </a:extLst>
          </p:cNvPr>
          <p:cNvGrpSpPr/>
          <p:nvPr userDrawn="1"/>
        </p:nvGrpSpPr>
        <p:grpSpPr>
          <a:xfrm>
            <a:off x="0" y="3480287"/>
            <a:ext cx="9144000" cy="165881"/>
            <a:chOff x="0" y="3480287"/>
            <a:chExt cx="9144000" cy="165881"/>
          </a:xfrm>
        </p:grpSpPr>
        <p:sp>
          <p:nvSpPr>
            <p:cNvPr id="32" name="Freeform: Shape 31">
              <a:extLst>
                <a:ext uri="{FF2B5EF4-FFF2-40B4-BE49-F238E27FC236}">
                  <a16:creationId xmlns:a16="http://schemas.microsoft.com/office/drawing/2014/main" id="{F2C73100-8E20-A8B3-1E8E-BD8EA04EC7D2}"/>
                </a:ext>
              </a:extLst>
            </p:cNvPr>
            <p:cNvSpPr/>
            <p:nvPr/>
          </p:nvSpPr>
          <p:spPr bwMode="auto">
            <a:xfrm>
              <a:off x="0" y="3480786"/>
              <a:ext cx="9144000" cy="165382"/>
            </a:xfrm>
            <a:custGeom>
              <a:avLst/>
              <a:gdLst>
                <a:gd name="connsiteX0" fmla="*/ 0 w 12192000"/>
                <a:gd name="connsiteY0" fmla="*/ 0 h 165382"/>
                <a:gd name="connsiteX1" fmla="*/ 12192000 w 12192000"/>
                <a:gd name="connsiteY1" fmla="*/ 0 h 165382"/>
                <a:gd name="connsiteX2" fmla="*/ 12192000 w 12192000"/>
                <a:gd name="connsiteY2" fmla="*/ 165382 h 165382"/>
                <a:gd name="connsiteX3" fmla="*/ 0 w 12192000"/>
                <a:gd name="connsiteY3" fmla="*/ 165382 h 165382"/>
                <a:gd name="connsiteX4" fmla="*/ 0 w 12192000"/>
                <a:gd name="connsiteY4" fmla="*/ 0 h 165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165382">
                  <a:moveTo>
                    <a:pt x="0" y="0"/>
                  </a:moveTo>
                  <a:lnTo>
                    <a:pt x="12192000" y="0"/>
                  </a:lnTo>
                  <a:lnTo>
                    <a:pt x="12192000" y="165382"/>
                  </a:lnTo>
                  <a:lnTo>
                    <a:pt x="0" y="165382"/>
                  </a:lnTo>
                  <a:lnTo>
                    <a:pt x="0" y="0"/>
                  </a:lnTo>
                  <a:close/>
                </a:path>
              </a:pathLst>
            </a:custGeom>
            <a:solidFill>
              <a:srgbClr val="333F48"/>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33" name="Freeform: Shape 32">
              <a:extLst>
                <a:ext uri="{FF2B5EF4-FFF2-40B4-BE49-F238E27FC236}">
                  <a16:creationId xmlns:a16="http://schemas.microsoft.com/office/drawing/2014/main" id="{2643FA7D-FF5B-58B5-FBD4-19DD3E85BE16}"/>
                </a:ext>
              </a:extLst>
            </p:cNvPr>
            <p:cNvSpPr/>
            <p:nvPr/>
          </p:nvSpPr>
          <p:spPr bwMode="auto">
            <a:xfrm>
              <a:off x="3708501" y="3480786"/>
              <a:ext cx="1929384" cy="165382"/>
            </a:xfrm>
            <a:custGeom>
              <a:avLst/>
              <a:gdLst>
                <a:gd name="connsiteX0" fmla="*/ 50563 w 1938656"/>
                <a:gd name="connsiteY0" fmla="*/ 0 h 165382"/>
                <a:gd name="connsiteX1" fmla="*/ 1938656 w 1938656"/>
                <a:gd name="connsiteY1" fmla="*/ 0 h 165382"/>
                <a:gd name="connsiteX2" fmla="*/ 1888094 w 1938656"/>
                <a:gd name="connsiteY2" fmla="*/ 165382 h 165382"/>
                <a:gd name="connsiteX3" fmla="*/ 0 w 1938656"/>
                <a:gd name="connsiteY3" fmla="*/ 165382 h 165382"/>
                <a:gd name="connsiteX4" fmla="*/ 50563 w 1938656"/>
                <a:gd name="connsiteY4" fmla="*/ 0 h 165382"/>
                <a:gd name="connsiteX0" fmla="*/ 50563 w 1943442"/>
                <a:gd name="connsiteY0" fmla="*/ 0 h 165382"/>
                <a:gd name="connsiteX1" fmla="*/ 1943442 w 1943442"/>
                <a:gd name="connsiteY1" fmla="*/ 0 h 165382"/>
                <a:gd name="connsiteX2" fmla="*/ 1888094 w 1943442"/>
                <a:gd name="connsiteY2" fmla="*/ 165382 h 165382"/>
                <a:gd name="connsiteX3" fmla="*/ 0 w 1943442"/>
                <a:gd name="connsiteY3" fmla="*/ 165382 h 165382"/>
                <a:gd name="connsiteX4" fmla="*/ 50563 w 1943442"/>
                <a:gd name="connsiteY4" fmla="*/ 0 h 165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3442" h="165382">
                  <a:moveTo>
                    <a:pt x="50563" y="0"/>
                  </a:moveTo>
                  <a:lnTo>
                    <a:pt x="1943442" y="0"/>
                  </a:lnTo>
                  <a:lnTo>
                    <a:pt x="1888094" y="165382"/>
                  </a:lnTo>
                  <a:lnTo>
                    <a:pt x="0" y="165382"/>
                  </a:lnTo>
                  <a:lnTo>
                    <a:pt x="50563" y="0"/>
                  </a:lnTo>
                  <a:close/>
                </a:path>
              </a:pathLst>
            </a:cu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34" name="Freeform: Shape 33">
              <a:extLst>
                <a:ext uri="{FF2B5EF4-FFF2-40B4-BE49-F238E27FC236}">
                  <a16:creationId xmlns:a16="http://schemas.microsoft.com/office/drawing/2014/main" id="{95B38E51-8D25-1EFD-EAA1-E87D8780DB67}"/>
                </a:ext>
              </a:extLst>
            </p:cNvPr>
            <p:cNvSpPr/>
            <p:nvPr/>
          </p:nvSpPr>
          <p:spPr bwMode="auto">
            <a:xfrm>
              <a:off x="3756683" y="3480287"/>
              <a:ext cx="1888245" cy="499"/>
            </a:xfrm>
            <a:custGeom>
              <a:avLst/>
              <a:gdLst>
                <a:gd name="connsiteX0" fmla="*/ 152 w 1888245"/>
                <a:gd name="connsiteY0" fmla="*/ 0 h 499"/>
                <a:gd name="connsiteX1" fmla="*/ 1888245 w 1888245"/>
                <a:gd name="connsiteY1" fmla="*/ 0 h 499"/>
                <a:gd name="connsiteX2" fmla="*/ 1888093 w 1888245"/>
                <a:gd name="connsiteY2" fmla="*/ 499 h 499"/>
                <a:gd name="connsiteX3" fmla="*/ 0 w 1888245"/>
                <a:gd name="connsiteY3" fmla="*/ 499 h 499"/>
                <a:gd name="connsiteX4" fmla="*/ 152 w 1888245"/>
                <a:gd name="connsiteY4" fmla="*/ 0 h 4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8245" h="499">
                  <a:moveTo>
                    <a:pt x="152" y="0"/>
                  </a:moveTo>
                  <a:lnTo>
                    <a:pt x="1888245" y="0"/>
                  </a:lnTo>
                  <a:lnTo>
                    <a:pt x="1888093" y="499"/>
                  </a:lnTo>
                  <a:lnTo>
                    <a:pt x="0" y="499"/>
                  </a:lnTo>
                  <a:lnTo>
                    <a:pt x="152" y="0"/>
                  </a:lnTo>
                  <a:close/>
                </a:path>
              </a:pathLst>
            </a:cu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35" name="Freeform: Shape 34">
              <a:extLst>
                <a:ext uri="{FF2B5EF4-FFF2-40B4-BE49-F238E27FC236}">
                  <a16:creationId xmlns:a16="http://schemas.microsoft.com/office/drawing/2014/main" id="{2F08F79E-2E28-A5AA-1CBF-321DBD458312}"/>
                </a:ext>
              </a:extLst>
            </p:cNvPr>
            <p:cNvSpPr/>
            <p:nvPr/>
          </p:nvSpPr>
          <p:spPr bwMode="auto">
            <a:xfrm>
              <a:off x="5579586" y="3480786"/>
              <a:ext cx="1325880" cy="165382"/>
            </a:xfrm>
            <a:custGeom>
              <a:avLst/>
              <a:gdLst>
                <a:gd name="connsiteX0" fmla="*/ 60398 w 1314128"/>
                <a:gd name="connsiteY0" fmla="*/ 0 h 165382"/>
                <a:gd name="connsiteX1" fmla="*/ 1314128 w 1314128"/>
                <a:gd name="connsiteY1" fmla="*/ 0 h 165382"/>
                <a:gd name="connsiteX2" fmla="*/ 1263565 w 1314128"/>
                <a:gd name="connsiteY2" fmla="*/ 165382 h 165382"/>
                <a:gd name="connsiteX3" fmla="*/ 0 w 1314128"/>
                <a:gd name="connsiteY3" fmla="*/ 165382 h 165382"/>
                <a:gd name="connsiteX4" fmla="*/ 60398 w 1314128"/>
                <a:gd name="connsiteY4" fmla="*/ 0 h 165382"/>
                <a:gd name="connsiteX0" fmla="*/ 60398 w 1314128"/>
                <a:gd name="connsiteY0" fmla="*/ 0 h 165382"/>
                <a:gd name="connsiteX1" fmla="*/ 1314128 w 1314128"/>
                <a:gd name="connsiteY1" fmla="*/ 0 h 165382"/>
                <a:gd name="connsiteX2" fmla="*/ 1258803 w 1314128"/>
                <a:gd name="connsiteY2" fmla="*/ 163001 h 165382"/>
                <a:gd name="connsiteX3" fmla="*/ 0 w 1314128"/>
                <a:gd name="connsiteY3" fmla="*/ 165382 h 165382"/>
                <a:gd name="connsiteX4" fmla="*/ 60398 w 1314128"/>
                <a:gd name="connsiteY4" fmla="*/ 0 h 165382"/>
                <a:gd name="connsiteX0" fmla="*/ 58016 w 1314128"/>
                <a:gd name="connsiteY0" fmla="*/ 0 h 165382"/>
                <a:gd name="connsiteX1" fmla="*/ 1314128 w 1314128"/>
                <a:gd name="connsiteY1" fmla="*/ 0 h 165382"/>
                <a:gd name="connsiteX2" fmla="*/ 1258803 w 1314128"/>
                <a:gd name="connsiteY2" fmla="*/ 163001 h 165382"/>
                <a:gd name="connsiteX3" fmla="*/ 0 w 1314128"/>
                <a:gd name="connsiteY3" fmla="*/ 165382 h 165382"/>
                <a:gd name="connsiteX4" fmla="*/ 58016 w 1314128"/>
                <a:gd name="connsiteY4" fmla="*/ 0 h 165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4128" h="165382">
                  <a:moveTo>
                    <a:pt x="58016" y="0"/>
                  </a:moveTo>
                  <a:lnTo>
                    <a:pt x="1314128" y="0"/>
                  </a:lnTo>
                  <a:lnTo>
                    <a:pt x="1258803" y="163001"/>
                  </a:lnTo>
                  <a:lnTo>
                    <a:pt x="0" y="165382"/>
                  </a:lnTo>
                  <a:lnTo>
                    <a:pt x="58016" y="0"/>
                  </a:lnTo>
                  <a:close/>
                </a:path>
              </a:pathLst>
            </a:custGeom>
            <a:solidFill>
              <a:srgbClr val="6CC24A"/>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eaLnBrk="0" hangingPunct="0"/>
              <a:endParaRPr lang="en-US">
                <a:latin typeface="Arial" charset="0"/>
                <a:ea typeface="ＭＳ Ｐゴシック" charset="-128"/>
              </a:endParaRPr>
            </a:p>
          </p:txBody>
        </p:sp>
        <p:sp>
          <p:nvSpPr>
            <p:cNvPr id="36" name="Freeform: Shape 35">
              <a:extLst>
                <a:ext uri="{FF2B5EF4-FFF2-40B4-BE49-F238E27FC236}">
                  <a16:creationId xmlns:a16="http://schemas.microsoft.com/office/drawing/2014/main" id="{C6B0DB00-EF28-C830-F841-B51E76EE535A}"/>
                </a:ext>
              </a:extLst>
            </p:cNvPr>
            <p:cNvSpPr/>
            <p:nvPr/>
          </p:nvSpPr>
          <p:spPr bwMode="auto">
            <a:xfrm>
              <a:off x="5644746" y="3480288"/>
              <a:ext cx="1253882" cy="499"/>
            </a:xfrm>
            <a:custGeom>
              <a:avLst/>
              <a:gdLst>
                <a:gd name="connsiteX0" fmla="*/ 182 w 1253882"/>
                <a:gd name="connsiteY0" fmla="*/ 0 h 499"/>
                <a:gd name="connsiteX1" fmla="*/ 1253882 w 1253882"/>
                <a:gd name="connsiteY1" fmla="*/ 0 h 499"/>
                <a:gd name="connsiteX2" fmla="*/ 1253730 w 1253882"/>
                <a:gd name="connsiteY2" fmla="*/ 499 h 499"/>
                <a:gd name="connsiteX3" fmla="*/ 0 w 1253882"/>
                <a:gd name="connsiteY3" fmla="*/ 499 h 499"/>
                <a:gd name="connsiteX4" fmla="*/ 182 w 1253882"/>
                <a:gd name="connsiteY4" fmla="*/ 0 h 4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3882" h="499">
                  <a:moveTo>
                    <a:pt x="182" y="0"/>
                  </a:moveTo>
                  <a:lnTo>
                    <a:pt x="1253882" y="0"/>
                  </a:lnTo>
                  <a:lnTo>
                    <a:pt x="1253730" y="499"/>
                  </a:lnTo>
                  <a:lnTo>
                    <a:pt x="0" y="499"/>
                  </a:lnTo>
                  <a:lnTo>
                    <a:pt x="182" y="0"/>
                  </a:lnTo>
                  <a:close/>
                </a:path>
              </a:pathLst>
            </a:custGeom>
            <a:solidFill>
              <a:srgbClr val="6CC24A"/>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eaLnBrk="0" hangingPunct="0"/>
              <a:endParaRPr lang="en-US">
                <a:latin typeface="Arial" charset="0"/>
                <a:ea typeface="ＭＳ Ｐゴシック" charset="-128"/>
              </a:endParaRPr>
            </a:p>
          </p:txBody>
        </p:sp>
        <p:sp>
          <p:nvSpPr>
            <p:cNvPr id="37" name="Freeform: Shape 36">
              <a:extLst>
                <a:ext uri="{FF2B5EF4-FFF2-40B4-BE49-F238E27FC236}">
                  <a16:creationId xmlns:a16="http://schemas.microsoft.com/office/drawing/2014/main" id="{13A2B12E-5CE7-2CCE-635C-47BA0F91B46D}"/>
                </a:ext>
              </a:extLst>
            </p:cNvPr>
            <p:cNvSpPr/>
            <p:nvPr/>
          </p:nvSpPr>
          <p:spPr bwMode="auto">
            <a:xfrm>
              <a:off x="6841331" y="3480786"/>
              <a:ext cx="687345" cy="165382"/>
            </a:xfrm>
            <a:custGeom>
              <a:avLst/>
              <a:gdLst>
                <a:gd name="connsiteX0" fmla="*/ 53158 w 683365"/>
                <a:gd name="connsiteY0" fmla="*/ 0 h 165382"/>
                <a:gd name="connsiteX1" fmla="*/ 683365 w 683365"/>
                <a:gd name="connsiteY1" fmla="*/ 0 h 165382"/>
                <a:gd name="connsiteX2" fmla="*/ 632803 w 683365"/>
                <a:gd name="connsiteY2" fmla="*/ 165382 h 165382"/>
                <a:gd name="connsiteX3" fmla="*/ 0 w 683365"/>
                <a:gd name="connsiteY3" fmla="*/ 165382 h 165382"/>
                <a:gd name="connsiteX4" fmla="*/ 53158 w 683365"/>
                <a:gd name="connsiteY4" fmla="*/ 0 h 165382"/>
                <a:gd name="connsiteX0" fmla="*/ 55539 w 685746"/>
                <a:gd name="connsiteY0" fmla="*/ 0 h 165382"/>
                <a:gd name="connsiteX1" fmla="*/ 685746 w 685746"/>
                <a:gd name="connsiteY1" fmla="*/ 0 h 165382"/>
                <a:gd name="connsiteX2" fmla="*/ 635184 w 685746"/>
                <a:gd name="connsiteY2" fmla="*/ 165382 h 165382"/>
                <a:gd name="connsiteX3" fmla="*/ 0 w 685746"/>
                <a:gd name="connsiteY3" fmla="*/ 163001 h 165382"/>
                <a:gd name="connsiteX4" fmla="*/ 55539 w 685746"/>
                <a:gd name="connsiteY4" fmla="*/ 0 h 165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5746" h="165382">
                  <a:moveTo>
                    <a:pt x="55539" y="0"/>
                  </a:moveTo>
                  <a:lnTo>
                    <a:pt x="685746" y="0"/>
                  </a:lnTo>
                  <a:lnTo>
                    <a:pt x="635184" y="165382"/>
                  </a:lnTo>
                  <a:lnTo>
                    <a:pt x="0" y="163001"/>
                  </a:lnTo>
                  <a:lnTo>
                    <a:pt x="55539" y="0"/>
                  </a:lnTo>
                  <a:close/>
                </a:path>
              </a:pathLst>
            </a:custGeom>
            <a:solidFill>
              <a:srgbClr val="298FC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40" name="Freeform: Shape 39">
              <a:extLst>
                <a:ext uri="{FF2B5EF4-FFF2-40B4-BE49-F238E27FC236}">
                  <a16:creationId xmlns:a16="http://schemas.microsoft.com/office/drawing/2014/main" id="{5F410810-F330-5913-21D5-1A9CF7DBA894}"/>
                </a:ext>
              </a:extLst>
            </p:cNvPr>
            <p:cNvSpPr/>
            <p:nvPr/>
          </p:nvSpPr>
          <p:spPr bwMode="auto">
            <a:xfrm>
              <a:off x="6898469" y="3480287"/>
              <a:ext cx="630359" cy="499"/>
            </a:xfrm>
            <a:custGeom>
              <a:avLst/>
              <a:gdLst>
                <a:gd name="connsiteX0" fmla="*/ 160 w 630359"/>
                <a:gd name="connsiteY0" fmla="*/ 0 h 499"/>
                <a:gd name="connsiteX1" fmla="*/ 630359 w 630359"/>
                <a:gd name="connsiteY1" fmla="*/ 0 h 499"/>
                <a:gd name="connsiteX2" fmla="*/ 630207 w 630359"/>
                <a:gd name="connsiteY2" fmla="*/ 499 h 499"/>
                <a:gd name="connsiteX3" fmla="*/ 0 w 630359"/>
                <a:gd name="connsiteY3" fmla="*/ 499 h 499"/>
                <a:gd name="connsiteX4" fmla="*/ 160 w 630359"/>
                <a:gd name="connsiteY4" fmla="*/ 0 h 4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0359" h="499">
                  <a:moveTo>
                    <a:pt x="160" y="0"/>
                  </a:moveTo>
                  <a:lnTo>
                    <a:pt x="630359" y="0"/>
                  </a:lnTo>
                  <a:lnTo>
                    <a:pt x="630207" y="499"/>
                  </a:lnTo>
                  <a:lnTo>
                    <a:pt x="0" y="499"/>
                  </a:lnTo>
                  <a:lnTo>
                    <a:pt x="160" y="0"/>
                  </a:lnTo>
                  <a:close/>
                </a:path>
              </a:pathLst>
            </a:custGeom>
            <a:solidFill>
              <a:srgbClr val="298FC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grpSp>
      <p:pic>
        <p:nvPicPr>
          <p:cNvPr id="41" name="Picture 40" descr="A picture containing game&#10;&#10;Description automatically generated">
            <a:extLst>
              <a:ext uri="{FF2B5EF4-FFF2-40B4-BE49-F238E27FC236}">
                <a16:creationId xmlns:a16="http://schemas.microsoft.com/office/drawing/2014/main" id="{51CF5E92-F433-4D04-18A7-EF49156028E8}"/>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b="49201"/>
          <a:stretch/>
        </p:blipFill>
        <p:spPr>
          <a:xfrm>
            <a:off x="0" y="0"/>
            <a:ext cx="9144000" cy="3483864"/>
          </a:xfrm>
          <a:prstGeom prst="rect">
            <a:avLst/>
          </a:prstGeom>
        </p:spPr>
      </p:pic>
      <p:sp>
        <p:nvSpPr>
          <p:cNvPr id="72" name="Rectangle 6"/>
          <p:cNvSpPr>
            <a:spLocks noGrp="1" noChangeArrowheads="1"/>
          </p:cNvSpPr>
          <p:nvPr>
            <p:ph type="subTitle" idx="1"/>
          </p:nvPr>
        </p:nvSpPr>
        <p:spPr>
          <a:xfrm>
            <a:off x="685251" y="2091765"/>
            <a:ext cx="7805762" cy="563076"/>
          </a:xfrm>
        </p:spPr>
        <p:txBody>
          <a:bodyPr lIns="100584" rIns="100584"/>
          <a:lstStyle>
            <a:lvl1pPr marL="0" indent="0">
              <a:spcBef>
                <a:spcPts val="0"/>
              </a:spcBef>
              <a:defRPr sz="2000" b="0">
                <a:solidFill>
                  <a:srgbClr val="7A9A3D"/>
                </a:solidFill>
              </a:defRPr>
            </a:lvl1pPr>
          </a:lstStyle>
          <a:p>
            <a:r>
              <a:rPr lang="en-US"/>
              <a:t>Click to edit Master subtitle style</a:t>
            </a:r>
            <a:endParaRPr lang="en-US" dirty="0"/>
          </a:p>
        </p:txBody>
      </p:sp>
      <p:sp>
        <p:nvSpPr>
          <p:cNvPr id="74" name="Text Placeholder 43"/>
          <p:cNvSpPr>
            <a:spLocks noGrp="1"/>
          </p:cNvSpPr>
          <p:nvPr>
            <p:ph type="body" sz="quarter" idx="14" hasCustomPrompt="1"/>
          </p:nvPr>
        </p:nvSpPr>
        <p:spPr>
          <a:xfrm>
            <a:off x="685251" y="2581276"/>
            <a:ext cx="7805762" cy="266850"/>
          </a:xfrm>
        </p:spPr>
        <p:txBody>
          <a:bodyPr lIns="100584" rIns="100584"/>
          <a:lstStyle>
            <a:lvl1pPr>
              <a:spcBef>
                <a:spcPts val="0"/>
              </a:spcBef>
              <a:defRPr lang="en-US" sz="1200" b="0" kern="1200" dirty="0" smtClean="0">
                <a:solidFill>
                  <a:srgbClr val="333F48"/>
                </a:solidFill>
                <a:latin typeface="Arial"/>
                <a:ea typeface="ＭＳ Ｐゴシック" pitchFamily="34" charset="-128"/>
                <a:cs typeface="+mn-cs"/>
              </a:defRPr>
            </a:lvl1pPr>
          </a:lstStyle>
          <a:p>
            <a:pPr lvl="0"/>
            <a:r>
              <a:rPr lang="en-US" dirty="0"/>
              <a:t>Date</a:t>
            </a:r>
          </a:p>
        </p:txBody>
      </p:sp>
      <p:sp>
        <p:nvSpPr>
          <p:cNvPr id="39" name="Rectangle 9"/>
          <p:cNvSpPr>
            <a:spLocks noGrp="1" noChangeArrowheads="1"/>
          </p:cNvSpPr>
          <p:nvPr>
            <p:ph type="title" hasCustomPrompt="1"/>
          </p:nvPr>
        </p:nvSpPr>
        <p:spPr bwMode="auto">
          <a:xfrm>
            <a:off x="685252" y="1581072"/>
            <a:ext cx="7820573" cy="53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b" anchorCtr="0" compatLnSpc="1">
            <a:prstTxWarp prst="textNoShape">
              <a:avLst/>
            </a:prstTxWarp>
          </a:bodyPr>
          <a:lstStyle>
            <a:lvl1pPr>
              <a:defRPr sz="3000">
                <a:solidFill>
                  <a:srgbClr val="333F48"/>
                </a:solidFill>
              </a:defRPr>
            </a:lvl1pPr>
          </a:lstStyle>
          <a:p>
            <a:pPr lvl="0"/>
            <a:r>
              <a:rPr lang="en-US" altLang="en-US" dirty="0"/>
              <a:t>Click To Edit Master Title Style</a:t>
            </a:r>
          </a:p>
        </p:txBody>
      </p:sp>
      <p:grpSp>
        <p:nvGrpSpPr>
          <p:cNvPr id="2" name="Group 1">
            <a:extLst>
              <a:ext uri="{FF2B5EF4-FFF2-40B4-BE49-F238E27FC236}">
                <a16:creationId xmlns:a16="http://schemas.microsoft.com/office/drawing/2014/main" id="{6AC90076-030C-6E54-353C-7717A3107410}"/>
              </a:ext>
            </a:extLst>
          </p:cNvPr>
          <p:cNvGrpSpPr/>
          <p:nvPr userDrawn="1"/>
        </p:nvGrpSpPr>
        <p:grpSpPr>
          <a:xfrm>
            <a:off x="7358173" y="6361974"/>
            <a:ext cx="1382376" cy="297562"/>
            <a:chOff x="6923088" y="4475163"/>
            <a:chExt cx="1873251" cy="403225"/>
          </a:xfrm>
        </p:grpSpPr>
        <p:sp>
          <p:nvSpPr>
            <p:cNvPr id="5" name="AutoShape 4">
              <a:extLst>
                <a:ext uri="{FF2B5EF4-FFF2-40B4-BE49-F238E27FC236}">
                  <a16:creationId xmlns:a16="http://schemas.microsoft.com/office/drawing/2014/main" id="{2ED3F452-AE73-80DA-742C-5FB7B168F2C6}"/>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 name="Freeform 6">
              <a:extLst>
                <a:ext uri="{FF2B5EF4-FFF2-40B4-BE49-F238E27FC236}">
                  <a16:creationId xmlns:a16="http://schemas.microsoft.com/office/drawing/2014/main" id="{0D375D11-BC9F-C38B-5529-2C88680BAADD}"/>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 name="Freeform 7">
              <a:extLst>
                <a:ext uri="{FF2B5EF4-FFF2-40B4-BE49-F238E27FC236}">
                  <a16:creationId xmlns:a16="http://schemas.microsoft.com/office/drawing/2014/main" id="{4E202D29-ACA9-ECB1-EA8F-EFE4DF367284}"/>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 name="Freeform 83">
              <a:extLst>
                <a:ext uri="{FF2B5EF4-FFF2-40B4-BE49-F238E27FC236}">
                  <a16:creationId xmlns:a16="http://schemas.microsoft.com/office/drawing/2014/main" id="{18AA5DC9-8452-F64F-9CE9-AA2B86466683}"/>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9" name="Freeform 84">
              <a:extLst>
                <a:ext uri="{FF2B5EF4-FFF2-40B4-BE49-F238E27FC236}">
                  <a16:creationId xmlns:a16="http://schemas.microsoft.com/office/drawing/2014/main" id="{D9516267-0AAD-CEB3-1BCB-03A8688F6F3E}"/>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0" name="Freeform 85">
              <a:extLst>
                <a:ext uri="{FF2B5EF4-FFF2-40B4-BE49-F238E27FC236}">
                  <a16:creationId xmlns:a16="http://schemas.microsoft.com/office/drawing/2014/main" id="{6727F471-A9E5-90A3-37DB-29E3F720C4C4}"/>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1" name="Freeform 86">
              <a:extLst>
                <a:ext uri="{FF2B5EF4-FFF2-40B4-BE49-F238E27FC236}">
                  <a16:creationId xmlns:a16="http://schemas.microsoft.com/office/drawing/2014/main" id="{7CFDC411-9EDA-80DA-8F0A-AAE73B6A123D}"/>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2" name="Freeform 87">
              <a:extLst>
                <a:ext uri="{FF2B5EF4-FFF2-40B4-BE49-F238E27FC236}">
                  <a16:creationId xmlns:a16="http://schemas.microsoft.com/office/drawing/2014/main" id="{4CFA0CE5-19CA-6E98-5178-0EE1C75C4AE1}"/>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3" name="Freeform 88">
              <a:extLst>
                <a:ext uri="{FF2B5EF4-FFF2-40B4-BE49-F238E27FC236}">
                  <a16:creationId xmlns:a16="http://schemas.microsoft.com/office/drawing/2014/main" id="{738C219E-47CE-FB13-E797-D58347F5DADC}"/>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4" name="Freeform 89">
              <a:extLst>
                <a:ext uri="{FF2B5EF4-FFF2-40B4-BE49-F238E27FC236}">
                  <a16:creationId xmlns:a16="http://schemas.microsoft.com/office/drawing/2014/main" id="{D01605A7-44AA-3AC8-D4E3-034B3DBD7633}"/>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5" name="Freeform 90">
              <a:extLst>
                <a:ext uri="{FF2B5EF4-FFF2-40B4-BE49-F238E27FC236}">
                  <a16:creationId xmlns:a16="http://schemas.microsoft.com/office/drawing/2014/main" id="{A7261D29-DA56-88DC-CA60-AC54DD74E842}"/>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6" name="Freeform 91">
              <a:extLst>
                <a:ext uri="{FF2B5EF4-FFF2-40B4-BE49-F238E27FC236}">
                  <a16:creationId xmlns:a16="http://schemas.microsoft.com/office/drawing/2014/main" id="{F9908E8E-4CC4-9A96-D3ED-845303BF56B7}"/>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7" name="Freeform 92">
              <a:extLst>
                <a:ext uri="{FF2B5EF4-FFF2-40B4-BE49-F238E27FC236}">
                  <a16:creationId xmlns:a16="http://schemas.microsoft.com/office/drawing/2014/main" id="{E7DE3F5D-D34E-E6EB-1361-F1A69460D4F4}"/>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8" name="Freeform 93">
              <a:extLst>
                <a:ext uri="{FF2B5EF4-FFF2-40B4-BE49-F238E27FC236}">
                  <a16:creationId xmlns:a16="http://schemas.microsoft.com/office/drawing/2014/main" id="{0DF19ECE-562E-05C2-02E6-57FB28CD50E4}"/>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9" name="Freeform 94">
              <a:extLst>
                <a:ext uri="{FF2B5EF4-FFF2-40B4-BE49-F238E27FC236}">
                  <a16:creationId xmlns:a16="http://schemas.microsoft.com/office/drawing/2014/main" id="{271BA987-3ECC-8EB9-DD9F-C7CB3A093459}"/>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0" name="Freeform 95">
              <a:extLst>
                <a:ext uri="{FF2B5EF4-FFF2-40B4-BE49-F238E27FC236}">
                  <a16:creationId xmlns:a16="http://schemas.microsoft.com/office/drawing/2014/main" id="{C81EFA39-7BBD-A354-B362-FEDEB375037D}"/>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1" name="Freeform 96">
              <a:extLst>
                <a:ext uri="{FF2B5EF4-FFF2-40B4-BE49-F238E27FC236}">
                  <a16:creationId xmlns:a16="http://schemas.microsoft.com/office/drawing/2014/main" id="{04DA607F-4409-1A86-6ADF-0363A693DA38}"/>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2" name="Freeform 97">
              <a:extLst>
                <a:ext uri="{FF2B5EF4-FFF2-40B4-BE49-F238E27FC236}">
                  <a16:creationId xmlns:a16="http://schemas.microsoft.com/office/drawing/2014/main" id="{A5523EB4-DD11-6060-CAD4-D11F244FD1C0}"/>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3" name="Freeform 98">
              <a:extLst>
                <a:ext uri="{FF2B5EF4-FFF2-40B4-BE49-F238E27FC236}">
                  <a16:creationId xmlns:a16="http://schemas.microsoft.com/office/drawing/2014/main" id="{EF3127AD-EC75-E942-A5DA-769237A8650F}"/>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4" name="Freeform 99">
              <a:extLst>
                <a:ext uri="{FF2B5EF4-FFF2-40B4-BE49-F238E27FC236}">
                  <a16:creationId xmlns:a16="http://schemas.microsoft.com/office/drawing/2014/main" id="{41D489A1-9948-3518-B942-22C4AEB54CB5}"/>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5" name="Freeform 100">
              <a:extLst>
                <a:ext uri="{FF2B5EF4-FFF2-40B4-BE49-F238E27FC236}">
                  <a16:creationId xmlns:a16="http://schemas.microsoft.com/office/drawing/2014/main" id="{74390C43-2ED5-B719-BA29-F14CC1F9DF98}"/>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6" name="Freeform 101">
              <a:extLst>
                <a:ext uri="{FF2B5EF4-FFF2-40B4-BE49-F238E27FC236}">
                  <a16:creationId xmlns:a16="http://schemas.microsoft.com/office/drawing/2014/main" id="{9A51A8B0-CF69-5BEC-1F5B-944F3960C2D9}"/>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7" name="Freeform 102">
              <a:extLst>
                <a:ext uri="{FF2B5EF4-FFF2-40B4-BE49-F238E27FC236}">
                  <a16:creationId xmlns:a16="http://schemas.microsoft.com/office/drawing/2014/main" id="{3CBBEBB9-ABBD-41F2-A712-616A9478B4F7}"/>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8" name="Freeform 103">
              <a:extLst>
                <a:ext uri="{FF2B5EF4-FFF2-40B4-BE49-F238E27FC236}">
                  <a16:creationId xmlns:a16="http://schemas.microsoft.com/office/drawing/2014/main" id="{33C30695-243D-99AE-24D9-846D58BB3717}"/>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9" name="Freeform 104">
              <a:extLst>
                <a:ext uri="{FF2B5EF4-FFF2-40B4-BE49-F238E27FC236}">
                  <a16:creationId xmlns:a16="http://schemas.microsoft.com/office/drawing/2014/main" id="{377DE7FA-12E7-03FE-17AD-D6AE09606328}"/>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0" name="Freeform 105">
              <a:extLst>
                <a:ext uri="{FF2B5EF4-FFF2-40B4-BE49-F238E27FC236}">
                  <a16:creationId xmlns:a16="http://schemas.microsoft.com/office/drawing/2014/main" id="{561696CA-D229-A44E-5C53-92B1CB5356BB}"/>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spTree>
    <p:extLst>
      <p:ext uri="{BB962C8B-B14F-4D97-AF65-F5344CB8AC3E}">
        <p14:creationId xmlns:p14="http://schemas.microsoft.com/office/powerpoint/2010/main" val="2706281206"/>
      </p:ext>
    </p:extLst>
  </p:cSld>
  <p:clrMapOvr>
    <a:masterClrMapping/>
  </p:clrMapOvr>
  <p:extLst>
    <p:ext uri="{DCECCB84-F9BA-43D5-87BE-67443E8EF086}">
      <p15:sldGuideLst xmlns:p15="http://schemas.microsoft.com/office/powerpoint/2012/main">
        <p15:guide id="3" orient="horz" pos="4200">
          <p15:clr>
            <a:srgbClr val="FBAE40"/>
          </p15:clr>
        </p15:guide>
        <p15:guide id="4" pos="504">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p:cSld name="FI_Internal_Print_Cover">
    <p:spTree>
      <p:nvGrpSpPr>
        <p:cNvPr id="1" name=""/>
        <p:cNvGrpSpPr/>
        <p:nvPr/>
      </p:nvGrpSpPr>
      <p:grpSpPr>
        <a:xfrm>
          <a:off x="0" y="0"/>
          <a:ext cx="0" cy="0"/>
          <a:chOff x="0" y="0"/>
          <a:chExt cx="0" cy="0"/>
        </a:xfrm>
      </p:grpSpPr>
      <p:sp>
        <p:nvSpPr>
          <p:cNvPr id="81" name="Content Placeholder 52"/>
          <p:cNvSpPr txBox="1">
            <a:spLocks/>
          </p:cNvSpPr>
          <p:nvPr/>
        </p:nvSpPr>
        <p:spPr>
          <a:xfrm>
            <a:off x="704301" y="3842381"/>
            <a:ext cx="2487613" cy="1652265"/>
          </a:xfrm>
          <a:prstGeom prst="rect">
            <a:avLst/>
          </a:prstGeom>
        </p:spPr>
        <p:txBody>
          <a:bodyPr lIns="100584" rIns="100584"/>
          <a:lstStyle>
            <a:lvl1pPr marL="0" indent="0" algn="l" rtl="0" eaLnBrk="0" fontAlgn="base" hangingPunct="0">
              <a:spcBef>
                <a:spcPts val="1200"/>
              </a:spcBef>
              <a:spcAft>
                <a:spcPct val="0"/>
              </a:spcAft>
              <a:buClr>
                <a:schemeClr val="bg1"/>
              </a:buClr>
              <a:buNone/>
              <a:tabLst>
                <a:tab pos="120626" algn="l"/>
                <a:tab pos="299978" algn="l"/>
                <a:tab pos="1034844" algn="l"/>
              </a:tabLst>
              <a:defRPr lang="en-US" sz="1000" b="1" kern="1200" dirty="0" smtClean="0">
                <a:solidFill>
                  <a:schemeClr val="tx1"/>
                </a:solidFill>
                <a:latin typeface="Arial" charset="0"/>
                <a:ea typeface="ＭＳ Ｐゴシック" charset="-128"/>
                <a:cs typeface="+mn-cs"/>
              </a:defRPr>
            </a:lvl1pPr>
            <a:lvl2pPr marL="0" indent="0" algn="l" rtl="0" eaLnBrk="0" fontAlgn="base" hangingPunct="0">
              <a:spcBef>
                <a:spcPct val="20000"/>
              </a:spcBef>
              <a:spcAft>
                <a:spcPct val="0"/>
              </a:spcAft>
              <a:buClr>
                <a:schemeClr val="bg1"/>
              </a:buClr>
              <a:buFontTx/>
              <a:buNone/>
              <a:tabLst>
                <a:tab pos="120626" algn="l"/>
                <a:tab pos="299978" algn="l"/>
                <a:tab pos="1034844" algn="l"/>
              </a:tabLst>
              <a:defRPr lang="en-US" sz="1000" b="1" i="1" kern="1200" dirty="0" smtClean="0">
                <a:solidFill>
                  <a:schemeClr val="tx1"/>
                </a:solidFill>
                <a:latin typeface="Arial" charset="0"/>
                <a:ea typeface="ＭＳ Ｐゴシック" charset="-128"/>
                <a:cs typeface="+mn-cs"/>
              </a:defRPr>
            </a:lvl2pPr>
            <a:lvl3pPr marL="326960" indent="0" algn="l" rtl="0" eaLnBrk="0" fontAlgn="base" hangingPunct="0">
              <a:spcBef>
                <a:spcPct val="20000"/>
              </a:spcBef>
              <a:spcAft>
                <a:spcPct val="0"/>
              </a:spcAft>
              <a:buClr>
                <a:schemeClr val="bg1"/>
              </a:buClr>
              <a:buNone/>
              <a:tabLst>
                <a:tab pos="120626" algn="l"/>
                <a:tab pos="299978" algn="l"/>
                <a:tab pos="1034844" algn="l"/>
              </a:tabLst>
              <a:defRPr sz="1200" b="1">
                <a:solidFill>
                  <a:schemeClr val="accent2"/>
                </a:solidFill>
                <a:latin typeface="+mn-lt"/>
              </a:defRPr>
            </a:lvl3pPr>
            <a:lvl4pPr marL="914218" indent="-114277" algn="l" rtl="0" eaLnBrk="0" fontAlgn="base" hangingPunct="0">
              <a:spcBef>
                <a:spcPct val="20000"/>
              </a:spcBef>
              <a:spcAft>
                <a:spcPct val="0"/>
              </a:spcAft>
              <a:buClr>
                <a:schemeClr val="accent1"/>
              </a:buClr>
              <a:buChar char="•"/>
              <a:tabLst>
                <a:tab pos="120626" algn="l"/>
                <a:tab pos="299978" algn="l"/>
                <a:tab pos="1034844" algn="l"/>
              </a:tabLst>
              <a:defRPr sz="1600" b="1">
                <a:solidFill>
                  <a:schemeClr val="tx1"/>
                </a:solidFill>
                <a:latin typeface="+mn-lt"/>
              </a:defRPr>
            </a:lvl4pPr>
            <a:lvl5pPr marL="1142772" indent="-114277" algn="l" rtl="0" eaLnBrk="0" fontAlgn="base" hangingPunct="0">
              <a:spcBef>
                <a:spcPct val="20000"/>
              </a:spcBef>
              <a:spcAft>
                <a:spcPct val="0"/>
              </a:spcAft>
              <a:buClr>
                <a:schemeClr val="accent1"/>
              </a:buClr>
              <a:buChar char="•"/>
              <a:tabLst>
                <a:tab pos="120626" algn="l"/>
                <a:tab pos="299978" algn="l"/>
                <a:tab pos="1034844" algn="l"/>
              </a:tabLst>
              <a:defRPr sz="1600" b="1">
                <a:solidFill>
                  <a:schemeClr val="tx1"/>
                </a:solidFill>
                <a:latin typeface="+mn-lt"/>
              </a:defRPr>
            </a:lvl5pPr>
            <a:lvl6pPr marL="2514096" indent="-228554" algn="l" rtl="0" fontAlgn="base">
              <a:spcBef>
                <a:spcPct val="20000"/>
              </a:spcBef>
              <a:spcAft>
                <a:spcPct val="0"/>
              </a:spcAft>
              <a:buChar char="»"/>
              <a:defRPr sz="2000">
                <a:solidFill>
                  <a:schemeClr val="tx1"/>
                </a:solidFill>
                <a:latin typeface="+mn-lt"/>
              </a:defRPr>
            </a:lvl6pPr>
            <a:lvl7pPr marL="2971205" indent="-228554" algn="l" rtl="0" fontAlgn="base">
              <a:spcBef>
                <a:spcPct val="20000"/>
              </a:spcBef>
              <a:spcAft>
                <a:spcPct val="0"/>
              </a:spcAft>
              <a:buChar char="»"/>
              <a:defRPr sz="2000">
                <a:solidFill>
                  <a:schemeClr val="tx1"/>
                </a:solidFill>
                <a:latin typeface="+mn-lt"/>
              </a:defRPr>
            </a:lvl7pPr>
            <a:lvl8pPr marL="3428314" indent="-228554" algn="l" rtl="0" fontAlgn="base">
              <a:spcBef>
                <a:spcPct val="20000"/>
              </a:spcBef>
              <a:spcAft>
                <a:spcPct val="0"/>
              </a:spcAft>
              <a:buChar char="»"/>
              <a:defRPr sz="2000">
                <a:solidFill>
                  <a:schemeClr val="tx1"/>
                </a:solidFill>
                <a:latin typeface="+mn-lt"/>
              </a:defRPr>
            </a:lvl8pPr>
            <a:lvl9pPr marL="3885423" indent="-228554" algn="l" rtl="0" fontAlgn="base">
              <a:spcBef>
                <a:spcPct val="20000"/>
              </a:spcBef>
              <a:spcAft>
                <a:spcPct val="0"/>
              </a:spcAft>
              <a:buChar char="»"/>
              <a:defRPr sz="2000">
                <a:solidFill>
                  <a:schemeClr val="tx1"/>
                </a:solidFill>
                <a:latin typeface="+mn-lt"/>
              </a:defRPr>
            </a:lvl9pPr>
          </a:lstStyle>
          <a:p>
            <a:pPr>
              <a:buClr>
                <a:srgbClr val="FFFFFF"/>
              </a:buClr>
            </a:pPr>
            <a:endParaRPr b="0" dirty="0">
              <a:solidFill>
                <a:srgbClr val="000000"/>
              </a:solidFill>
              <a:latin typeface="Arial"/>
            </a:endParaRPr>
          </a:p>
        </p:txBody>
      </p:sp>
      <p:sp>
        <p:nvSpPr>
          <p:cNvPr id="120" name="Content Placeholder 52"/>
          <p:cNvSpPr>
            <a:spLocks noGrp="1"/>
          </p:cNvSpPr>
          <p:nvPr>
            <p:ph sz="quarter" idx="12"/>
          </p:nvPr>
        </p:nvSpPr>
        <p:spPr>
          <a:xfrm>
            <a:off x="704301" y="3978275"/>
            <a:ext cx="2576513" cy="1787525"/>
          </a:xfrm>
        </p:spPr>
        <p:txBody>
          <a:bodyPr/>
          <a:lstStyle>
            <a:lvl1pPr marL="0" indent="0">
              <a:spcBef>
                <a:spcPts val="1200"/>
              </a:spcBef>
              <a:defRPr lang="en-US" sz="1000" b="1" kern="1200" dirty="0" smtClean="0">
                <a:solidFill>
                  <a:srgbClr val="000000"/>
                </a:solidFill>
                <a:latin typeface="Arial" charset="0"/>
                <a:ea typeface="ＭＳ Ｐゴシック" charset="-128"/>
                <a:cs typeface="+mn-cs"/>
              </a:defRPr>
            </a:lvl1pPr>
            <a:lvl2pPr marL="0" indent="0">
              <a:buFontTx/>
              <a:buNone/>
              <a:defRPr lang="en-US" sz="1000" i="1" kern="1200" dirty="0" smtClean="0">
                <a:solidFill>
                  <a:srgbClr val="000000"/>
                </a:solidFill>
                <a:latin typeface="Arial" charset="0"/>
                <a:ea typeface="ＭＳ Ｐゴシック" charset="-128"/>
                <a:cs typeface="+mn-cs"/>
              </a:defRPr>
            </a:lvl2pPr>
          </a:lstStyle>
          <a:p>
            <a:pPr lvl="0"/>
            <a:r>
              <a:rPr lang="en-US"/>
              <a:t>Click to edit Master text styles</a:t>
            </a:r>
          </a:p>
          <a:p>
            <a:pPr lvl="1"/>
            <a:r>
              <a:rPr lang="en-US"/>
              <a:t>Second level</a:t>
            </a:r>
          </a:p>
        </p:txBody>
      </p:sp>
      <p:sp>
        <p:nvSpPr>
          <p:cNvPr id="121" name="Content Placeholder 52"/>
          <p:cNvSpPr>
            <a:spLocks noGrp="1"/>
          </p:cNvSpPr>
          <p:nvPr>
            <p:ph sz="quarter" idx="15"/>
          </p:nvPr>
        </p:nvSpPr>
        <p:spPr>
          <a:xfrm>
            <a:off x="3396990" y="3978275"/>
            <a:ext cx="2576513" cy="1787525"/>
          </a:xfrm>
        </p:spPr>
        <p:txBody>
          <a:bodyPr/>
          <a:lstStyle>
            <a:lvl1pPr marL="0" indent="0">
              <a:spcBef>
                <a:spcPts val="1200"/>
              </a:spcBef>
              <a:defRPr lang="en-US" sz="1000" b="1" kern="1200" dirty="0" smtClean="0">
                <a:solidFill>
                  <a:srgbClr val="000000"/>
                </a:solidFill>
                <a:latin typeface="Arial" charset="0"/>
                <a:ea typeface="ＭＳ Ｐゴシック" charset="-128"/>
                <a:cs typeface="+mn-cs"/>
              </a:defRPr>
            </a:lvl1pPr>
            <a:lvl2pPr marL="0" indent="0">
              <a:buFontTx/>
              <a:buNone/>
              <a:defRPr lang="en-US" sz="1000" i="1" kern="1200" dirty="0" smtClean="0">
                <a:solidFill>
                  <a:srgbClr val="000000"/>
                </a:solidFill>
                <a:latin typeface="Arial" charset="0"/>
                <a:ea typeface="ＭＳ Ｐゴシック" charset="-128"/>
                <a:cs typeface="+mn-cs"/>
              </a:defRPr>
            </a:lvl2pPr>
          </a:lstStyle>
          <a:p>
            <a:pPr lvl="0"/>
            <a:r>
              <a:rPr lang="en-US"/>
              <a:t>Click to edit Master text styles</a:t>
            </a:r>
          </a:p>
          <a:p>
            <a:pPr lvl="1"/>
            <a:r>
              <a:rPr lang="en-US"/>
              <a:t>Second level</a:t>
            </a:r>
          </a:p>
        </p:txBody>
      </p:sp>
      <p:sp>
        <p:nvSpPr>
          <p:cNvPr id="84" name="Rectangle 176">
            <a:extLst>
              <a:ext uri="{FF2B5EF4-FFF2-40B4-BE49-F238E27FC236}">
                <a16:creationId xmlns:a16="http://schemas.microsoft.com/office/drawing/2014/main" id="{BC09911A-462B-46F7-AD5F-24FAF02F2217}"/>
              </a:ext>
            </a:extLst>
          </p:cNvPr>
          <p:cNvSpPr>
            <a:spLocks noGrp="1" noChangeArrowheads="1"/>
          </p:cNvSpPr>
          <p:nvPr>
            <p:ph type="ftr" sz="quarter" idx="13"/>
          </p:nvPr>
        </p:nvSpPr>
        <p:spPr>
          <a:xfrm>
            <a:off x="281401" y="6421008"/>
            <a:ext cx="6014623" cy="260350"/>
          </a:xfrm>
        </p:spPr>
        <p:txBody>
          <a:bodyPr anchor="b" anchorCtr="0"/>
          <a:lstStyle>
            <a:lvl1pPr algn="l">
              <a:defRPr sz="800" b="0" smtClean="0">
                <a:solidFill>
                  <a:srgbClr val="000000"/>
                </a:solidFill>
              </a:defRPr>
            </a:lvl1pPr>
          </a:lstStyle>
          <a:p>
            <a:pPr>
              <a:defRPr/>
            </a:pPr>
            <a:r>
              <a:rPr lang="en-US" b="1"/>
              <a:t>Insert disclosures. </a:t>
            </a:r>
          </a:p>
          <a:p>
            <a:pPr>
              <a:defRPr/>
            </a:pPr>
            <a:r>
              <a:rPr lang="en-US"/>
              <a:t>Insert disclosures.</a:t>
            </a:r>
          </a:p>
          <a:p>
            <a:pPr>
              <a:defRPr/>
            </a:pPr>
            <a:r>
              <a:rPr lang="en-US" b="1"/>
              <a:t>Page footer.  </a:t>
            </a:r>
            <a:r>
              <a:rPr lang="en-US"/>
              <a:t>l  © 20XX FMR LLC. All rights reserved.</a:t>
            </a:r>
            <a:endParaRPr lang="en-US" b="1" dirty="0"/>
          </a:p>
        </p:txBody>
      </p:sp>
      <p:grpSp>
        <p:nvGrpSpPr>
          <p:cNvPr id="52" name="Group 51">
            <a:extLst>
              <a:ext uri="{FF2B5EF4-FFF2-40B4-BE49-F238E27FC236}">
                <a16:creationId xmlns:a16="http://schemas.microsoft.com/office/drawing/2014/main" id="{67E428A4-154C-4659-9638-B0CEB0058E5F}"/>
              </a:ext>
            </a:extLst>
          </p:cNvPr>
          <p:cNvGrpSpPr/>
          <p:nvPr/>
        </p:nvGrpSpPr>
        <p:grpSpPr>
          <a:xfrm>
            <a:off x="0" y="3480287"/>
            <a:ext cx="9144000" cy="165881"/>
            <a:chOff x="0" y="3480287"/>
            <a:chExt cx="9144000" cy="165881"/>
          </a:xfrm>
        </p:grpSpPr>
        <p:sp>
          <p:nvSpPr>
            <p:cNvPr id="53" name="Freeform: Shape 52">
              <a:extLst>
                <a:ext uri="{FF2B5EF4-FFF2-40B4-BE49-F238E27FC236}">
                  <a16:creationId xmlns:a16="http://schemas.microsoft.com/office/drawing/2014/main" id="{AC0D3CE7-00DF-43B6-A8BB-73D8C85D4CC2}"/>
                </a:ext>
              </a:extLst>
            </p:cNvPr>
            <p:cNvSpPr/>
            <p:nvPr/>
          </p:nvSpPr>
          <p:spPr bwMode="auto">
            <a:xfrm>
              <a:off x="0" y="3480786"/>
              <a:ext cx="9144000" cy="165382"/>
            </a:xfrm>
            <a:custGeom>
              <a:avLst/>
              <a:gdLst>
                <a:gd name="connsiteX0" fmla="*/ 0 w 12192000"/>
                <a:gd name="connsiteY0" fmla="*/ 0 h 165382"/>
                <a:gd name="connsiteX1" fmla="*/ 12192000 w 12192000"/>
                <a:gd name="connsiteY1" fmla="*/ 0 h 165382"/>
                <a:gd name="connsiteX2" fmla="*/ 12192000 w 12192000"/>
                <a:gd name="connsiteY2" fmla="*/ 165382 h 165382"/>
                <a:gd name="connsiteX3" fmla="*/ 0 w 12192000"/>
                <a:gd name="connsiteY3" fmla="*/ 165382 h 165382"/>
                <a:gd name="connsiteX4" fmla="*/ 0 w 12192000"/>
                <a:gd name="connsiteY4" fmla="*/ 0 h 165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165382">
                  <a:moveTo>
                    <a:pt x="0" y="0"/>
                  </a:moveTo>
                  <a:lnTo>
                    <a:pt x="12192000" y="0"/>
                  </a:lnTo>
                  <a:lnTo>
                    <a:pt x="12192000" y="165382"/>
                  </a:lnTo>
                  <a:lnTo>
                    <a:pt x="0" y="165382"/>
                  </a:lnTo>
                  <a:lnTo>
                    <a:pt x="0" y="0"/>
                  </a:lnTo>
                  <a:close/>
                </a:path>
              </a:pathLst>
            </a:custGeom>
            <a:solidFill>
              <a:srgbClr val="333F48"/>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54" name="Freeform: Shape 53">
              <a:extLst>
                <a:ext uri="{FF2B5EF4-FFF2-40B4-BE49-F238E27FC236}">
                  <a16:creationId xmlns:a16="http://schemas.microsoft.com/office/drawing/2014/main" id="{919A46BB-A9B9-4E11-9EF3-15388A62A138}"/>
                </a:ext>
              </a:extLst>
            </p:cNvPr>
            <p:cNvSpPr/>
            <p:nvPr/>
          </p:nvSpPr>
          <p:spPr bwMode="auto">
            <a:xfrm>
              <a:off x="3708501" y="3480786"/>
              <a:ext cx="1929384" cy="165382"/>
            </a:xfrm>
            <a:custGeom>
              <a:avLst/>
              <a:gdLst>
                <a:gd name="connsiteX0" fmla="*/ 50563 w 1938656"/>
                <a:gd name="connsiteY0" fmla="*/ 0 h 165382"/>
                <a:gd name="connsiteX1" fmla="*/ 1938656 w 1938656"/>
                <a:gd name="connsiteY1" fmla="*/ 0 h 165382"/>
                <a:gd name="connsiteX2" fmla="*/ 1888094 w 1938656"/>
                <a:gd name="connsiteY2" fmla="*/ 165382 h 165382"/>
                <a:gd name="connsiteX3" fmla="*/ 0 w 1938656"/>
                <a:gd name="connsiteY3" fmla="*/ 165382 h 165382"/>
                <a:gd name="connsiteX4" fmla="*/ 50563 w 1938656"/>
                <a:gd name="connsiteY4" fmla="*/ 0 h 165382"/>
                <a:gd name="connsiteX0" fmla="*/ 50563 w 1943442"/>
                <a:gd name="connsiteY0" fmla="*/ 0 h 165382"/>
                <a:gd name="connsiteX1" fmla="*/ 1943442 w 1943442"/>
                <a:gd name="connsiteY1" fmla="*/ 0 h 165382"/>
                <a:gd name="connsiteX2" fmla="*/ 1888094 w 1943442"/>
                <a:gd name="connsiteY2" fmla="*/ 165382 h 165382"/>
                <a:gd name="connsiteX3" fmla="*/ 0 w 1943442"/>
                <a:gd name="connsiteY3" fmla="*/ 165382 h 165382"/>
                <a:gd name="connsiteX4" fmla="*/ 50563 w 1943442"/>
                <a:gd name="connsiteY4" fmla="*/ 0 h 165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3442" h="165382">
                  <a:moveTo>
                    <a:pt x="50563" y="0"/>
                  </a:moveTo>
                  <a:lnTo>
                    <a:pt x="1943442" y="0"/>
                  </a:lnTo>
                  <a:lnTo>
                    <a:pt x="1888094" y="165382"/>
                  </a:lnTo>
                  <a:lnTo>
                    <a:pt x="0" y="165382"/>
                  </a:lnTo>
                  <a:lnTo>
                    <a:pt x="50563" y="0"/>
                  </a:lnTo>
                  <a:close/>
                </a:path>
              </a:pathLst>
            </a:cu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55" name="Freeform: Shape 54">
              <a:extLst>
                <a:ext uri="{FF2B5EF4-FFF2-40B4-BE49-F238E27FC236}">
                  <a16:creationId xmlns:a16="http://schemas.microsoft.com/office/drawing/2014/main" id="{1123FE64-29CA-4026-847D-FA68B184FF95}"/>
                </a:ext>
              </a:extLst>
            </p:cNvPr>
            <p:cNvSpPr/>
            <p:nvPr/>
          </p:nvSpPr>
          <p:spPr bwMode="auto">
            <a:xfrm>
              <a:off x="3756683" y="3480287"/>
              <a:ext cx="1888245" cy="499"/>
            </a:xfrm>
            <a:custGeom>
              <a:avLst/>
              <a:gdLst>
                <a:gd name="connsiteX0" fmla="*/ 152 w 1888245"/>
                <a:gd name="connsiteY0" fmla="*/ 0 h 499"/>
                <a:gd name="connsiteX1" fmla="*/ 1888245 w 1888245"/>
                <a:gd name="connsiteY1" fmla="*/ 0 h 499"/>
                <a:gd name="connsiteX2" fmla="*/ 1888093 w 1888245"/>
                <a:gd name="connsiteY2" fmla="*/ 499 h 499"/>
                <a:gd name="connsiteX3" fmla="*/ 0 w 1888245"/>
                <a:gd name="connsiteY3" fmla="*/ 499 h 499"/>
                <a:gd name="connsiteX4" fmla="*/ 152 w 1888245"/>
                <a:gd name="connsiteY4" fmla="*/ 0 h 4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8245" h="499">
                  <a:moveTo>
                    <a:pt x="152" y="0"/>
                  </a:moveTo>
                  <a:lnTo>
                    <a:pt x="1888245" y="0"/>
                  </a:lnTo>
                  <a:lnTo>
                    <a:pt x="1888093" y="499"/>
                  </a:lnTo>
                  <a:lnTo>
                    <a:pt x="0" y="499"/>
                  </a:lnTo>
                  <a:lnTo>
                    <a:pt x="152" y="0"/>
                  </a:lnTo>
                  <a:close/>
                </a:path>
              </a:pathLst>
            </a:cu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85" name="Freeform: Shape 84">
              <a:extLst>
                <a:ext uri="{FF2B5EF4-FFF2-40B4-BE49-F238E27FC236}">
                  <a16:creationId xmlns:a16="http://schemas.microsoft.com/office/drawing/2014/main" id="{A935B3F2-BF1D-4901-B222-760020C4F284}"/>
                </a:ext>
              </a:extLst>
            </p:cNvPr>
            <p:cNvSpPr/>
            <p:nvPr/>
          </p:nvSpPr>
          <p:spPr bwMode="auto">
            <a:xfrm>
              <a:off x="5579586" y="3480786"/>
              <a:ext cx="1325880" cy="165382"/>
            </a:xfrm>
            <a:custGeom>
              <a:avLst/>
              <a:gdLst>
                <a:gd name="connsiteX0" fmla="*/ 60398 w 1314128"/>
                <a:gd name="connsiteY0" fmla="*/ 0 h 165382"/>
                <a:gd name="connsiteX1" fmla="*/ 1314128 w 1314128"/>
                <a:gd name="connsiteY1" fmla="*/ 0 h 165382"/>
                <a:gd name="connsiteX2" fmla="*/ 1263565 w 1314128"/>
                <a:gd name="connsiteY2" fmla="*/ 165382 h 165382"/>
                <a:gd name="connsiteX3" fmla="*/ 0 w 1314128"/>
                <a:gd name="connsiteY3" fmla="*/ 165382 h 165382"/>
                <a:gd name="connsiteX4" fmla="*/ 60398 w 1314128"/>
                <a:gd name="connsiteY4" fmla="*/ 0 h 165382"/>
                <a:gd name="connsiteX0" fmla="*/ 60398 w 1314128"/>
                <a:gd name="connsiteY0" fmla="*/ 0 h 165382"/>
                <a:gd name="connsiteX1" fmla="*/ 1314128 w 1314128"/>
                <a:gd name="connsiteY1" fmla="*/ 0 h 165382"/>
                <a:gd name="connsiteX2" fmla="*/ 1258803 w 1314128"/>
                <a:gd name="connsiteY2" fmla="*/ 163001 h 165382"/>
                <a:gd name="connsiteX3" fmla="*/ 0 w 1314128"/>
                <a:gd name="connsiteY3" fmla="*/ 165382 h 165382"/>
                <a:gd name="connsiteX4" fmla="*/ 60398 w 1314128"/>
                <a:gd name="connsiteY4" fmla="*/ 0 h 165382"/>
                <a:gd name="connsiteX0" fmla="*/ 58016 w 1314128"/>
                <a:gd name="connsiteY0" fmla="*/ 0 h 165382"/>
                <a:gd name="connsiteX1" fmla="*/ 1314128 w 1314128"/>
                <a:gd name="connsiteY1" fmla="*/ 0 h 165382"/>
                <a:gd name="connsiteX2" fmla="*/ 1258803 w 1314128"/>
                <a:gd name="connsiteY2" fmla="*/ 163001 h 165382"/>
                <a:gd name="connsiteX3" fmla="*/ 0 w 1314128"/>
                <a:gd name="connsiteY3" fmla="*/ 165382 h 165382"/>
                <a:gd name="connsiteX4" fmla="*/ 58016 w 1314128"/>
                <a:gd name="connsiteY4" fmla="*/ 0 h 165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4128" h="165382">
                  <a:moveTo>
                    <a:pt x="58016" y="0"/>
                  </a:moveTo>
                  <a:lnTo>
                    <a:pt x="1314128" y="0"/>
                  </a:lnTo>
                  <a:lnTo>
                    <a:pt x="1258803" y="163001"/>
                  </a:lnTo>
                  <a:lnTo>
                    <a:pt x="0" y="165382"/>
                  </a:lnTo>
                  <a:lnTo>
                    <a:pt x="58016" y="0"/>
                  </a:lnTo>
                  <a:close/>
                </a:path>
              </a:pathLst>
            </a:custGeom>
            <a:solidFill>
              <a:srgbClr val="6CC24A"/>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eaLnBrk="0" hangingPunct="0"/>
              <a:endParaRPr lang="en-US">
                <a:latin typeface="Arial" charset="0"/>
                <a:ea typeface="ＭＳ Ｐゴシック" charset="-128"/>
              </a:endParaRPr>
            </a:p>
          </p:txBody>
        </p:sp>
        <p:sp>
          <p:nvSpPr>
            <p:cNvPr id="86" name="Freeform: Shape 85">
              <a:extLst>
                <a:ext uri="{FF2B5EF4-FFF2-40B4-BE49-F238E27FC236}">
                  <a16:creationId xmlns:a16="http://schemas.microsoft.com/office/drawing/2014/main" id="{AB8144D6-4753-4D88-AF58-760AE8683E42}"/>
                </a:ext>
              </a:extLst>
            </p:cNvPr>
            <p:cNvSpPr/>
            <p:nvPr/>
          </p:nvSpPr>
          <p:spPr bwMode="auto">
            <a:xfrm>
              <a:off x="5644746" y="3480288"/>
              <a:ext cx="1253882" cy="499"/>
            </a:xfrm>
            <a:custGeom>
              <a:avLst/>
              <a:gdLst>
                <a:gd name="connsiteX0" fmla="*/ 182 w 1253882"/>
                <a:gd name="connsiteY0" fmla="*/ 0 h 499"/>
                <a:gd name="connsiteX1" fmla="*/ 1253882 w 1253882"/>
                <a:gd name="connsiteY1" fmla="*/ 0 h 499"/>
                <a:gd name="connsiteX2" fmla="*/ 1253730 w 1253882"/>
                <a:gd name="connsiteY2" fmla="*/ 499 h 499"/>
                <a:gd name="connsiteX3" fmla="*/ 0 w 1253882"/>
                <a:gd name="connsiteY3" fmla="*/ 499 h 499"/>
                <a:gd name="connsiteX4" fmla="*/ 182 w 1253882"/>
                <a:gd name="connsiteY4" fmla="*/ 0 h 4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3882" h="499">
                  <a:moveTo>
                    <a:pt x="182" y="0"/>
                  </a:moveTo>
                  <a:lnTo>
                    <a:pt x="1253882" y="0"/>
                  </a:lnTo>
                  <a:lnTo>
                    <a:pt x="1253730" y="499"/>
                  </a:lnTo>
                  <a:lnTo>
                    <a:pt x="0" y="499"/>
                  </a:lnTo>
                  <a:lnTo>
                    <a:pt x="182" y="0"/>
                  </a:lnTo>
                  <a:close/>
                </a:path>
              </a:pathLst>
            </a:custGeom>
            <a:solidFill>
              <a:srgbClr val="6CC24A"/>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eaLnBrk="0" hangingPunct="0"/>
              <a:endParaRPr lang="en-US">
                <a:latin typeface="Arial" charset="0"/>
                <a:ea typeface="ＭＳ Ｐゴシック" charset="-128"/>
              </a:endParaRPr>
            </a:p>
          </p:txBody>
        </p:sp>
        <p:sp>
          <p:nvSpPr>
            <p:cNvPr id="87" name="Freeform: Shape 86">
              <a:extLst>
                <a:ext uri="{FF2B5EF4-FFF2-40B4-BE49-F238E27FC236}">
                  <a16:creationId xmlns:a16="http://schemas.microsoft.com/office/drawing/2014/main" id="{DAFFAD0F-0D22-45B5-8555-ADD901D72D0E}"/>
                </a:ext>
              </a:extLst>
            </p:cNvPr>
            <p:cNvSpPr/>
            <p:nvPr/>
          </p:nvSpPr>
          <p:spPr bwMode="auto">
            <a:xfrm>
              <a:off x="6841331" y="3480786"/>
              <a:ext cx="687345" cy="165382"/>
            </a:xfrm>
            <a:custGeom>
              <a:avLst/>
              <a:gdLst>
                <a:gd name="connsiteX0" fmla="*/ 53158 w 683365"/>
                <a:gd name="connsiteY0" fmla="*/ 0 h 165382"/>
                <a:gd name="connsiteX1" fmla="*/ 683365 w 683365"/>
                <a:gd name="connsiteY1" fmla="*/ 0 h 165382"/>
                <a:gd name="connsiteX2" fmla="*/ 632803 w 683365"/>
                <a:gd name="connsiteY2" fmla="*/ 165382 h 165382"/>
                <a:gd name="connsiteX3" fmla="*/ 0 w 683365"/>
                <a:gd name="connsiteY3" fmla="*/ 165382 h 165382"/>
                <a:gd name="connsiteX4" fmla="*/ 53158 w 683365"/>
                <a:gd name="connsiteY4" fmla="*/ 0 h 165382"/>
                <a:gd name="connsiteX0" fmla="*/ 55539 w 685746"/>
                <a:gd name="connsiteY0" fmla="*/ 0 h 165382"/>
                <a:gd name="connsiteX1" fmla="*/ 685746 w 685746"/>
                <a:gd name="connsiteY1" fmla="*/ 0 h 165382"/>
                <a:gd name="connsiteX2" fmla="*/ 635184 w 685746"/>
                <a:gd name="connsiteY2" fmla="*/ 165382 h 165382"/>
                <a:gd name="connsiteX3" fmla="*/ 0 w 685746"/>
                <a:gd name="connsiteY3" fmla="*/ 163001 h 165382"/>
                <a:gd name="connsiteX4" fmla="*/ 55539 w 685746"/>
                <a:gd name="connsiteY4" fmla="*/ 0 h 165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5746" h="165382">
                  <a:moveTo>
                    <a:pt x="55539" y="0"/>
                  </a:moveTo>
                  <a:lnTo>
                    <a:pt x="685746" y="0"/>
                  </a:lnTo>
                  <a:lnTo>
                    <a:pt x="635184" y="165382"/>
                  </a:lnTo>
                  <a:lnTo>
                    <a:pt x="0" y="163001"/>
                  </a:lnTo>
                  <a:lnTo>
                    <a:pt x="55539" y="0"/>
                  </a:lnTo>
                  <a:close/>
                </a:path>
              </a:pathLst>
            </a:custGeom>
            <a:solidFill>
              <a:srgbClr val="298FC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88" name="Freeform: Shape 87">
              <a:extLst>
                <a:ext uri="{FF2B5EF4-FFF2-40B4-BE49-F238E27FC236}">
                  <a16:creationId xmlns:a16="http://schemas.microsoft.com/office/drawing/2014/main" id="{C3725387-B46D-4F40-BDE9-397D12D7EB3B}"/>
                </a:ext>
              </a:extLst>
            </p:cNvPr>
            <p:cNvSpPr/>
            <p:nvPr/>
          </p:nvSpPr>
          <p:spPr bwMode="auto">
            <a:xfrm>
              <a:off x="6898469" y="3480287"/>
              <a:ext cx="630359" cy="499"/>
            </a:xfrm>
            <a:custGeom>
              <a:avLst/>
              <a:gdLst>
                <a:gd name="connsiteX0" fmla="*/ 160 w 630359"/>
                <a:gd name="connsiteY0" fmla="*/ 0 h 499"/>
                <a:gd name="connsiteX1" fmla="*/ 630359 w 630359"/>
                <a:gd name="connsiteY1" fmla="*/ 0 h 499"/>
                <a:gd name="connsiteX2" fmla="*/ 630207 w 630359"/>
                <a:gd name="connsiteY2" fmla="*/ 499 h 499"/>
                <a:gd name="connsiteX3" fmla="*/ 0 w 630359"/>
                <a:gd name="connsiteY3" fmla="*/ 499 h 499"/>
                <a:gd name="connsiteX4" fmla="*/ 160 w 630359"/>
                <a:gd name="connsiteY4" fmla="*/ 0 h 4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0359" h="499">
                  <a:moveTo>
                    <a:pt x="160" y="0"/>
                  </a:moveTo>
                  <a:lnTo>
                    <a:pt x="630359" y="0"/>
                  </a:lnTo>
                  <a:lnTo>
                    <a:pt x="630207" y="499"/>
                  </a:lnTo>
                  <a:lnTo>
                    <a:pt x="0" y="499"/>
                  </a:lnTo>
                  <a:lnTo>
                    <a:pt x="160" y="0"/>
                  </a:lnTo>
                  <a:close/>
                </a:path>
              </a:pathLst>
            </a:custGeom>
            <a:solidFill>
              <a:srgbClr val="298FC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grpSp>
      <p:pic>
        <p:nvPicPr>
          <p:cNvPr id="39" name="Picture 38" descr="A picture containing game&#10;&#10;Description automatically generated">
            <a:extLst>
              <a:ext uri="{FF2B5EF4-FFF2-40B4-BE49-F238E27FC236}">
                <a16:creationId xmlns:a16="http://schemas.microsoft.com/office/drawing/2014/main" id="{8C27E484-512A-4991-A459-E1F87007127A}"/>
              </a:ext>
            </a:extLst>
          </p:cNvPr>
          <p:cNvPicPr>
            <a:picLocks noChangeAspect="1"/>
          </p:cNvPicPr>
          <p:nvPr/>
        </p:nvPicPr>
        <p:blipFill rotWithShape="1">
          <a:blip r:embed="rId2">
            <a:extLst>
              <a:ext uri="{28A0092B-C50C-407E-A947-70E740481C1C}">
                <a14:useLocalDpi xmlns:a14="http://schemas.microsoft.com/office/drawing/2010/main" val="0"/>
              </a:ext>
            </a:extLst>
          </a:blip>
          <a:srcRect b="49201"/>
          <a:stretch/>
        </p:blipFill>
        <p:spPr>
          <a:xfrm>
            <a:off x="0" y="0"/>
            <a:ext cx="9144000" cy="3483864"/>
          </a:xfrm>
          <a:prstGeom prst="rect">
            <a:avLst/>
          </a:prstGeom>
        </p:spPr>
      </p:pic>
      <p:pic>
        <p:nvPicPr>
          <p:cNvPr id="51" name="Picture 50">
            <a:extLst>
              <a:ext uri="{FF2B5EF4-FFF2-40B4-BE49-F238E27FC236}">
                <a16:creationId xmlns:a16="http://schemas.microsoft.com/office/drawing/2014/main" id="{065AC045-E3CE-41F3-8B1F-0366D634D61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3157" y="538743"/>
            <a:ext cx="1920240" cy="118168"/>
          </a:xfrm>
          <a:prstGeom prst="rect">
            <a:avLst/>
          </a:prstGeom>
        </p:spPr>
      </p:pic>
      <p:sp>
        <p:nvSpPr>
          <p:cNvPr id="29" name="Content Placeholder 52">
            <a:extLst>
              <a:ext uri="{FF2B5EF4-FFF2-40B4-BE49-F238E27FC236}">
                <a16:creationId xmlns:a16="http://schemas.microsoft.com/office/drawing/2014/main" id="{65CFF606-1051-B043-D889-53B10BE34A29}"/>
              </a:ext>
            </a:extLst>
          </p:cNvPr>
          <p:cNvSpPr txBox="1">
            <a:spLocks/>
          </p:cNvSpPr>
          <p:nvPr userDrawn="1"/>
        </p:nvSpPr>
        <p:spPr>
          <a:xfrm>
            <a:off x="704301" y="3842381"/>
            <a:ext cx="2487613" cy="1652265"/>
          </a:xfrm>
          <a:prstGeom prst="rect">
            <a:avLst/>
          </a:prstGeom>
        </p:spPr>
        <p:txBody>
          <a:bodyPr lIns="100584" rIns="100584"/>
          <a:lstStyle>
            <a:lvl1pPr marL="0" indent="0" algn="l" rtl="0" eaLnBrk="0" fontAlgn="base" hangingPunct="0">
              <a:spcBef>
                <a:spcPts val="1200"/>
              </a:spcBef>
              <a:spcAft>
                <a:spcPct val="0"/>
              </a:spcAft>
              <a:buClr>
                <a:schemeClr val="bg1"/>
              </a:buClr>
              <a:buNone/>
              <a:tabLst>
                <a:tab pos="120626" algn="l"/>
                <a:tab pos="299978" algn="l"/>
                <a:tab pos="1034844" algn="l"/>
              </a:tabLst>
              <a:defRPr lang="en-US" sz="1000" b="1" kern="1200" dirty="0" smtClean="0">
                <a:solidFill>
                  <a:schemeClr val="tx1"/>
                </a:solidFill>
                <a:latin typeface="Arial" charset="0"/>
                <a:ea typeface="ＭＳ Ｐゴシック" charset="-128"/>
                <a:cs typeface="+mn-cs"/>
              </a:defRPr>
            </a:lvl1pPr>
            <a:lvl2pPr marL="0" indent="0" algn="l" rtl="0" eaLnBrk="0" fontAlgn="base" hangingPunct="0">
              <a:spcBef>
                <a:spcPct val="20000"/>
              </a:spcBef>
              <a:spcAft>
                <a:spcPct val="0"/>
              </a:spcAft>
              <a:buClr>
                <a:schemeClr val="bg1"/>
              </a:buClr>
              <a:buFontTx/>
              <a:buNone/>
              <a:tabLst>
                <a:tab pos="120626" algn="l"/>
                <a:tab pos="299978" algn="l"/>
                <a:tab pos="1034844" algn="l"/>
              </a:tabLst>
              <a:defRPr lang="en-US" sz="1000" b="1" i="1" kern="1200" dirty="0" smtClean="0">
                <a:solidFill>
                  <a:schemeClr val="tx1"/>
                </a:solidFill>
                <a:latin typeface="Arial" charset="0"/>
                <a:ea typeface="ＭＳ Ｐゴシック" charset="-128"/>
                <a:cs typeface="+mn-cs"/>
              </a:defRPr>
            </a:lvl2pPr>
            <a:lvl3pPr marL="326960" indent="0" algn="l" rtl="0" eaLnBrk="0" fontAlgn="base" hangingPunct="0">
              <a:spcBef>
                <a:spcPct val="20000"/>
              </a:spcBef>
              <a:spcAft>
                <a:spcPct val="0"/>
              </a:spcAft>
              <a:buClr>
                <a:schemeClr val="bg1"/>
              </a:buClr>
              <a:buNone/>
              <a:tabLst>
                <a:tab pos="120626" algn="l"/>
                <a:tab pos="299978" algn="l"/>
                <a:tab pos="1034844" algn="l"/>
              </a:tabLst>
              <a:defRPr sz="1200" b="1">
                <a:solidFill>
                  <a:schemeClr val="accent2"/>
                </a:solidFill>
                <a:latin typeface="+mn-lt"/>
              </a:defRPr>
            </a:lvl3pPr>
            <a:lvl4pPr marL="914218" indent="-114277" algn="l" rtl="0" eaLnBrk="0" fontAlgn="base" hangingPunct="0">
              <a:spcBef>
                <a:spcPct val="20000"/>
              </a:spcBef>
              <a:spcAft>
                <a:spcPct val="0"/>
              </a:spcAft>
              <a:buClr>
                <a:schemeClr val="accent1"/>
              </a:buClr>
              <a:buChar char="•"/>
              <a:tabLst>
                <a:tab pos="120626" algn="l"/>
                <a:tab pos="299978" algn="l"/>
                <a:tab pos="1034844" algn="l"/>
              </a:tabLst>
              <a:defRPr sz="1600" b="1">
                <a:solidFill>
                  <a:schemeClr val="tx1"/>
                </a:solidFill>
                <a:latin typeface="+mn-lt"/>
              </a:defRPr>
            </a:lvl4pPr>
            <a:lvl5pPr marL="1142772" indent="-114277" algn="l" rtl="0" eaLnBrk="0" fontAlgn="base" hangingPunct="0">
              <a:spcBef>
                <a:spcPct val="20000"/>
              </a:spcBef>
              <a:spcAft>
                <a:spcPct val="0"/>
              </a:spcAft>
              <a:buClr>
                <a:schemeClr val="accent1"/>
              </a:buClr>
              <a:buChar char="•"/>
              <a:tabLst>
                <a:tab pos="120626" algn="l"/>
                <a:tab pos="299978" algn="l"/>
                <a:tab pos="1034844" algn="l"/>
              </a:tabLst>
              <a:defRPr sz="1600" b="1">
                <a:solidFill>
                  <a:schemeClr val="tx1"/>
                </a:solidFill>
                <a:latin typeface="+mn-lt"/>
              </a:defRPr>
            </a:lvl5pPr>
            <a:lvl6pPr marL="2514096" indent="-228554" algn="l" rtl="0" fontAlgn="base">
              <a:spcBef>
                <a:spcPct val="20000"/>
              </a:spcBef>
              <a:spcAft>
                <a:spcPct val="0"/>
              </a:spcAft>
              <a:buChar char="»"/>
              <a:defRPr sz="2000">
                <a:solidFill>
                  <a:schemeClr val="tx1"/>
                </a:solidFill>
                <a:latin typeface="+mn-lt"/>
              </a:defRPr>
            </a:lvl6pPr>
            <a:lvl7pPr marL="2971205" indent="-228554" algn="l" rtl="0" fontAlgn="base">
              <a:spcBef>
                <a:spcPct val="20000"/>
              </a:spcBef>
              <a:spcAft>
                <a:spcPct val="0"/>
              </a:spcAft>
              <a:buChar char="»"/>
              <a:defRPr sz="2000">
                <a:solidFill>
                  <a:schemeClr val="tx1"/>
                </a:solidFill>
                <a:latin typeface="+mn-lt"/>
              </a:defRPr>
            </a:lvl7pPr>
            <a:lvl8pPr marL="3428314" indent="-228554" algn="l" rtl="0" fontAlgn="base">
              <a:spcBef>
                <a:spcPct val="20000"/>
              </a:spcBef>
              <a:spcAft>
                <a:spcPct val="0"/>
              </a:spcAft>
              <a:buChar char="»"/>
              <a:defRPr sz="2000">
                <a:solidFill>
                  <a:schemeClr val="tx1"/>
                </a:solidFill>
                <a:latin typeface="+mn-lt"/>
              </a:defRPr>
            </a:lvl8pPr>
            <a:lvl9pPr marL="3885423" indent="-228554" algn="l" rtl="0" fontAlgn="base">
              <a:spcBef>
                <a:spcPct val="20000"/>
              </a:spcBef>
              <a:spcAft>
                <a:spcPct val="0"/>
              </a:spcAft>
              <a:buChar char="»"/>
              <a:defRPr sz="2000">
                <a:solidFill>
                  <a:schemeClr val="tx1"/>
                </a:solidFill>
                <a:latin typeface="+mn-lt"/>
              </a:defRPr>
            </a:lvl9pPr>
          </a:lstStyle>
          <a:p>
            <a:pPr>
              <a:buClr>
                <a:srgbClr val="FFFFFF"/>
              </a:buClr>
            </a:pPr>
            <a:endParaRPr b="0" dirty="0">
              <a:solidFill>
                <a:srgbClr val="000000"/>
              </a:solidFill>
              <a:latin typeface="Arial"/>
            </a:endParaRPr>
          </a:p>
        </p:txBody>
      </p:sp>
      <p:grpSp>
        <p:nvGrpSpPr>
          <p:cNvPr id="30" name="Group 29">
            <a:extLst>
              <a:ext uri="{FF2B5EF4-FFF2-40B4-BE49-F238E27FC236}">
                <a16:creationId xmlns:a16="http://schemas.microsoft.com/office/drawing/2014/main" id="{2C5AE3C2-8183-FE77-789F-6A669B047D0F}"/>
              </a:ext>
            </a:extLst>
          </p:cNvPr>
          <p:cNvGrpSpPr/>
          <p:nvPr userDrawn="1"/>
        </p:nvGrpSpPr>
        <p:grpSpPr>
          <a:xfrm>
            <a:off x="0" y="3480287"/>
            <a:ext cx="9144000" cy="165881"/>
            <a:chOff x="0" y="3480287"/>
            <a:chExt cx="9144000" cy="165881"/>
          </a:xfrm>
        </p:grpSpPr>
        <p:sp>
          <p:nvSpPr>
            <p:cNvPr id="31" name="Freeform: Shape 30">
              <a:extLst>
                <a:ext uri="{FF2B5EF4-FFF2-40B4-BE49-F238E27FC236}">
                  <a16:creationId xmlns:a16="http://schemas.microsoft.com/office/drawing/2014/main" id="{659676E1-A3FB-0B5E-C17F-167C44D6ADE5}"/>
                </a:ext>
              </a:extLst>
            </p:cNvPr>
            <p:cNvSpPr/>
            <p:nvPr/>
          </p:nvSpPr>
          <p:spPr bwMode="auto">
            <a:xfrm>
              <a:off x="0" y="3480786"/>
              <a:ext cx="9144000" cy="165382"/>
            </a:xfrm>
            <a:custGeom>
              <a:avLst/>
              <a:gdLst>
                <a:gd name="connsiteX0" fmla="*/ 0 w 12192000"/>
                <a:gd name="connsiteY0" fmla="*/ 0 h 165382"/>
                <a:gd name="connsiteX1" fmla="*/ 12192000 w 12192000"/>
                <a:gd name="connsiteY1" fmla="*/ 0 h 165382"/>
                <a:gd name="connsiteX2" fmla="*/ 12192000 w 12192000"/>
                <a:gd name="connsiteY2" fmla="*/ 165382 h 165382"/>
                <a:gd name="connsiteX3" fmla="*/ 0 w 12192000"/>
                <a:gd name="connsiteY3" fmla="*/ 165382 h 165382"/>
                <a:gd name="connsiteX4" fmla="*/ 0 w 12192000"/>
                <a:gd name="connsiteY4" fmla="*/ 0 h 165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165382">
                  <a:moveTo>
                    <a:pt x="0" y="0"/>
                  </a:moveTo>
                  <a:lnTo>
                    <a:pt x="12192000" y="0"/>
                  </a:lnTo>
                  <a:lnTo>
                    <a:pt x="12192000" y="165382"/>
                  </a:lnTo>
                  <a:lnTo>
                    <a:pt x="0" y="165382"/>
                  </a:lnTo>
                  <a:lnTo>
                    <a:pt x="0" y="0"/>
                  </a:lnTo>
                  <a:close/>
                </a:path>
              </a:pathLst>
            </a:custGeom>
            <a:solidFill>
              <a:srgbClr val="333F48"/>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32" name="Freeform: Shape 31">
              <a:extLst>
                <a:ext uri="{FF2B5EF4-FFF2-40B4-BE49-F238E27FC236}">
                  <a16:creationId xmlns:a16="http://schemas.microsoft.com/office/drawing/2014/main" id="{22705F34-FFEF-DADF-8848-F3C3289129E6}"/>
                </a:ext>
              </a:extLst>
            </p:cNvPr>
            <p:cNvSpPr/>
            <p:nvPr/>
          </p:nvSpPr>
          <p:spPr bwMode="auto">
            <a:xfrm>
              <a:off x="3708501" y="3480786"/>
              <a:ext cx="1929384" cy="165382"/>
            </a:xfrm>
            <a:custGeom>
              <a:avLst/>
              <a:gdLst>
                <a:gd name="connsiteX0" fmla="*/ 50563 w 1938656"/>
                <a:gd name="connsiteY0" fmla="*/ 0 h 165382"/>
                <a:gd name="connsiteX1" fmla="*/ 1938656 w 1938656"/>
                <a:gd name="connsiteY1" fmla="*/ 0 h 165382"/>
                <a:gd name="connsiteX2" fmla="*/ 1888094 w 1938656"/>
                <a:gd name="connsiteY2" fmla="*/ 165382 h 165382"/>
                <a:gd name="connsiteX3" fmla="*/ 0 w 1938656"/>
                <a:gd name="connsiteY3" fmla="*/ 165382 h 165382"/>
                <a:gd name="connsiteX4" fmla="*/ 50563 w 1938656"/>
                <a:gd name="connsiteY4" fmla="*/ 0 h 165382"/>
                <a:gd name="connsiteX0" fmla="*/ 50563 w 1943442"/>
                <a:gd name="connsiteY0" fmla="*/ 0 h 165382"/>
                <a:gd name="connsiteX1" fmla="*/ 1943442 w 1943442"/>
                <a:gd name="connsiteY1" fmla="*/ 0 h 165382"/>
                <a:gd name="connsiteX2" fmla="*/ 1888094 w 1943442"/>
                <a:gd name="connsiteY2" fmla="*/ 165382 h 165382"/>
                <a:gd name="connsiteX3" fmla="*/ 0 w 1943442"/>
                <a:gd name="connsiteY3" fmla="*/ 165382 h 165382"/>
                <a:gd name="connsiteX4" fmla="*/ 50563 w 1943442"/>
                <a:gd name="connsiteY4" fmla="*/ 0 h 165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3442" h="165382">
                  <a:moveTo>
                    <a:pt x="50563" y="0"/>
                  </a:moveTo>
                  <a:lnTo>
                    <a:pt x="1943442" y="0"/>
                  </a:lnTo>
                  <a:lnTo>
                    <a:pt x="1888094" y="165382"/>
                  </a:lnTo>
                  <a:lnTo>
                    <a:pt x="0" y="165382"/>
                  </a:lnTo>
                  <a:lnTo>
                    <a:pt x="50563" y="0"/>
                  </a:lnTo>
                  <a:close/>
                </a:path>
              </a:pathLst>
            </a:cu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33" name="Freeform: Shape 32">
              <a:extLst>
                <a:ext uri="{FF2B5EF4-FFF2-40B4-BE49-F238E27FC236}">
                  <a16:creationId xmlns:a16="http://schemas.microsoft.com/office/drawing/2014/main" id="{8DECE606-120F-6288-3553-9F68846E2C97}"/>
                </a:ext>
              </a:extLst>
            </p:cNvPr>
            <p:cNvSpPr/>
            <p:nvPr/>
          </p:nvSpPr>
          <p:spPr bwMode="auto">
            <a:xfrm>
              <a:off x="3756683" y="3480287"/>
              <a:ext cx="1888245" cy="499"/>
            </a:xfrm>
            <a:custGeom>
              <a:avLst/>
              <a:gdLst>
                <a:gd name="connsiteX0" fmla="*/ 152 w 1888245"/>
                <a:gd name="connsiteY0" fmla="*/ 0 h 499"/>
                <a:gd name="connsiteX1" fmla="*/ 1888245 w 1888245"/>
                <a:gd name="connsiteY1" fmla="*/ 0 h 499"/>
                <a:gd name="connsiteX2" fmla="*/ 1888093 w 1888245"/>
                <a:gd name="connsiteY2" fmla="*/ 499 h 499"/>
                <a:gd name="connsiteX3" fmla="*/ 0 w 1888245"/>
                <a:gd name="connsiteY3" fmla="*/ 499 h 499"/>
                <a:gd name="connsiteX4" fmla="*/ 152 w 1888245"/>
                <a:gd name="connsiteY4" fmla="*/ 0 h 4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8245" h="499">
                  <a:moveTo>
                    <a:pt x="152" y="0"/>
                  </a:moveTo>
                  <a:lnTo>
                    <a:pt x="1888245" y="0"/>
                  </a:lnTo>
                  <a:lnTo>
                    <a:pt x="1888093" y="499"/>
                  </a:lnTo>
                  <a:lnTo>
                    <a:pt x="0" y="499"/>
                  </a:lnTo>
                  <a:lnTo>
                    <a:pt x="152" y="0"/>
                  </a:lnTo>
                  <a:close/>
                </a:path>
              </a:pathLst>
            </a:cu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34" name="Freeform: Shape 33">
              <a:extLst>
                <a:ext uri="{FF2B5EF4-FFF2-40B4-BE49-F238E27FC236}">
                  <a16:creationId xmlns:a16="http://schemas.microsoft.com/office/drawing/2014/main" id="{F4187052-9C68-0917-F5EC-4F848B52F8BF}"/>
                </a:ext>
              </a:extLst>
            </p:cNvPr>
            <p:cNvSpPr/>
            <p:nvPr/>
          </p:nvSpPr>
          <p:spPr bwMode="auto">
            <a:xfrm>
              <a:off x="5579586" y="3480786"/>
              <a:ext cx="1325880" cy="165382"/>
            </a:xfrm>
            <a:custGeom>
              <a:avLst/>
              <a:gdLst>
                <a:gd name="connsiteX0" fmla="*/ 60398 w 1314128"/>
                <a:gd name="connsiteY0" fmla="*/ 0 h 165382"/>
                <a:gd name="connsiteX1" fmla="*/ 1314128 w 1314128"/>
                <a:gd name="connsiteY1" fmla="*/ 0 h 165382"/>
                <a:gd name="connsiteX2" fmla="*/ 1263565 w 1314128"/>
                <a:gd name="connsiteY2" fmla="*/ 165382 h 165382"/>
                <a:gd name="connsiteX3" fmla="*/ 0 w 1314128"/>
                <a:gd name="connsiteY3" fmla="*/ 165382 h 165382"/>
                <a:gd name="connsiteX4" fmla="*/ 60398 w 1314128"/>
                <a:gd name="connsiteY4" fmla="*/ 0 h 165382"/>
                <a:gd name="connsiteX0" fmla="*/ 60398 w 1314128"/>
                <a:gd name="connsiteY0" fmla="*/ 0 h 165382"/>
                <a:gd name="connsiteX1" fmla="*/ 1314128 w 1314128"/>
                <a:gd name="connsiteY1" fmla="*/ 0 h 165382"/>
                <a:gd name="connsiteX2" fmla="*/ 1258803 w 1314128"/>
                <a:gd name="connsiteY2" fmla="*/ 163001 h 165382"/>
                <a:gd name="connsiteX3" fmla="*/ 0 w 1314128"/>
                <a:gd name="connsiteY3" fmla="*/ 165382 h 165382"/>
                <a:gd name="connsiteX4" fmla="*/ 60398 w 1314128"/>
                <a:gd name="connsiteY4" fmla="*/ 0 h 165382"/>
                <a:gd name="connsiteX0" fmla="*/ 58016 w 1314128"/>
                <a:gd name="connsiteY0" fmla="*/ 0 h 165382"/>
                <a:gd name="connsiteX1" fmla="*/ 1314128 w 1314128"/>
                <a:gd name="connsiteY1" fmla="*/ 0 h 165382"/>
                <a:gd name="connsiteX2" fmla="*/ 1258803 w 1314128"/>
                <a:gd name="connsiteY2" fmla="*/ 163001 h 165382"/>
                <a:gd name="connsiteX3" fmla="*/ 0 w 1314128"/>
                <a:gd name="connsiteY3" fmla="*/ 165382 h 165382"/>
                <a:gd name="connsiteX4" fmla="*/ 58016 w 1314128"/>
                <a:gd name="connsiteY4" fmla="*/ 0 h 165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4128" h="165382">
                  <a:moveTo>
                    <a:pt x="58016" y="0"/>
                  </a:moveTo>
                  <a:lnTo>
                    <a:pt x="1314128" y="0"/>
                  </a:lnTo>
                  <a:lnTo>
                    <a:pt x="1258803" y="163001"/>
                  </a:lnTo>
                  <a:lnTo>
                    <a:pt x="0" y="165382"/>
                  </a:lnTo>
                  <a:lnTo>
                    <a:pt x="58016" y="0"/>
                  </a:lnTo>
                  <a:close/>
                </a:path>
              </a:pathLst>
            </a:custGeom>
            <a:solidFill>
              <a:srgbClr val="6CC24A"/>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eaLnBrk="0" hangingPunct="0"/>
              <a:endParaRPr lang="en-US">
                <a:latin typeface="Arial" charset="0"/>
                <a:ea typeface="ＭＳ Ｐゴシック" charset="-128"/>
              </a:endParaRPr>
            </a:p>
          </p:txBody>
        </p:sp>
        <p:sp>
          <p:nvSpPr>
            <p:cNvPr id="35" name="Freeform: Shape 34">
              <a:extLst>
                <a:ext uri="{FF2B5EF4-FFF2-40B4-BE49-F238E27FC236}">
                  <a16:creationId xmlns:a16="http://schemas.microsoft.com/office/drawing/2014/main" id="{F6BCAB1B-E309-DD03-917F-0C79C7A0B0F6}"/>
                </a:ext>
              </a:extLst>
            </p:cNvPr>
            <p:cNvSpPr/>
            <p:nvPr/>
          </p:nvSpPr>
          <p:spPr bwMode="auto">
            <a:xfrm>
              <a:off x="5644746" y="3480288"/>
              <a:ext cx="1253882" cy="499"/>
            </a:xfrm>
            <a:custGeom>
              <a:avLst/>
              <a:gdLst>
                <a:gd name="connsiteX0" fmla="*/ 182 w 1253882"/>
                <a:gd name="connsiteY0" fmla="*/ 0 h 499"/>
                <a:gd name="connsiteX1" fmla="*/ 1253882 w 1253882"/>
                <a:gd name="connsiteY1" fmla="*/ 0 h 499"/>
                <a:gd name="connsiteX2" fmla="*/ 1253730 w 1253882"/>
                <a:gd name="connsiteY2" fmla="*/ 499 h 499"/>
                <a:gd name="connsiteX3" fmla="*/ 0 w 1253882"/>
                <a:gd name="connsiteY3" fmla="*/ 499 h 499"/>
                <a:gd name="connsiteX4" fmla="*/ 182 w 1253882"/>
                <a:gd name="connsiteY4" fmla="*/ 0 h 4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3882" h="499">
                  <a:moveTo>
                    <a:pt x="182" y="0"/>
                  </a:moveTo>
                  <a:lnTo>
                    <a:pt x="1253882" y="0"/>
                  </a:lnTo>
                  <a:lnTo>
                    <a:pt x="1253730" y="499"/>
                  </a:lnTo>
                  <a:lnTo>
                    <a:pt x="0" y="499"/>
                  </a:lnTo>
                  <a:lnTo>
                    <a:pt x="182" y="0"/>
                  </a:lnTo>
                  <a:close/>
                </a:path>
              </a:pathLst>
            </a:custGeom>
            <a:solidFill>
              <a:srgbClr val="6CC24A"/>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eaLnBrk="0" hangingPunct="0"/>
              <a:endParaRPr lang="en-US">
                <a:latin typeface="Arial" charset="0"/>
                <a:ea typeface="ＭＳ Ｐゴシック" charset="-128"/>
              </a:endParaRPr>
            </a:p>
          </p:txBody>
        </p:sp>
        <p:sp>
          <p:nvSpPr>
            <p:cNvPr id="36" name="Freeform: Shape 35">
              <a:extLst>
                <a:ext uri="{FF2B5EF4-FFF2-40B4-BE49-F238E27FC236}">
                  <a16:creationId xmlns:a16="http://schemas.microsoft.com/office/drawing/2014/main" id="{9643B946-B710-C9A8-6EC5-AE166654FB17}"/>
                </a:ext>
              </a:extLst>
            </p:cNvPr>
            <p:cNvSpPr/>
            <p:nvPr/>
          </p:nvSpPr>
          <p:spPr bwMode="auto">
            <a:xfrm>
              <a:off x="6841331" y="3480786"/>
              <a:ext cx="687345" cy="165382"/>
            </a:xfrm>
            <a:custGeom>
              <a:avLst/>
              <a:gdLst>
                <a:gd name="connsiteX0" fmla="*/ 53158 w 683365"/>
                <a:gd name="connsiteY0" fmla="*/ 0 h 165382"/>
                <a:gd name="connsiteX1" fmla="*/ 683365 w 683365"/>
                <a:gd name="connsiteY1" fmla="*/ 0 h 165382"/>
                <a:gd name="connsiteX2" fmla="*/ 632803 w 683365"/>
                <a:gd name="connsiteY2" fmla="*/ 165382 h 165382"/>
                <a:gd name="connsiteX3" fmla="*/ 0 w 683365"/>
                <a:gd name="connsiteY3" fmla="*/ 165382 h 165382"/>
                <a:gd name="connsiteX4" fmla="*/ 53158 w 683365"/>
                <a:gd name="connsiteY4" fmla="*/ 0 h 165382"/>
                <a:gd name="connsiteX0" fmla="*/ 55539 w 685746"/>
                <a:gd name="connsiteY0" fmla="*/ 0 h 165382"/>
                <a:gd name="connsiteX1" fmla="*/ 685746 w 685746"/>
                <a:gd name="connsiteY1" fmla="*/ 0 h 165382"/>
                <a:gd name="connsiteX2" fmla="*/ 635184 w 685746"/>
                <a:gd name="connsiteY2" fmla="*/ 165382 h 165382"/>
                <a:gd name="connsiteX3" fmla="*/ 0 w 685746"/>
                <a:gd name="connsiteY3" fmla="*/ 163001 h 165382"/>
                <a:gd name="connsiteX4" fmla="*/ 55539 w 685746"/>
                <a:gd name="connsiteY4" fmla="*/ 0 h 165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5746" h="165382">
                  <a:moveTo>
                    <a:pt x="55539" y="0"/>
                  </a:moveTo>
                  <a:lnTo>
                    <a:pt x="685746" y="0"/>
                  </a:lnTo>
                  <a:lnTo>
                    <a:pt x="635184" y="165382"/>
                  </a:lnTo>
                  <a:lnTo>
                    <a:pt x="0" y="163001"/>
                  </a:lnTo>
                  <a:lnTo>
                    <a:pt x="55539" y="0"/>
                  </a:lnTo>
                  <a:close/>
                </a:path>
              </a:pathLst>
            </a:custGeom>
            <a:solidFill>
              <a:srgbClr val="298FC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37" name="Freeform: Shape 36">
              <a:extLst>
                <a:ext uri="{FF2B5EF4-FFF2-40B4-BE49-F238E27FC236}">
                  <a16:creationId xmlns:a16="http://schemas.microsoft.com/office/drawing/2014/main" id="{411C2A27-BCD3-321F-1D38-9D6E9B54D950}"/>
                </a:ext>
              </a:extLst>
            </p:cNvPr>
            <p:cNvSpPr/>
            <p:nvPr/>
          </p:nvSpPr>
          <p:spPr bwMode="auto">
            <a:xfrm>
              <a:off x="6898469" y="3480287"/>
              <a:ext cx="630359" cy="499"/>
            </a:xfrm>
            <a:custGeom>
              <a:avLst/>
              <a:gdLst>
                <a:gd name="connsiteX0" fmla="*/ 160 w 630359"/>
                <a:gd name="connsiteY0" fmla="*/ 0 h 499"/>
                <a:gd name="connsiteX1" fmla="*/ 630359 w 630359"/>
                <a:gd name="connsiteY1" fmla="*/ 0 h 499"/>
                <a:gd name="connsiteX2" fmla="*/ 630207 w 630359"/>
                <a:gd name="connsiteY2" fmla="*/ 499 h 499"/>
                <a:gd name="connsiteX3" fmla="*/ 0 w 630359"/>
                <a:gd name="connsiteY3" fmla="*/ 499 h 499"/>
                <a:gd name="connsiteX4" fmla="*/ 160 w 630359"/>
                <a:gd name="connsiteY4" fmla="*/ 0 h 4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0359" h="499">
                  <a:moveTo>
                    <a:pt x="160" y="0"/>
                  </a:moveTo>
                  <a:lnTo>
                    <a:pt x="630359" y="0"/>
                  </a:lnTo>
                  <a:lnTo>
                    <a:pt x="630207" y="499"/>
                  </a:lnTo>
                  <a:lnTo>
                    <a:pt x="0" y="499"/>
                  </a:lnTo>
                  <a:lnTo>
                    <a:pt x="160" y="0"/>
                  </a:lnTo>
                  <a:close/>
                </a:path>
              </a:pathLst>
            </a:custGeom>
            <a:solidFill>
              <a:srgbClr val="298FC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grpSp>
      <p:pic>
        <p:nvPicPr>
          <p:cNvPr id="38" name="Picture 37" descr="A picture containing game&#10;&#10;Description automatically generated">
            <a:extLst>
              <a:ext uri="{FF2B5EF4-FFF2-40B4-BE49-F238E27FC236}">
                <a16:creationId xmlns:a16="http://schemas.microsoft.com/office/drawing/2014/main" id="{25C64EFA-057F-D976-C8AD-1A9884F8AD04}"/>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b="49201"/>
          <a:stretch/>
        </p:blipFill>
        <p:spPr>
          <a:xfrm>
            <a:off x="0" y="0"/>
            <a:ext cx="9144000" cy="3483864"/>
          </a:xfrm>
          <a:prstGeom prst="rect">
            <a:avLst/>
          </a:prstGeom>
        </p:spPr>
      </p:pic>
      <p:sp>
        <p:nvSpPr>
          <p:cNvPr id="43" name="Rectangle 6"/>
          <p:cNvSpPr>
            <a:spLocks noGrp="1" noChangeArrowheads="1"/>
          </p:cNvSpPr>
          <p:nvPr>
            <p:ph type="subTitle" idx="1"/>
          </p:nvPr>
        </p:nvSpPr>
        <p:spPr>
          <a:xfrm>
            <a:off x="685251" y="2091765"/>
            <a:ext cx="7805762" cy="563076"/>
          </a:xfrm>
        </p:spPr>
        <p:txBody>
          <a:bodyPr lIns="100584" rIns="100584"/>
          <a:lstStyle>
            <a:lvl1pPr marL="0" indent="0">
              <a:spcBef>
                <a:spcPts val="0"/>
              </a:spcBef>
              <a:defRPr sz="2000" b="0">
                <a:solidFill>
                  <a:srgbClr val="7A9B3D"/>
                </a:solidFill>
              </a:defRPr>
            </a:lvl1pPr>
          </a:lstStyle>
          <a:p>
            <a:r>
              <a:rPr lang="en-US"/>
              <a:t>Click to edit Master subtitle style</a:t>
            </a:r>
            <a:endParaRPr lang="en-US" dirty="0"/>
          </a:p>
        </p:txBody>
      </p:sp>
      <p:sp>
        <p:nvSpPr>
          <p:cNvPr id="42" name="Text Placeholder 43"/>
          <p:cNvSpPr>
            <a:spLocks noGrp="1"/>
          </p:cNvSpPr>
          <p:nvPr>
            <p:ph type="body" sz="quarter" idx="14" hasCustomPrompt="1"/>
          </p:nvPr>
        </p:nvSpPr>
        <p:spPr>
          <a:xfrm>
            <a:off x="685251" y="2581276"/>
            <a:ext cx="7805762" cy="266850"/>
          </a:xfrm>
        </p:spPr>
        <p:txBody>
          <a:bodyPr lIns="100584" rIns="100584"/>
          <a:lstStyle>
            <a:lvl1pPr>
              <a:spcBef>
                <a:spcPts val="0"/>
              </a:spcBef>
              <a:defRPr lang="en-US" sz="1200" b="0" kern="1200" dirty="0" smtClean="0">
                <a:solidFill>
                  <a:srgbClr val="333F48"/>
                </a:solidFill>
                <a:latin typeface="Arial"/>
                <a:ea typeface="ＭＳ Ｐゴシック" pitchFamily="34" charset="-128"/>
                <a:cs typeface="+mn-cs"/>
              </a:defRPr>
            </a:lvl1pPr>
          </a:lstStyle>
          <a:p>
            <a:pPr lvl="0"/>
            <a:r>
              <a:rPr lang="en-US" dirty="0"/>
              <a:t>Date</a:t>
            </a:r>
          </a:p>
        </p:txBody>
      </p:sp>
      <p:sp>
        <p:nvSpPr>
          <p:cNvPr id="41" name="Rectangle 9"/>
          <p:cNvSpPr>
            <a:spLocks noGrp="1" noChangeArrowheads="1"/>
          </p:cNvSpPr>
          <p:nvPr>
            <p:ph type="title" hasCustomPrompt="1"/>
          </p:nvPr>
        </p:nvSpPr>
        <p:spPr bwMode="auto">
          <a:xfrm>
            <a:off x="685251" y="1581072"/>
            <a:ext cx="7805762" cy="53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b" anchorCtr="0" compatLnSpc="1">
            <a:prstTxWarp prst="textNoShape">
              <a:avLst/>
            </a:prstTxWarp>
          </a:bodyPr>
          <a:lstStyle>
            <a:lvl1pPr>
              <a:defRPr sz="3000">
                <a:solidFill>
                  <a:schemeClr val="bg2"/>
                </a:solidFill>
              </a:defRPr>
            </a:lvl1pPr>
          </a:lstStyle>
          <a:p>
            <a:pPr lvl="0"/>
            <a:r>
              <a:rPr lang="en-US" altLang="en-US" dirty="0"/>
              <a:t>Click To Edit Master Title Style</a:t>
            </a:r>
          </a:p>
        </p:txBody>
      </p:sp>
      <p:grpSp>
        <p:nvGrpSpPr>
          <p:cNvPr id="2" name="Group 1">
            <a:extLst>
              <a:ext uri="{FF2B5EF4-FFF2-40B4-BE49-F238E27FC236}">
                <a16:creationId xmlns:a16="http://schemas.microsoft.com/office/drawing/2014/main" id="{813866FA-9AF6-717E-CACD-E710A9DFAB3C}"/>
              </a:ext>
            </a:extLst>
          </p:cNvPr>
          <p:cNvGrpSpPr/>
          <p:nvPr userDrawn="1"/>
        </p:nvGrpSpPr>
        <p:grpSpPr>
          <a:xfrm>
            <a:off x="7358173" y="6361974"/>
            <a:ext cx="1382376" cy="297562"/>
            <a:chOff x="6923088" y="4475163"/>
            <a:chExt cx="1873251" cy="403225"/>
          </a:xfrm>
        </p:grpSpPr>
        <p:sp>
          <p:nvSpPr>
            <p:cNvPr id="3" name="AutoShape 4">
              <a:extLst>
                <a:ext uri="{FF2B5EF4-FFF2-40B4-BE49-F238E27FC236}">
                  <a16:creationId xmlns:a16="http://schemas.microsoft.com/office/drawing/2014/main" id="{0E80EC4C-46BC-1308-B032-DBFDD27D3A53}"/>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 name="Freeform 6">
              <a:extLst>
                <a:ext uri="{FF2B5EF4-FFF2-40B4-BE49-F238E27FC236}">
                  <a16:creationId xmlns:a16="http://schemas.microsoft.com/office/drawing/2014/main" id="{36135A10-EB01-1C64-FD41-FEC50A805095}"/>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 name="Freeform 7">
              <a:extLst>
                <a:ext uri="{FF2B5EF4-FFF2-40B4-BE49-F238E27FC236}">
                  <a16:creationId xmlns:a16="http://schemas.microsoft.com/office/drawing/2014/main" id="{DD91B7E2-A6C7-9247-0197-9BDE15449F52}"/>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 name="Freeform 83">
              <a:extLst>
                <a:ext uri="{FF2B5EF4-FFF2-40B4-BE49-F238E27FC236}">
                  <a16:creationId xmlns:a16="http://schemas.microsoft.com/office/drawing/2014/main" id="{1D2BB2BF-9D5B-AB9D-AC22-C2368C2804AB}"/>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 name="Freeform 84">
              <a:extLst>
                <a:ext uri="{FF2B5EF4-FFF2-40B4-BE49-F238E27FC236}">
                  <a16:creationId xmlns:a16="http://schemas.microsoft.com/office/drawing/2014/main" id="{2C3CC035-0C62-95D9-7737-41FDCA6E2890}"/>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 name="Freeform 85">
              <a:extLst>
                <a:ext uri="{FF2B5EF4-FFF2-40B4-BE49-F238E27FC236}">
                  <a16:creationId xmlns:a16="http://schemas.microsoft.com/office/drawing/2014/main" id="{C58C2F69-AD5A-2DE7-C155-4CE71E15675C}"/>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9" name="Freeform 86">
              <a:extLst>
                <a:ext uri="{FF2B5EF4-FFF2-40B4-BE49-F238E27FC236}">
                  <a16:creationId xmlns:a16="http://schemas.microsoft.com/office/drawing/2014/main" id="{38AA27CF-0A34-1B48-EC2E-F286BB5F3361}"/>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0" name="Freeform 87">
              <a:extLst>
                <a:ext uri="{FF2B5EF4-FFF2-40B4-BE49-F238E27FC236}">
                  <a16:creationId xmlns:a16="http://schemas.microsoft.com/office/drawing/2014/main" id="{0809A9DD-6841-D393-3905-92188E12F5F8}"/>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1" name="Freeform 88">
              <a:extLst>
                <a:ext uri="{FF2B5EF4-FFF2-40B4-BE49-F238E27FC236}">
                  <a16:creationId xmlns:a16="http://schemas.microsoft.com/office/drawing/2014/main" id="{29297DE1-C0BE-21F4-FE12-01A73596E884}"/>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2" name="Freeform 89">
              <a:extLst>
                <a:ext uri="{FF2B5EF4-FFF2-40B4-BE49-F238E27FC236}">
                  <a16:creationId xmlns:a16="http://schemas.microsoft.com/office/drawing/2014/main" id="{15D4B966-D03B-E20D-F862-D40C9440DE90}"/>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3" name="Freeform 90">
              <a:extLst>
                <a:ext uri="{FF2B5EF4-FFF2-40B4-BE49-F238E27FC236}">
                  <a16:creationId xmlns:a16="http://schemas.microsoft.com/office/drawing/2014/main" id="{D9CCBEFE-B721-2102-9761-A04122036427}"/>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4" name="Freeform 91">
              <a:extLst>
                <a:ext uri="{FF2B5EF4-FFF2-40B4-BE49-F238E27FC236}">
                  <a16:creationId xmlns:a16="http://schemas.microsoft.com/office/drawing/2014/main" id="{C7101263-A552-11E8-62C6-676357CC5EFD}"/>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5" name="Freeform 92">
              <a:extLst>
                <a:ext uri="{FF2B5EF4-FFF2-40B4-BE49-F238E27FC236}">
                  <a16:creationId xmlns:a16="http://schemas.microsoft.com/office/drawing/2014/main" id="{9A3C8692-F05A-F9DF-A70A-C86CA60DA006}"/>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6" name="Freeform 93">
              <a:extLst>
                <a:ext uri="{FF2B5EF4-FFF2-40B4-BE49-F238E27FC236}">
                  <a16:creationId xmlns:a16="http://schemas.microsoft.com/office/drawing/2014/main" id="{D013F0C5-7FF8-DF71-F6AA-FDC0855779F2}"/>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7" name="Freeform 94">
              <a:extLst>
                <a:ext uri="{FF2B5EF4-FFF2-40B4-BE49-F238E27FC236}">
                  <a16:creationId xmlns:a16="http://schemas.microsoft.com/office/drawing/2014/main" id="{48695E00-505C-91E2-BC2A-A58F61FB6A03}"/>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8" name="Freeform 95">
              <a:extLst>
                <a:ext uri="{FF2B5EF4-FFF2-40B4-BE49-F238E27FC236}">
                  <a16:creationId xmlns:a16="http://schemas.microsoft.com/office/drawing/2014/main" id="{CC24EE39-F58F-F1D3-198B-4D6E88A73D0D}"/>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9" name="Freeform 96">
              <a:extLst>
                <a:ext uri="{FF2B5EF4-FFF2-40B4-BE49-F238E27FC236}">
                  <a16:creationId xmlns:a16="http://schemas.microsoft.com/office/drawing/2014/main" id="{D7B8CA0D-AA94-87BE-F4EC-EC474260E78C}"/>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0" name="Freeform 97">
              <a:extLst>
                <a:ext uri="{FF2B5EF4-FFF2-40B4-BE49-F238E27FC236}">
                  <a16:creationId xmlns:a16="http://schemas.microsoft.com/office/drawing/2014/main" id="{653F9448-95C6-5C5B-9D64-9F5006CFA143}"/>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1" name="Freeform 98">
              <a:extLst>
                <a:ext uri="{FF2B5EF4-FFF2-40B4-BE49-F238E27FC236}">
                  <a16:creationId xmlns:a16="http://schemas.microsoft.com/office/drawing/2014/main" id="{42FE20C0-EF79-CB5D-D11E-3965C054FDDA}"/>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2" name="Freeform 99">
              <a:extLst>
                <a:ext uri="{FF2B5EF4-FFF2-40B4-BE49-F238E27FC236}">
                  <a16:creationId xmlns:a16="http://schemas.microsoft.com/office/drawing/2014/main" id="{4C969E2F-C018-0792-CD4B-D0C654E8292E}"/>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3" name="Freeform 100">
              <a:extLst>
                <a:ext uri="{FF2B5EF4-FFF2-40B4-BE49-F238E27FC236}">
                  <a16:creationId xmlns:a16="http://schemas.microsoft.com/office/drawing/2014/main" id="{4D997C88-B34B-1EA1-2D41-09AC9D16EBB5}"/>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4" name="Freeform 101">
              <a:extLst>
                <a:ext uri="{FF2B5EF4-FFF2-40B4-BE49-F238E27FC236}">
                  <a16:creationId xmlns:a16="http://schemas.microsoft.com/office/drawing/2014/main" id="{112969F3-9994-9297-DCAC-2EAD1917BC17}"/>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5" name="Freeform 102">
              <a:extLst>
                <a:ext uri="{FF2B5EF4-FFF2-40B4-BE49-F238E27FC236}">
                  <a16:creationId xmlns:a16="http://schemas.microsoft.com/office/drawing/2014/main" id="{29B047C9-092E-28F3-D8D5-ACDFABABA33C}"/>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6" name="Freeform 103">
              <a:extLst>
                <a:ext uri="{FF2B5EF4-FFF2-40B4-BE49-F238E27FC236}">
                  <a16:creationId xmlns:a16="http://schemas.microsoft.com/office/drawing/2014/main" id="{643E5FA5-2823-6EFB-72DB-EE0EC3BE5614}"/>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7" name="Freeform 104">
              <a:extLst>
                <a:ext uri="{FF2B5EF4-FFF2-40B4-BE49-F238E27FC236}">
                  <a16:creationId xmlns:a16="http://schemas.microsoft.com/office/drawing/2014/main" id="{DD8284C7-02DB-7614-5FCF-E655486F7392}"/>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8" name="Freeform 105">
              <a:extLst>
                <a:ext uri="{FF2B5EF4-FFF2-40B4-BE49-F238E27FC236}">
                  <a16:creationId xmlns:a16="http://schemas.microsoft.com/office/drawing/2014/main" id="{40502799-2F7C-E2EF-6B66-4D17630DF7F0}"/>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spTree>
    <p:extLst>
      <p:ext uri="{BB962C8B-B14F-4D97-AF65-F5344CB8AC3E}">
        <p14:creationId xmlns:p14="http://schemas.microsoft.com/office/powerpoint/2010/main" val="326946264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itle" preserve="1">
  <p:cSld name="1_Print Divider">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58488" name="Rectangle 56"/>
          <p:cNvSpPr>
            <a:spLocks noGrp="1" noChangeArrowheads="1"/>
          </p:cNvSpPr>
          <p:nvPr>
            <p:ph type="ctrTitle"/>
          </p:nvPr>
        </p:nvSpPr>
        <p:spPr>
          <a:xfrm>
            <a:off x="679879" y="2040360"/>
            <a:ext cx="7825945" cy="608013"/>
          </a:xfrm>
          <a:ln algn="ctr"/>
        </p:spPr>
        <p:txBody>
          <a:bodyPr lIns="91440" tIns="45720" anchor="b"/>
          <a:lstStyle>
            <a:lvl1pPr>
              <a:defRPr sz="2800">
                <a:solidFill>
                  <a:srgbClr val="333F48"/>
                </a:solidFill>
              </a:defRPr>
            </a:lvl1pPr>
          </a:lstStyle>
          <a:p>
            <a:r>
              <a:rPr lang="en-US"/>
              <a:t>Click to edit Master title style</a:t>
            </a:r>
            <a:endParaRPr lang="en-US" dirty="0"/>
          </a:p>
        </p:txBody>
      </p:sp>
      <p:sp>
        <p:nvSpPr>
          <p:cNvPr id="658489" name="Rectangle 57"/>
          <p:cNvSpPr>
            <a:spLocks noGrp="1" noChangeArrowheads="1"/>
          </p:cNvSpPr>
          <p:nvPr>
            <p:ph type="subTitle" idx="1"/>
          </p:nvPr>
        </p:nvSpPr>
        <p:spPr>
          <a:xfrm>
            <a:off x="679880" y="2752344"/>
            <a:ext cx="7825946" cy="283464"/>
          </a:xfrm>
          <a:ln algn="ctr"/>
        </p:spPr>
        <p:txBody>
          <a:bodyPr tIns="0"/>
          <a:lstStyle>
            <a:lvl1pPr marL="0" indent="0" algn="l" rtl="0" fontAlgn="base">
              <a:lnSpc>
                <a:spcPct val="100000"/>
              </a:lnSpc>
              <a:spcBef>
                <a:spcPct val="0"/>
              </a:spcBef>
              <a:spcAft>
                <a:spcPct val="0"/>
              </a:spcAft>
              <a:defRPr lang="en-US" sz="2000" b="0" kern="1200" dirty="0">
                <a:solidFill>
                  <a:srgbClr val="768692"/>
                </a:solidFill>
                <a:latin typeface="Arial"/>
                <a:ea typeface="ＭＳ Ｐゴシック" pitchFamily="34" charset="-128"/>
                <a:cs typeface="+mn-cs"/>
              </a:defRPr>
            </a:lvl1pPr>
          </a:lstStyle>
          <a:p>
            <a:r>
              <a:rPr lang="en-US"/>
              <a:t>Click to edit Master subtitle style</a:t>
            </a:r>
            <a:endParaRPr lang="en-US" dirty="0"/>
          </a:p>
        </p:txBody>
      </p:sp>
      <p:sp>
        <p:nvSpPr>
          <p:cNvPr id="60" name="Rectangle 176"/>
          <p:cNvSpPr>
            <a:spLocks noGrp="1" noChangeArrowheads="1"/>
          </p:cNvSpPr>
          <p:nvPr>
            <p:ph type="ftr" sz="quarter" idx="13"/>
          </p:nvPr>
        </p:nvSpPr>
        <p:spPr>
          <a:xfrm>
            <a:off x="320040" y="6508597"/>
            <a:ext cx="3931920" cy="173736"/>
          </a:xfrm>
        </p:spPr>
        <p:txBody>
          <a:bodyPr/>
          <a:lstStyle>
            <a:lvl1pPr algn="l">
              <a:defRPr sz="800" b="0" smtClean="0">
                <a:solidFill>
                  <a:srgbClr val="000000"/>
                </a:solidFill>
              </a:defRPr>
            </a:lvl1pPr>
          </a:lstStyle>
          <a:p>
            <a:pPr>
              <a:defRPr/>
            </a:pPr>
            <a:r>
              <a:rPr lang="en-US"/>
              <a:t>Page footer, i.e., For institutional use only.</a:t>
            </a:r>
            <a:endParaRPr lang="en-US" dirty="0"/>
          </a:p>
        </p:txBody>
      </p:sp>
      <p:cxnSp>
        <p:nvCxnSpPr>
          <p:cNvPr id="6" name="Straight Connector 5"/>
          <p:cNvCxnSpPr/>
          <p:nvPr/>
        </p:nvCxnSpPr>
        <p:spPr bwMode="auto">
          <a:xfrm>
            <a:off x="791746" y="2642460"/>
            <a:ext cx="8352254" cy="0"/>
          </a:xfrm>
          <a:prstGeom prst="line">
            <a:avLst/>
          </a:prstGeom>
          <a:solidFill>
            <a:srgbClr val="009681"/>
          </a:solidFill>
          <a:ln w="9525" cap="flat" cmpd="sng" algn="ctr">
            <a:solidFill>
              <a:srgbClr val="768692"/>
            </a:solidFill>
            <a:prstDash val="solid"/>
            <a:round/>
            <a:headEnd type="none" w="med" len="med"/>
            <a:tailEnd type="none" w="med" len="med"/>
          </a:ln>
          <a:effectLst/>
        </p:spPr>
      </p:cxnSp>
      <p:cxnSp>
        <p:nvCxnSpPr>
          <p:cNvPr id="2" name="Straight Connector 1">
            <a:extLst>
              <a:ext uri="{FF2B5EF4-FFF2-40B4-BE49-F238E27FC236}">
                <a16:creationId xmlns:a16="http://schemas.microsoft.com/office/drawing/2014/main" id="{EC189E22-E999-11B3-410F-CE4343841227}"/>
              </a:ext>
            </a:extLst>
          </p:cNvPr>
          <p:cNvCxnSpPr/>
          <p:nvPr userDrawn="1"/>
        </p:nvCxnSpPr>
        <p:spPr bwMode="auto">
          <a:xfrm>
            <a:off x="791746" y="2642460"/>
            <a:ext cx="8352254" cy="0"/>
          </a:xfrm>
          <a:prstGeom prst="line">
            <a:avLst/>
          </a:prstGeom>
          <a:solidFill>
            <a:srgbClr val="009681"/>
          </a:solidFill>
          <a:ln w="9525" cap="flat" cmpd="sng" algn="ctr">
            <a:solidFill>
              <a:srgbClr val="768692"/>
            </a:solidFill>
            <a:prstDash val="solid"/>
            <a:round/>
            <a:headEnd type="none" w="med" len="med"/>
            <a:tailEnd type="none" w="med" len="med"/>
          </a:ln>
          <a:effectLst/>
        </p:spPr>
      </p:cxnSp>
      <p:grpSp>
        <p:nvGrpSpPr>
          <p:cNvPr id="3" name="Group 2">
            <a:extLst>
              <a:ext uri="{FF2B5EF4-FFF2-40B4-BE49-F238E27FC236}">
                <a16:creationId xmlns:a16="http://schemas.microsoft.com/office/drawing/2014/main" id="{7FD5C261-6D97-5F48-CC5E-01C81D6C8B4E}"/>
              </a:ext>
            </a:extLst>
          </p:cNvPr>
          <p:cNvGrpSpPr/>
          <p:nvPr userDrawn="1"/>
        </p:nvGrpSpPr>
        <p:grpSpPr>
          <a:xfrm>
            <a:off x="7358173" y="6361974"/>
            <a:ext cx="1382376" cy="297562"/>
            <a:chOff x="6923088" y="4475163"/>
            <a:chExt cx="1873251" cy="403225"/>
          </a:xfrm>
        </p:grpSpPr>
        <p:sp>
          <p:nvSpPr>
            <p:cNvPr id="4" name="AutoShape 4">
              <a:extLst>
                <a:ext uri="{FF2B5EF4-FFF2-40B4-BE49-F238E27FC236}">
                  <a16:creationId xmlns:a16="http://schemas.microsoft.com/office/drawing/2014/main" id="{C04CE36B-90EA-215A-6B22-6D3FD37C643F}"/>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 name="Freeform 6">
              <a:extLst>
                <a:ext uri="{FF2B5EF4-FFF2-40B4-BE49-F238E27FC236}">
                  <a16:creationId xmlns:a16="http://schemas.microsoft.com/office/drawing/2014/main" id="{CF5C1A86-1914-9DBC-B0F6-7743CBE112D1}"/>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 name="Freeform 7">
              <a:extLst>
                <a:ext uri="{FF2B5EF4-FFF2-40B4-BE49-F238E27FC236}">
                  <a16:creationId xmlns:a16="http://schemas.microsoft.com/office/drawing/2014/main" id="{9F3DC982-A8DB-439A-78AE-B42B2AEBC0EA}"/>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 name="Freeform 83">
              <a:extLst>
                <a:ext uri="{FF2B5EF4-FFF2-40B4-BE49-F238E27FC236}">
                  <a16:creationId xmlns:a16="http://schemas.microsoft.com/office/drawing/2014/main" id="{16A4EE98-FF09-79E8-CE9E-45D6DC7348F8}"/>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9" name="Freeform 84">
              <a:extLst>
                <a:ext uri="{FF2B5EF4-FFF2-40B4-BE49-F238E27FC236}">
                  <a16:creationId xmlns:a16="http://schemas.microsoft.com/office/drawing/2014/main" id="{37C9B20D-07F3-9665-43BD-12C3839E91DF}"/>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0" name="Freeform 85">
              <a:extLst>
                <a:ext uri="{FF2B5EF4-FFF2-40B4-BE49-F238E27FC236}">
                  <a16:creationId xmlns:a16="http://schemas.microsoft.com/office/drawing/2014/main" id="{36F0EA04-770F-CBFF-4051-84F73656E88E}"/>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1" name="Freeform 86">
              <a:extLst>
                <a:ext uri="{FF2B5EF4-FFF2-40B4-BE49-F238E27FC236}">
                  <a16:creationId xmlns:a16="http://schemas.microsoft.com/office/drawing/2014/main" id="{B002F5BB-39D1-9FC2-C9A2-982656C42B13}"/>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2" name="Freeform 87">
              <a:extLst>
                <a:ext uri="{FF2B5EF4-FFF2-40B4-BE49-F238E27FC236}">
                  <a16:creationId xmlns:a16="http://schemas.microsoft.com/office/drawing/2014/main" id="{15389B7A-3800-63F8-EC36-15992A740F4B}"/>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3" name="Freeform 88">
              <a:extLst>
                <a:ext uri="{FF2B5EF4-FFF2-40B4-BE49-F238E27FC236}">
                  <a16:creationId xmlns:a16="http://schemas.microsoft.com/office/drawing/2014/main" id="{9B558A89-CF8F-D17D-3489-D2BDD82C0B6F}"/>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4" name="Freeform 89">
              <a:extLst>
                <a:ext uri="{FF2B5EF4-FFF2-40B4-BE49-F238E27FC236}">
                  <a16:creationId xmlns:a16="http://schemas.microsoft.com/office/drawing/2014/main" id="{10D1051C-464D-F9F0-76D6-660457E7D066}"/>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5" name="Freeform 90">
              <a:extLst>
                <a:ext uri="{FF2B5EF4-FFF2-40B4-BE49-F238E27FC236}">
                  <a16:creationId xmlns:a16="http://schemas.microsoft.com/office/drawing/2014/main" id="{BAB1F6F3-2AC7-F762-AA90-A82F7FE48E89}"/>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6" name="Freeform 91">
              <a:extLst>
                <a:ext uri="{FF2B5EF4-FFF2-40B4-BE49-F238E27FC236}">
                  <a16:creationId xmlns:a16="http://schemas.microsoft.com/office/drawing/2014/main" id="{547E44A3-A1E9-E966-D06C-52EE911C9688}"/>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7" name="Freeform 92">
              <a:extLst>
                <a:ext uri="{FF2B5EF4-FFF2-40B4-BE49-F238E27FC236}">
                  <a16:creationId xmlns:a16="http://schemas.microsoft.com/office/drawing/2014/main" id="{990E1120-58DD-63F9-80E0-B1EFC588AA46}"/>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8" name="Freeform 93">
              <a:extLst>
                <a:ext uri="{FF2B5EF4-FFF2-40B4-BE49-F238E27FC236}">
                  <a16:creationId xmlns:a16="http://schemas.microsoft.com/office/drawing/2014/main" id="{342E14E5-4E3F-36C4-D236-3E00DFFE7096}"/>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9" name="Freeform 94">
              <a:extLst>
                <a:ext uri="{FF2B5EF4-FFF2-40B4-BE49-F238E27FC236}">
                  <a16:creationId xmlns:a16="http://schemas.microsoft.com/office/drawing/2014/main" id="{2DA6F295-F7A9-4AE6-7E2F-F96626036379}"/>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0" name="Freeform 95">
              <a:extLst>
                <a:ext uri="{FF2B5EF4-FFF2-40B4-BE49-F238E27FC236}">
                  <a16:creationId xmlns:a16="http://schemas.microsoft.com/office/drawing/2014/main" id="{31918030-044A-D7B3-3461-EBF5FA001E36}"/>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1" name="Freeform 96">
              <a:extLst>
                <a:ext uri="{FF2B5EF4-FFF2-40B4-BE49-F238E27FC236}">
                  <a16:creationId xmlns:a16="http://schemas.microsoft.com/office/drawing/2014/main" id="{1B020F4F-4DC7-2C51-1626-3897717B5E67}"/>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2" name="Freeform 97">
              <a:extLst>
                <a:ext uri="{FF2B5EF4-FFF2-40B4-BE49-F238E27FC236}">
                  <a16:creationId xmlns:a16="http://schemas.microsoft.com/office/drawing/2014/main" id="{DEB25B57-0C65-CB7F-A173-BA5F93C7F8AC}"/>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3" name="Freeform 98">
              <a:extLst>
                <a:ext uri="{FF2B5EF4-FFF2-40B4-BE49-F238E27FC236}">
                  <a16:creationId xmlns:a16="http://schemas.microsoft.com/office/drawing/2014/main" id="{FFE1F378-E64A-01A1-6CDF-64A991197B67}"/>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4" name="Freeform 99">
              <a:extLst>
                <a:ext uri="{FF2B5EF4-FFF2-40B4-BE49-F238E27FC236}">
                  <a16:creationId xmlns:a16="http://schemas.microsoft.com/office/drawing/2014/main" id="{B3FC2F53-CE1E-10A9-61AA-3DE5A448669A}"/>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5" name="Freeform 100">
              <a:extLst>
                <a:ext uri="{FF2B5EF4-FFF2-40B4-BE49-F238E27FC236}">
                  <a16:creationId xmlns:a16="http://schemas.microsoft.com/office/drawing/2014/main" id="{2C9D8278-43D3-8861-70C1-3C614D0351F6}"/>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6" name="Freeform 101">
              <a:extLst>
                <a:ext uri="{FF2B5EF4-FFF2-40B4-BE49-F238E27FC236}">
                  <a16:creationId xmlns:a16="http://schemas.microsoft.com/office/drawing/2014/main" id="{1AE2F763-87C0-C019-938C-CB1412DD5BBA}"/>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7" name="Freeform 102">
              <a:extLst>
                <a:ext uri="{FF2B5EF4-FFF2-40B4-BE49-F238E27FC236}">
                  <a16:creationId xmlns:a16="http://schemas.microsoft.com/office/drawing/2014/main" id="{AE782C6D-96FE-77D7-BA33-4A51C461A2F5}"/>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8" name="Freeform 103">
              <a:extLst>
                <a:ext uri="{FF2B5EF4-FFF2-40B4-BE49-F238E27FC236}">
                  <a16:creationId xmlns:a16="http://schemas.microsoft.com/office/drawing/2014/main" id="{06CA3FC6-6AE0-4FAA-52B5-27918FA449CC}"/>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9" name="Freeform 104">
              <a:extLst>
                <a:ext uri="{FF2B5EF4-FFF2-40B4-BE49-F238E27FC236}">
                  <a16:creationId xmlns:a16="http://schemas.microsoft.com/office/drawing/2014/main" id="{B547F91E-B396-4080-98A7-066DEB2B0F39}"/>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0" name="Freeform 105">
              <a:extLst>
                <a:ext uri="{FF2B5EF4-FFF2-40B4-BE49-F238E27FC236}">
                  <a16:creationId xmlns:a16="http://schemas.microsoft.com/office/drawing/2014/main" id="{97071924-2429-A79D-DADE-2ED4ED73F1AC}"/>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spTree>
    <p:extLst>
      <p:ext uri="{BB962C8B-B14F-4D97-AF65-F5344CB8AC3E}">
        <p14:creationId xmlns:p14="http://schemas.microsoft.com/office/powerpoint/2010/main" val="356862051"/>
      </p:ext>
    </p:extLst>
  </p:cSld>
  <p:clrMapOvr>
    <a:masterClrMapping/>
  </p:clrMapOvr>
  <p:extLst>
    <p:ext uri="{DCECCB84-F9BA-43D5-87BE-67443E8EF086}">
      <p15:sldGuideLst xmlns:p15="http://schemas.microsoft.com/office/powerpoint/2012/main">
        <p15:guide id="5" orient="horz" pos="4200">
          <p15:clr>
            <a:srgbClr val="FBAE40"/>
          </p15:clr>
        </p15:guide>
        <p15:guide id="6" pos="5496">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itle" preserve="1">
  <p:cSld name="2_Print Divider Speakers">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58488" name="Rectangle 56"/>
          <p:cNvSpPr>
            <a:spLocks noGrp="1" noChangeArrowheads="1"/>
          </p:cNvSpPr>
          <p:nvPr>
            <p:ph type="ctrTitle"/>
          </p:nvPr>
        </p:nvSpPr>
        <p:spPr>
          <a:xfrm>
            <a:off x="679879" y="2040360"/>
            <a:ext cx="7825945" cy="608013"/>
          </a:xfrm>
          <a:ln algn="ctr"/>
        </p:spPr>
        <p:txBody>
          <a:bodyPr lIns="91440" tIns="45720" anchor="b"/>
          <a:lstStyle>
            <a:lvl1pPr>
              <a:defRPr sz="2800">
                <a:solidFill>
                  <a:srgbClr val="333F48"/>
                </a:solidFill>
              </a:defRPr>
            </a:lvl1pPr>
          </a:lstStyle>
          <a:p>
            <a:r>
              <a:rPr lang="en-US"/>
              <a:t>Click to edit Master title style</a:t>
            </a:r>
            <a:endParaRPr lang="en-US" dirty="0"/>
          </a:p>
        </p:txBody>
      </p:sp>
      <p:sp>
        <p:nvSpPr>
          <p:cNvPr id="658489" name="Rectangle 57"/>
          <p:cNvSpPr>
            <a:spLocks noGrp="1" noChangeArrowheads="1"/>
          </p:cNvSpPr>
          <p:nvPr>
            <p:ph type="subTitle" idx="1"/>
          </p:nvPr>
        </p:nvSpPr>
        <p:spPr>
          <a:xfrm>
            <a:off x="679880" y="2819387"/>
            <a:ext cx="7825945" cy="282925"/>
          </a:xfrm>
          <a:ln algn="ctr"/>
        </p:spPr>
        <p:txBody>
          <a:bodyPr tIns="0"/>
          <a:lstStyle>
            <a:lvl1pPr marL="0" indent="0" algn="l" rtl="0" fontAlgn="base">
              <a:lnSpc>
                <a:spcPct val="100000"/>
              </a:lnSpc>
              <a:spcBef>
                <a:spcPts val="600"/>
              </a:spcBef>
              <a:spcAft>
                <a:spcPct val="0"/>
              </a:spcAft>
              <a:defRPr lang="en-US" sz="1600" b="1" kern="1200" baseline="0" dirty="0">
                <a:solidFill>
                  <a:srgbClr val="768692"/>
                </a:solidFill>
                <a:latin typeface="Arial"/>
                <a:ea typeface="ＭＳ Ｐゴシック" pitchFamily="34" charset="-128"/>
                <a:cs typeface="+mn-cs"/>
              </a:defRPr>
            </a:lvl1pPr>
          </a:lstStyle>
          <a:p>
            <a:r>
              <a:rPr lang="en-US"/>
              <a:t>Click to edit Master subtitle style</a:t>
            </a:r>
            <a:endParaRPr lang="en-US" dirty="0"/>
          </a:p>
        </p:txBody>
      </p:sp>
      <p:cxnSp>
        <p:nvCxnSpPr>
          <p:cNvPr id="6" name="Straight Connector 5"/>
          <p:cNvCxnSpPr/>
          <p:nvPr/>
        </p:nvCxnSpPr>
        <p:spPr bwMode="auto">
          <a:xfrm>
            <a:off x="791746" y="2642460"/>
            <a:ext cx="8352254" cy="0"/>
          </a:xfrm>
          <a:prstGeom prst="line">
            <a:avLst/>
          </a:prstGeom>
          <a:solidFill>
            <a:srgbClr val="009681"/>
          </a:solidFill>
          <a:ln w="9525" cap="flat" cmpd="sng" algn="ctr">
            <a:solidFill>
              <a:srgbClr val="768692"/>
            </a:solidFill>
            <a:prstDash val="solid"/>
            <a:round/>
            <a:headEnd type="none" w="med" len="med"/>
            <a:tailEnd type="none" w="med" len="med"/>
          </a:ln>
          <a:effectLst/>
        </p:spPr>
      </p:cxnSp>
      <p:sp>
        <p:nvSpPr>
          <p:cNvPr id="88" name="Rectangle 176">
            <a:extLst>
              <a:ext uri="{FF2B5EF4-FFF2-40B4-BE49-F238E27FC236}">
                <a16:creationId xmlns:a16="http://schemas.microsoft.com/office/drawing/2014/main" id="{F63D2447-968D-4391-82CF-99220D3851CF}"/>
              </a:ext>
            </a:extLst>
          </p:cNvPr>
          <p:cNvSpPr>
            <a:spLocks noGrp="1" noChangeArrowheads="1"/>
          </p:cNvSpPr>
          <p:nvPr>
            <p:ph type="ftr" sz="quarter" idx="13"/>
          </p:nvPr>
        </p:nvSpPr>
        <p:spPr>
          <a:xfrm>
            <a:off x="320040" y="6508597"/>
            <a:ext cx="3931920" cy="173736"/>
          </a:xfrm>
        </p:spPr>
        <p:txBody>
          <a:bodyPr/>
          <a:lstStyle>
            <a:lvl1pPr algn="l">
              <a:defRPr sz="800" b="0" smtClean="0">
                <a:solidFill>
                  <a:srgbClr val="000000"/>
                </a:solidFill>
              </a:defRPr>
            </a:lvl1pPr>
          </a:lstStyle>
          <a:p>
            <a:pPr>
              <a:defRPr/>
            </a:pPr>
            <a:r>
              <a:rPr lang="en-US"/>
              <a:t>Page footer, i.e., For institutional use only.</a:t>
            </a:r>
            <a:endParaRPr lang="en-US" dirty="0"/>
          </a:p>
        </p:txBody>
      </p:sp>
      <p:cxnSp>
        <p:nvCxnSpPr>
          <p:cNvPr id="2" name="Straight Connector 1">
            <a:extLst>
              <a:ext uri="{FF2B5EF4-FFF2-40B4-BE49-F238E27FC236}">
                <a16:creationId xmlns:a16="http://schemas.microsoft.com/office/drawing/2014/main" id="{8A58476D-44C5-4288-64CC-B34F0BAD189A}"/>
              </a:ext>
            </a:extLst>
          </p:cNvPr>
          <p:cNvCxnSpPr/>
          <p:nvPr userDrawn="1"/>
        </p:nvCxnSpPr>
        <p:spPr bwMode="auto">
          <a:xfrm>
            <a:off x="791746" y="2642460"/>
            <a:ext cx="8352254" cy="0"/>
          </a:xfrm>
          <a:prstGeom prst="line">
            <a:avLst/>
          </a:prstGeom>
          <a:solidFill>
            <a:srgbClr val="009681"/>
          </a:solidFill>
          <a:ln w="9525" cap="flat" cmpd="sng" algn="ctr">
            <a:solidFill>
              <a:srgbClr val="768692"/>
            </a:solidFill>
            <a:prstDash val="solid"/>
            <a:round/>
            <a:headEnd type="none" w="med" len="med"/>
            <a:tailEnd type="none" w="med" len="med"/>
          </a:ln>
          <a:effectLst/>
        </p:spPr>
      </p:cxnSp>
      <p:grpSp>
        <p:nvGrpSpPr>
          <p:cNvPr id="3" name="Group 2">
            <a:extLst>
              <a:ext uri="{FF2B5EF4-FFF2-40B4-BE49-F238E27FC236}">
                <a16:creationId xmlns:a16="http://schemas.microsoft.com/office/drawing/2014/main" id="{CC805CC8-B513-5B51-78E3-94BF9C9EF779}"/>
              </a:ext>
            </a:extLst>
          </p:cNvPr>
          <p:cNvGrpSpPr/>
          <p:nvPr userDrawn="1"/>
        </p:nvGrpSpPr>
        <p:grpSpPr>
          <a:xfrm>
            <a:off x="7358173" y="6361974"/>
            <a:ext cx="1382376" cy="297562"/>
            <a:chOff x="6923088" y="4475163"/>
            <a:chExt cx="1873251" cy="403225"/>
          </a:xfrm>
        </p:grpSpPr>
        <p:sp>
          <p:nvSpPr>
            <p:cNvPr id="4" name="AutoShape 4">
              <a:extLst>
                <a:ext uri="{FF2B5EF4-FFF2-40B4-BE49-F238E27FC236}">
                  <a16:creationId xmlns:a16="http://schemas.microsoft.com/office/drawing/2014/main" id="{0C35E9B2-B5F5-EB6A-AF46-0CE11CAB96A7}"/>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 name="Freeform 6">
              <a:extLst>
                <a:ext uri="{FF2B5EF4-FFF2-40B4-BE49-F238E27FC236}">
                  <a16:creationId xmlns:a16="http://schemas.microsoft.com/office/drawing/2014/main" id="{0220EC39-E894-FAA0-0C48-C7F90CE617B8}"/>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 name="Freeform 7">
              <a:extLst>
                <a:ext uri="{FF2B5EF4-FFF2-40B4-BE49-F238E27FC236}">
                  <a16:creationId xmlns:a16="http://schemas.microsoft.com/office/drawing/2014/main" id="{8258EE39-CF2F-F364-395A-C5935ADBA3DA}"/>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 name="Freeform 83">
              <a:extLst>
                <a:ext uri="{FF2B5EF4-FFF2-40B4-BE49-F238E27FC236}">
                  <a16:creationId xmlns:a16="http://schemas.microsoft.com/office/drawing/2014/main" id="{66D8F783-1EFD-F865-302A-9A0EBCBF8A78}"/>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9" name="Freeform 84">
              <a:extLst>
                <a:ext uri="{FF2B5EF4-FFF2-40B4-BE49-F238E27FC236}">
                  <a16:creationId xmlns:a16="http://schemas.microsoft.com/office/drawing/2014/main" id="{01D91D75-2126-25D7-2A63-D962BBAAD876}"/>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0" name="Freeform 85">
              <a:extLst>
                <a:ext uri="{FF2B5EF4-FFF2-40B4-BE49-F238E27FC236}">
                  <a16:creationId xmlns:a16="http://schemas.microsoft.com/office/drawing/2014/main" id="{01D0771D-9E70-5FEF-9FF5-3EC3DC00B607}"/>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1" name="Freeform 86">
              <a:extLst>
                <a:ext uri="{FF2B5EF4-FFF2-40B4-BE49-F238E27FC236}">
                  <a16:creationId xmlns:a16="http://schemas.microsoft.com/office/drawing/2014/main" id="{F05EA927-0074-33F5-41B6-82747C152CA1}"/>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2" name="Freeform 87">
              <a:extLst>
                <a:ext uri="{FF2B5EF4-FFF2-40B4-BE49-F238E27FC236}">
                  <a16:creationId xmlns:a16="http://schemas.microsoft.com/office/drawing/2014/main" id="{1942192B-77D7-1B3D-09BC-1E131D6A272D}"/>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3" name="Freeform 88">
              <a:extLst>
                <a:ext uri="{FF2B5EF4-FFF2-40B4-BE49-F238E27FC236}">
                  <a16:creationId xmlns:a16="http://schemas.microsoft.com/office/drawing/2014/main" id="{38DABEBA-BF4F-DA81-5979-30FC38923829}"/>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4" name="Freeform 89">
              <a:extLst>
                <a:ext uri="{FF2B5EF4-FFF2-40B4-BE49-F238E27FC236}">
                  <a16:creationId xmlns:a16="http://schemas.microsoft.com/office/drawing/2014/main" id="{ACF46EDE-C5D2-1E4A-27A9-98B922FE031D}"/>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5" name="Freeform 90">
              <a:extLst>
                <a:ext uri="{FF2B5EF4-FFF2-40B4-BE49-F238E27FC236}">
                  <a16:creationId xmlns:a16="http://schemas.microsoft.com/office/drawing/2014/main" id="{B50CD6B4-62B7-27C0-6575-673E4C7C0E27}"/>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6" name="Freeform 91">
              <a:extLst>
                <a:ext uri="{FF2B5EF4-FFF2-40B4-BE49-F238E27FC236}">
                  <a16:creationId xmlns:a16="http://schemas.microsoft.com/office/drawing/2014/main" id="{51327C6C-3FC6-0632-90F3-3B31B5389E5D}"/>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7" name="Freeform 92">
              <a:extLst>
                <a:ext uri="{FF2B5EF4-FFF2-40B4-BE49-F238E27FC236}">
                  <a16:creationId xmlns:a16="http://schemas.microsoft.com/office/drawing/2014/main" id="{31BD5D1E-1D35-3E99-04C4-BBA24EEF5186}"/>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8" name="Freeform 93">
              <a:extLst>
                <a:ext uri="{FF2B5EF4-FFF2-40B4-BE49-F238E27FC236}">
                  <a16:creationId xmlns:a16="http://schemas.microsoft.com/office/drawing/2014/main" id="{CB9BEC63-CF0F-C697-E9AD-01FDF63DBE7A}"/>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9" name="Freeform 94">
              <a:extLst>
                <a:ext uri="{FF2B5EF4-FFF2-40B4-BE49-F238E27FC236}">
                  <a16:creationId xmlns:a16="http://schemas.microsoft.com/office/drawing/2014/main" id="{0F2835EE-8079-7F43-B9A6-4B73284E3B34}"/>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0" name="Freeform 95">
              <a:extLst>
                <a:ext uri="{FF2B5EF4-FFF2-40B4-BE49-F238E27FC236}">
                  <a16:creationId xmlns:a16="http://schemas.microsoft.com/office/drawing/2014/main" id="{349FFA95-3931-5820-8A19-11636AE5F85B}"/>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1" name="Freeform 96">
              <a:extLst>
                <a:ext uri="{FF2B5EF4-FFF2-40B4-BE49-F238E27FC236}">
                  <a16:creationId xmlns:a16="http://schemas.microsoft.com/office/drawing/2014/main" id="{417E31BC-935F-A912-0027-2101811100FD}"/>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2" name="Freeform 97">
              <a:extLst>
                <a:ext uri="{FF2B5EF4-FFF2-40B4-BE49-F238E27FC236}">
                  <a16:creationId xmlns:a16="http://schemas.microsoft.com/office/drawing/2014/main" id="{13067F9F-C96D-29CF-790A-AC468FCF0EE7}"/>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3" name="Freeform 98">
              <a:extLst>
                <a:ext uri="{FF2B5EF4-FFF2-40B4-BE49-F238E27FC236}">
                  <a16:creationId xmlns:a16="http://schemas.microsoft.com/office/drawing/2014/main" id="{6590EDE3-4FF1-7690-E016-5C21DEBBC90D}"/>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4" name="Freeform 99">
              <a:extLst>
                <a:ext uri="{FF2B5EF4-FFF2-40B4-BE49-F238E27FC236}">
                  <a16:creationId xmlns:a16="http://schemas.microsoft.com/office/drawing/2014/main" id="{C64E18EB-DBAD-8867-2263-BDC5B8C91F2C}"/>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5" name="Freeform 100">
              <a:extLst>
                <a:ext uri="{FF2B5EF4-FFF2-40B4-BE49-F238E27FC236}">
                  <a16:creationId xmlns:a16="http://schemas.microsoft.com/office/drawing/2014/main" id="{1F07459C-BC8D-27E3-9325-A2EBE339FD04}"/>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6" name="Freeform 101">
              <a:extLst>
                <a:ext uri="{FF2B5EF4-FFF2-40B4-BE49-F238E27FC236}">
                  <a16:creationId xmlns:a16="http://schemas.microsoft.com/office/drawing/2014/main" id="{C5CC56D6-CDF9-DED8-967D-EA8EE171995E}"/>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7" name="Freeform 102">
              <a:extLst>
                <a:ext uri="{FF2B5EF4-FFF2-40B4-BE49-F238E27FC236}">
                  <a16:creationId xmlns:a16="http://schemas.microsoft.com/office/drawing/2014/main" id="{34948BAA-401F-ACA0-E5A8-F16B84203580}"/>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8" name="Freeform 103">
              <a:extLst>
                <a:ext uri="{FF2B5EF4-FFF2-40B4-BE49-F238E27FC236}">
                  <a16:creationId xmlns:a16="http://schemas.microsoft.com/office/drawing/2014/main" id="{70A3CD8F-D084-7D02-F5A4-67839FFAF3C3}"/>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9" name="Freeform 104">
              <a:extLst>
                <a:ext uri="{FF2B5EF4-FFF2-40B4-BE49-F238E27FC236}">
                  <a16:creationId xmlns:a16="http://schemas.microsoft.com/office/drawing/2014/main" id="{52C6047E-0038-CB84-7E54-FE336F368A91}"/>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0" name="Freeform 105">
              <a:extLst>
                <a:ext uri="{FF2B5EF4-FFF2-40B4-BE49-F238E27FC236}">
                  <a16:creationId xmlns:a16="http://schemas.microsoft.com/office/drawing/2014/main" id="{47F0EE93-5520-272F-013A-87D9784C59FB}"/>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spTree>
    <p:extLst>
      <p:ext uri="{BB962C8B-B14F-4D97-AF65-F5344CB8AC3E}">
        <p14:creationId xmlns:p14="http://schemas.microsoft.com/office/powerpoint/2010/main" val="2425957134"/>
      </p:ext>
    </p:extLst>
  </p:cSld>
  <p:clrMapOvr>
    <a:masterClrMapping/>
  </p:clrMapOvr>
  <p:extLst>
    <p:ext uri="{DCECCB84-F9BA-43D5-87BE-67443E8EF086}">
      <p15:sldGuideLst xmlns:p15="http://schemas.microsoft.com/office/powerpoint/2012/main">
        <p15:guide id="3" orient="horz" pos="4200">
          <p15:clr>
            <a:srgbClr val="FBAE40"/>
          </p15:clr>
        </p15:guide>
        <p15:guide id="4" pos="288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OC/Agenda">
    <p:spTree>
      <p:nvGrpSpPr>
        <p:cNvPr id="1" name=""/>
        <p:cNvGrpSpPr/>
        <p:nvPr/>
      </p:nvGrpSpPr>
      <p:grpSpPr>
        <a:xfrm>
          <a:off x="0" y="0"/>
          <a:ext cx="0" cy="0"/>
          <a:chOff x="0" y="0"/>
          <a:chExt cx="0" cy="0"/>
        </a:xfrm>
      </p:grpSpPr>
      <p:sp>
        <p:nvSpPr>
          <p:cNvPr id="2" name="Title 1"/>
          <p:cNvSpPr>
            <a:spLocks noGrp="1"/>
          </p:cNvSpPr>
          <p:nvPr>
            <p:ph type="title"/>
          </p:nvPr>
        </p:nvSpPr>
        <p:spPr>
          <a:xfrm>
            <a:off x="317115" y="228600"/>
            <a:ext cx="8188710" cy="838200"/>
          </a:xfrm>
          <a:noFill/>
          <a:ln w="9525">
            <a:noFill/>
            <a:miter lim="800000"/>
            <a:headEnd/>
            <a:tailEnd/>
          </a:ln>
          <a:effectLst/>
        </p:spPr>
        <p:txBody>
          <a:bodyPr tIns="45720" anchor="t" anchorCtr="0"/>
          <a:lstStyle>
            <a:lvl1pPr>
              <a:defRPr kumimoji="0" lang="en-US" sz="2400" b="0" i="0" u="none" strike="noStrike" kern="0" cap="none" spc="0" normalizeH="0" baseline="0" noProof="0" dirty="0">
                <a:ln>
                  <a:noFill/>
                </a:ln>
                <a:solidFill>
                  <a:srgbClr val="333F48"/>
                </a:solidFill>
                <a:effectLst/>
                <a:uLnTx/>
                <a:uFillTx/>
                <a:latin typeface="+mj-lt"/>
                <a:ea typeface="+mj-ea"/>
                <a:cs typeface="+mj-cs"/>
              </a:defRPr>
            </a:lvl1pPr>
          </a:lstStyle>
          <a:p>
            <a:pPr lvl="0"/>
            <a:r>
              <a:rPr lang="en-US"/>
              <a:t>Click to edit Master title style</a:t>
            </a:r>
            <a:endParaRPr lang="en-US" dirty="0"/>
          </a:p>
        </p:txBody>
      </p:sp>
      <p:sp>
        <p:nvSpPr>
          <p:cNvPr id="10" name="Content Placeholder 9"/>
          <p:cNvSpPr>
            <a:spLocks noGrp="1"/>
          </p:cNvSpPr>
          <p:nvPr>
            <p:ph sz="quarter" idx="13"/>
          </p:nvPr>
        </p:nvSpPr>
        <p:spPr>
          <a:xfrm>
            <a:off x="317115" y="1339850"/>
            <a:ext cx="8188710" cy="4878388"/>
          </a:xfrm>
        </p:spPr>
        <p:txBody>
          <a:bodyPr/>
          <a:lstStyle>
            <a:lvl1pPr marL="227013" indent="-227013">
              <a:spcBef>
                <a:spcPts val="600"/>
              </a:spcBef>
              <a:buClr>
                <a:srgbClr val="7A9A3D"/>
              </a:buClr>
              <a:buSzPct val="100000"/>
              <a:buFont typeface="+mj-lt"/>
              <a:buAutoNum type="arabicPeriod"/>
              <a:defRPr sz="1400" b="0" i="0" baseline="0">
                <a:solidFill>
                  <a:srgbClr val="000000"/>
                </a:solidFill>
                <a:latin typeface="Arial" pitchFamily="34" charset="0"/>
              </a:defRPr>
            </a:lvl1pPr>
            <a:lvl2pPr marL="461963" indent="-217488">
              <a:spcBef>
                <a:spcPts val="600"/>
              </a:spcBef>
              <a:buClr>
                <a:srgbClr val="768692"/>
              </a:buClr>
              <a:buFont typeface="+mj-lt"/>
              <a:buAutoNum type="alphaUcPeriod"/>
              <a:defRPr sz="1200" baseline="0">
                <a:solidFill>
                  <a:srgbClr val="000000"/>
                </a:solidFill>
                <a:latin typeface="Arial" pitchFamily="34" charset="0"/>
              </a:defRPr>
            </a:lvl2pPr>
            <a:lvl3pPr>
              <a:spcBef>
                <a:spcPts val="600"/>
              </a:spcBef>
              <a:buClr>
                <a:srgbClr val="000000"/>
              </a:buClr>
              <a:defRPr baseline="0">
                <a:solidFill>
                  <a:srgbClr val="000000"/>
                </a:solidFill>
              </a:defRPr>
            </a:lvl3pPr>
          </a:lstStyle>
          <a:p>
            <a:pPr lvl="0"/>
            <a:r>
              <a:rPr lang="en-US"/>
              <a:t>Click to edit Master text styles</a:t>
            </a:r>
          </a:p>
          <a:p>
            <a:pPr lvl="1"/>
            <a:r>
              <a:rPr lang="en-US"/>
              <a:t>Second level</a:t>
            </a:r>
          </a:p>
          <a:p>
            <a:pPr lvl="2"/>
            <a:r>
              <a:rPr lang="en-US"/>
              <a:t>Third level</a:t>
            </a:r>
          </a:p>
        </p:txBody>
      </p:sp>
      <p:sp>
        <p:nvSpPr>
          <p:cNvPr id="5" name="Slide Number Placeholder 3"/>
          <p:cNvSpPr>
            <a:spLocks noGrp="1"/>
          </p:cNvSpPr>
          <p:nvPr>
            <p:ph type="sldNum" sz="quarter" idx="14"/>
          </p:nvPr>
        </p:nvSpPr>
        <p:spPr>
          <a:xfrm>
            <a:off x="0" y="6414505"/>
            <a:ext cx="327880"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7" name="Rectangle 155"/>
          <p:cNvSpPr>
            <a:spLocks noGrp="1" noChangeArrowheads="1"/>
          </p:cNvSpPr>
          <p:nvPr>
            <p:ph type="dt" sz="half" idx="16"/>
          </p:nvPr>
        </p:nvSpPr>
        <p:spPr>
          <a:xfrm>
            <a:off x="320040" y="6684229"/>
            <a:ext cx="1983958" cy="120649"/>
          </a:xfrm>
        </p:spPr>
        <p:txBody>
          <a:bodyPr/>
          <a:lstStyle>
            <a:lvl1pPr algn="l">
              <a:defRPr sz="700" smtClean="0">
                <a:solidFill>
                  <a:srgbClr val="000000"/>
                </a:solidFill>
              </a:defRPr>
            </a:lvl1pPr>
          </a:lstStyle>
          <a:p>
            <a:pPr>
              <a:defRPr/>
            </a:pPr>
            <a:r>
              <a:rPr lang="en-US"/>
              <a:t>Production code #</a:t>
            </a:r>
            <a:endParaRPr lang="en-US" dirty="0"/>
          </a:p>
        </p:txBody>
      </p:sp>
      <p:sp>
        <p:nvSpPr>
          <p:cNvPr id="61" name="Rectangle 176">
            <a:extLst>
              <a:ext uri="{FF2B5EF4-FFF2-40B4-BE49-F238E27FC236}">
                <a16:creationId xmlns:a16="http://schemas.microsoft.com/office/drawing/2014/main" id="{90057193-CB1B-44A9-BB71-AEF3428EB1A2}"/>
              </a:ext>
            </a:extLst>
          </p:cNvPr>
          <p:cNvSpPr>
            <a:spLocks noGrp="1" noChangeArrowheads="1"/>
          </p:cNvSpPr>
          <p:nvPr>
            <p:ph type="ftr" sz="quarter" idx="17"/>
          </p:nvPr>
        </p:nvSpPr>
        <p:spPr>
          <a:xfrm>
            <a:off x="320040" y="6508597"/>
            <a:ext cx="3931920" cy="173736"/>
          </a:xfrm>
        </p:spPr>
        <p:txBody>
          <a:bodyPr/>
          <a:lstStyle>
            <a:lvl1pPr algn="l">
              <a:defRPr sz="800" b="0" smtClean="0">
                <a:solidFill>
                  <a:srgbClr val="000000"/>
                </a:solidFill>
              </a:defRPr>
            </a:lvl1pPr>
          </a:lstStyle>
          <a:p>
            <a:pPr>
              <a:defRPr/>
            </a:pPr>
            <a:r>
              <a:rPr lang="en-US"/>
              <a:t>Page footer, i.e., For institutional use only.</a:t>
            </a:r>
            <a:endParaRPr lang="en-US" dirty="0"/>
          </a:p>
        </p:txBody>
      </p:sp>
      <p:grpSp>
        <p:nvGrpSpPr>
          <p:cNvPr id="3" name="Group 2">
            <a:extLst>
              <a:ext uri="{FF2B5EF4-FFF2-40B4-BE49-F238E27FC236}">
                <a16:creationId xmlns:a16="http://schemas.microsoft.com/office/drawing/2014/main" id="{80DEB4AB-D23F-0DF7-C5CF-0039DD5587FA}"/>
              </a:ext>
            </a:extLst>
          </p:cNvPr>
          <p:cNvGrpSpPr/>
          <p:nvPr userDrawn="1"/>
        </p:nvGrpSpPr>
        <p:grpSpPr>
          <a:xfrm>
            <a:off x="7358173" y="6361974"/>
            <a:ext cx="1382376" cy="297562"/>
            <a:chOff x="6923088" y="4475163"/>
            <a:chExt cx="1873251" cy="403225"/>
          </a:xfrm>
        </p:grpSpPr>
        <p:sp>
          <p:nvSpPr>
            <p:cNvPr id="4" name="AutoShape 4">
              <a:extLst>
                <a:ext uri="{FF2B5EF4-FFF2-40B4-BE49-F238E27FC236}">
                  <a16:creationId xmlns:a16="http://schemas.microsoft.com/office/drawing/2014/main" id="{4121FE86-57DD-AF0C-10DB-1F384D49E808}"/>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 name="Freeform 6">
              <a:extLst>
                <a:ext uri="{FF2B5EF4-FFF2-40B4-BE49-F238E27FC236}">
                  <a16:creationId xmlns:a16="http://schemas.microsoft.com/office/drawing/2014/main" id="{5011A5C3-4FA3-16B4-F3BA-8EA44B0EF98B}"/>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 name="Freeform 7">
              <a:extLst>
                <a:ext uri="{FF2B5EF4-FFF2-40B4-BE49-F238E27FC236}">
                  <a16:creationId xmlns:a16="http://schemas.microsoft.com/office/drawing/2014/main" id="{328FEB46-E3EC-5A81-086B-977391A05243}"/>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9" name="Freeform 83">
              <a:extLst>
                <a:ext uri="{FF2B5EF4-FFF2-40B4-BE49-F238E27FC236}">
                  <a16:creationId xmlns:a16="http://schemas.microsoft.com/office/drawing/2014/main" id="{DB64E8F9-9521-6F6C-02A3-7BAA29CBDBBF}"/>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1" name="Freeform 84">
              <a:extLst>
                <a:ext uri="{FF2B5EF4-FFF2-40B4-BE49-F238E27FC236}">
                  <a16:creationId xmlns:a16="http://schemas.microsoft.com/office/drawing/2014/main" id="{3A1392DE-DD1E-FFDA-25B9-A9DCC1BC5E66}"/>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2" name="Freeform 85">
              <a:extLst>
                <a:ext uri="{FF2B5EF4-FFF2-40B4-BE49-F238E27FC236}">
                  <a16:creationId xmlns:a16="http://schemas.microsoft.com/office/drawing/2014/main" id="{7B3614D3-3D8D-A830-A08A-59572F537306}"/>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3" name="Freeform 86">
              <a:extLst>
                <a:ext uri="{FF2B5EF4-FFF2-40B4-BE49-F238E27FC236}">
                  <a16:creationId xmlns:a16="http://schemas.microsoft.com/office/drawing/2014/main" id="{90894E71-5E3B-182F-2E4E-EEB0983C5359}"/>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4" name="Freeform 87">
              <a:extLst>
                <a:ext uri="{FF2B5EF4-FFF2-40B4-BE49-F238E27FC236}">
                  <a16:creationId xmlns:a16="http://schemas.microsoft.com/office/drawing/2014/main" id="{E17AFC27-02A7-C339-B5A6-E75FB854DA10}"/>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5" name="Freeform 88">
              <a:extLst>
                <a:ext uri="{FF2B5EF4-FFF2-40B4-BE49-F238E27FC236}">
                  <a16:creationId xmlns:a16="http://schemas.microsoft.com/office/drawing/2014/main" id="{CA139E67-8CAD-7E5C-BE92-594AA1543459}"/>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6" name="Freeform 89">
              <a:extLst>
                <a:ext uri="{FF2B5EF4-FFF2-40B4-BE49-F238E27FC236}">
                  <a16:creationId xmlns:a16="http://schemas.microsoft.com/office/drawing/2014/main" id="{242C7DB3-1846-3BD6-9F7B-60F42EEF0D47}"/>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7" name="Freeform 90">
              <a:extLst>
                <a:ext uri="{FF2B5EF4-FFF2-40B4-BE49-F238E27FC236}">
                  <a16:creationId xmlns:a16="http://schemas.microsoft.com/office/drawing/2014/main" id="{F5CE6482-BA2C-E38A-6807-07996EFFB220}"/>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8" name="Freeform 91">
              <a:extLst>
                <a:ext uri="{FF2B5EF4-FFF2-40B4-BE49-F238E27FC236}">
                  <a16:creationId xmlns:a16="http://schemas.microsoft.com/office/drawing/2014/main" id="{FC22F617-141A-8131-0E6D-873DD56563D6}"/>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9" name="Freeform 92">
              <a:extLst>
                <a:ext uri="{FF2B5EF4-FFF2-40B4-BE49-F238E27FC236}">
                  <a16:creationId xmlns:a16="http://schemas.microsoft.com/office/drawing/2014/main" id="{1FBF7668-8CE1-DBC0-E691-3D24A1C9D17B}"/>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0" name="Freeform 93">
              <a:extLst>
                <a:ext uri="{FF2B5EF4-FFF2-40B4-BE49-F238E27FC236}">
                  <a16:creationId xmlns:a16="http://schemas.microsoft.com/office/drawing/2014/main" id="{F24C6525-BEF4-7856-3044-70E73EEC8C6B}"/>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1" name="Freeform 94">
              <a:extLst>
                <a:ext uri="{FF2B5EF4-FFF2-40B4-BE49-F238E27FC236}">
                  <a16:creationId xmlns:a16="http://schemas.microsoft.com/office/drawing/2014/main" id="{B99AAE45-CFB5-D60C-A33A-7DC2B6EF6E50}"/>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2" name="Freeform 95">
              <a:extLst>
                <a:ext uri="{FF2B5EF4-FFF2-40B4-BE49-F238E27FC236}">
                  <a16:creationId xmlns:a16="http://schemas.microsoft.com/office/drawing/2014/main" id="{C59441F4-871F-5998-8616-6AE479906D20}"/>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3" name="Freeform 96">
              <a:extLst>
                <a:ext uri="{FF2B5EF4-FFF2-40B4-BE49-F238E27FC236}">
                  <a16:creationId xmlns:a16="http://schemas.microsoft.com/office/drawing/2014/main" id="{8E196DAC-5A62-F825-F093-2CFEC3AFC33E}"/>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4" name="Freeform 97">
              <a:extLst>
                <a:ext uri="{FF2B5EF4-FFF2-40B4-BE49-F238E27FC236}">
                  <a16:creationId xmlns:a16="http://schemas.microsoft.com/office/drawing/2014/main" id="{C3F19414-518F-1F03-0F6E-36372C2436EA}"/>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5" name="Freeform 98">
              <a:extLst>
                <a:ext uri="{FF2B5EF4-FFF2-40B4-BE49-F238E27FC236}">
                  <a16:creationId xmlns:a16="http://schemas.microsoft.com/office/drawing/2014/main" id="{9DACB501-11B7-3FCE-AB1B-A5BE77CB2A12}"/>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6" name="Freeform 99">
              <a:extLst>
                <a:ext uri="{FF2B5EF4-FFF2-40B4-BE49-F238E27FC236}">
                  <a16:creationId xmlns:a16="http://schemas.microsoft.com/office/drawing/2014/main" id="{7133ED6E-330D-25FE-BF13-FAB5BB1CFFE3}"/>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7" name="Freeform 100">
              <a:extLst>
                <a:ext uri="{FF2B5EF4-FFF2-40B4-BE49-F238E27FC236}">
                  <a16:creationId xmlns:a16="http://schemas.microsoft.com/office/drawing/2014/main" id="{B6459FB5-40D8-FDB2-86DD-AA77E5EE9446}"/>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8" name="Freeform 101">
              <a:extLst>
                <a:ext uri="{FF2B5EF4-FFF2-40B4-BE49-F238E27FC236}">
                  <a16:creationId xmlns:a16="http://schemas.microsoft.com/office/drawing/2014/main" id="{0CAE9119-C4AF-66A1-4BA0-9AEA9CC0D146}"/>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9" name="Freeform 102">
              <a:extLst>
                <a:ext uri="{FF2B5EF4-FFF2-40B4-BE49-F238E27FC236}">
                  <a16:creationId xmlns:a16="http://schemas.microsoft.com/office/drawing/2014/main" id="{7D2368A7-A585-D8F5-0FFB-E6B094AE7B01}"/>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0" name="Freeform 103">
              <a:extLst>
                <a:ext uri="{FF2B5EF4-FFF2-40B4-BE49-F238E27FC236}">
                  <a16:creationId xmlns:a16="http://schemas.microsoft.com/office/drawing/2014/main" id="{B19895B2-C958-55B5-2353-581D2E263610}"/>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1" name="Freeform 104">
              <a:extLst>
                <a:ext uri="{FF2B5EF4-FFF2-40B4-BE49-F238E27FC236}">
                  <a16:creationId xmlns:a16="http://schemas.microsoft.com/office/drawing/2014/main" id="{4A825F9C-F791-0AEF-E6E7-6B47F5C81C8C}"/>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2" name="Freeform 105">
              <a:extLst>
                <a:ext uri="{FF2B5EF4-FFF2-40B4-BE49-F238E27FC236}">
                  <a16:creationId xmlns:a16="http://schemas.microsoft.com/office/drawing/2014/main" id="{857B01D4-6A7F-E40E-0E68-32F11E5289AD}"/>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spTree>
    <p:extLst>
      <p:ext uri="{BB962C8B-B14F-4D97-AF65-F5344CB8AC3E}">
        <p14:creationId xmlns:p14="http://schemas.microsoft.com/office/powerpoint/2010/main" val="1288947715"/>
      </p:ext>
    </p:extLst>
  </p:cSld>
  <p:clrMapOvr>
    <a:masterClrMapping/>
  </p:clrMapOvr>
  <p:extLst>
    <p:ext uri="{DCECCB84-F9BA-43D5-87BE-67443E8EF086}">
      <p15:sldGuideLst xmlns:p15="http://schemas.microsoft.com/office/powerpoint/2012/main">
        <p15:guide id="3" orient="horz" pos="4200" userDrawn="1">
          <p15:clr>
            <a:srgbClr val="FBAE40"/>
          </p15:clr>
        </p15:guide>
        <p15:guide id="4" pos="264" userDrawn="1">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TOC/Agenda">
    <p:spTree>
      <p:nvGrpSpPr>
        <p:cNvPr id="1" name=""/>
        <p:cNvGrpSpPr/>
        <p:nvPr/>
      </p:nvGrpSpPr>
      <p:grpSpPr>
        <a:xfrm>
          <a:off x="0" y="0"/>
          <a:ext cx="0" cy="0"/>
          <a:chOff x="0" y="0"/>
          <a:chExt cx="0" cy="0"/>
        </a:xfrm>
      </p:grpSpPr>
      <p:sp>
        <p:nvSpPr>
          <p:cNvPr id="2" name="Title 1"/>
          <p:cNvSpPr>
            <a:spLocks noGrp="1"/>
          </p:cNvSpPr>
          <p:nvPr>
            <p:ph type="title"/>
          </p:nvPr>
        </p:nvSpPr>
        <p:spPr>
          <a:xfrm>
            <a:off x="317115" y="228600"/>
            <a:ext cx="8188710" cy="838200"/>
          </a:xfrm>
          <a:noFill/>
          <a:ln w="9525">
            <a:noFill/>
            <a:miter lim="800000"/>
            <a:headEnd/>
            <a:tailEnd/>
          </a:ln>
          <a:effectLst/>
        </p:spPr>
        <p:txBody>
          <a:bodyPr tIns="45720" anchor="t" anchorCtr="0"/>
          <a:lstStyle>
            <a:lvl1pPr>
              <a:defRPr kumimoji="0" lang="en-US" sz="2400" b="0" i="0" u="none" strike="noStrike" kern="0" cap="none" spc="0" normalizeH="0" baseline="0" noProof="0" dirty="0">
                <a:ln>
                  <a:noFill/>
                </a:ln>
                <a:solidFill>
                  <a:srgbClr val="333F48"/>
                </a:solidFill>
                <a:effectLst/>
                <a:uLnTx/>
                <a:uFillTx/>
                <a:latin typeface="+mj-lt"/>
                <a:ea typeface="+mj-ea"/>
                <a:cs typeface="+mj-cs"/>
              </a:defRPr>
            </a:lvl1pPr>
          </a:lstStyle>
          <a:p>
            <a:pPr lvl="0"/>
            <a:r>
              <a:rPr lang="en-US"/>
              <a:t>Click to edit Master title style</a:t>
            </a:r>
            <a:endParaRPr lang="en-US" dirty="0"/>
          </a:p>
        </p:txBody>
      </p:sp>
      <p:sp>
        <p:nvSpPr>
          <p:cNvPr id="10" name="Content Placeholder 9"/>
          <p:cNvSpPr>
            <a:spLocks noGrp="1"/>
          </p:cNvSpPr>
          <p:nvPr>
            <p:ph sz="quarter" idx="13"/>
          </p:nvPr>
        </p:nvSpPr>
        <p:spPr>
          <a:xfrm>
            <a:off x="317115" y="1339850"/>
            <a:ext cx="8188710" cy="4878388"/>
          </a:xfrm>
        </p:spPr>
        <p:txBody>
          <a:bodyPr/>
          <a:lstStyle>
            <a:lvl1pPr marL="227013" indent="-227013">
              <a:spcBef>
                <a:spcPts val="600"/>
              </a:spcBef>
              <a:buClr>
                <a:srgbClr val="7A9A3D"/>
              </a:buClr>
              <a:buSzPct val="100000"/>
              <a:buFont typeface="+mj-lt"/>
              <a:buAutoNum type="arabicPeriod"/>
              <a:defRPr sz="1400" b="0" i="0" baseline="0">
                <a:solidFill>
                  <a:srgbClr val="000000"/>
                </a:solidFill>
                <a:latin typeface="Arial" pitchFamily="34" charset="0"/>
              </a:defRPr>
            </a:lvl1pPr>
            <a:lvl2pPr marL="461963" indent="-217488">
              <a:spcBef>
                <a:spcPts val="600"/>
              </a:spcBef>
              <a:buClr>
                <a:srgbClr val="768692"/>
              </a:buClr>
              <a:buFont typeface="+mj-lt"/>
              <a:buAutoNum type="alphaUcPeriod"/>
              <a:defRPr sz="1200" baseline="0">
                <a:solidFill>
                  <a:srgbClr val="000000"/>
                </a:solidFill>
                <a:latin typeface="Arial" pitchFamily="34" charset="0"/>
              </a:defRPr>
            </a:lvl2pPr>
            <a:lvl3pPr>
              <a:spcBef>
                <a:spcPts val="600"/>
              </a:spcBef>
              <a:buClr>
                <a:srgbClr val="000000"/>
              </a:buClr>
              <a:defRPr baseline="0">
                <a:solidFill>
                  <a:srgbClr val="000000"/>
                </a:solidFill>
              </a:defRPr>
            </a:lvl3pPr>
          </a:lstStyle>
          <a:p>
            <a:pPr lvl="0"/>
            <a:r>
              <a:rPr lang="en-US"/>
              <a:t>Click to edit Master text styles</a:t>
            </a:r>
          </a:p>
          <a:p>
            <a:pPr lvl="1"/>
            <a:r>
              <a:rPr lang="en-US"/>
              <a:t>Second level</a:t>
            </a:r>
          </a:p>
          <a:p>
            <a:pPr lvl="2"/>
            <a:r>
              <a:rPr lang="en-US"/>
              <a:t>Third level</a:t>
            </a:r>
          </a:p>
        </p:txBody>
      </p:sp>
      <p:sp>
        <p:nvSpPr>
          <p:cNvPr id="5" name="Slide Number Placeholder 3"/>
          <p:cNvSpPr>
            <a:spLocks noGrp="1"/>
          </p:cNvSpPr>
          <p:nvPr>
            <p:ph type="sldNum" sz="quarter" idx="14"/>
          </p:nvPr>
        </p:nvSpPr>
        <p:spPr>
          <a:xfrm>
            <a:off x="0" y="6414505"/>
            <a:ext cx="327880"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7" name="Rectangle 155"/>
          <p:cNvSpPr>
            <a:spLocks noGrp="1" noChangeArrowheads="1"/>
          </p:cNvSpPr>
          <p:nvPr>
            <p:ph type="dt" sz="half" idx="16"/>
          </p:nvPr>
        </p:nvSpPr>
        <p:spPr>
          <a:xfrm>
            <a:off x="320040" y="6684229"/>
            <a:ext cx="1983958" cy="120649"/>
          </a:xfrm>
        </p:spPr>
        <p:txBody>
          <a:bodyPr/>
          <a:lstStyle>
            <a:lvl1pPr algn="l">
              <a:defRPr sz="700" smtClean="0">
                <a:solidFill>
                  <a:srgbClr val="000000"/>
                </a:solidFill>
              </a:defRPr>
            </a:lvl1pPr>
          </a:lstStyle>
          <a:p>
            <a:pPr>
              <a:defRPr/>
            </a:pPr>
            <a:r>
              <a:rPr lang="en-US"/>
              <a:t>Production code #</a:t>
            </a:r>
            <a:endParaRPr lang="en-US" dirty="0"/>
          </a:p>
        </p:txBody>
      </p:sp>
      <p:sp>
        <p:nvSpPr>
          <p:cNvPr id="61" name="Rectangle 176">
            <a:extLst>
              <a:ext uri="{FF2B5EF4-FFF2-40B4-BE49-F238E27FC236}">
                <a16:creationId xmlns:a16="http://schemas.microsoft.com/office/drawing/2014/main" id="{90057193-CB1B-44A9-BB71-AEF3428EB1A2}"/>
              </a:ext>
            </a:extLst>
          </p:cNvPr>
          <p:cNvSpPr>
            <a:spLocks noGrp="1" noChangeArrowheads="1"/>
          </p:cNvSpPr>
          <p:nvPr>
            <p:ph type="ftr" sz="quarter" idx="17"/>
          </p:nvPr>
        </p:nvSpPr>
        <p:spPr>
          <a:xfrm>
            <a:off x="320040" y="6508597"/>
            <a:ext cx="3931920" cy="173736"/>
          </a:xfrm>
        </p:spPr>
        <p:txBody>
          <a:bodyPr/>
          <a:lstStyle>
            <a:lvl1pPr algn="l">
              <a:defRPr sz="800" b="0" smtClean="0">
                <a:solidFill>
                  <a:srgbClr val="000000"/>
                </a:solidFill>
              </a:defRPr>
            </a:lvl1pPr>
          </a:lstStyle>
          <a:p>
            <a:pPr>
              <a:defRPr/>
            </a:pPr>
            <a:r>
              <a:rPr lang="en-US"/>
              <a:t>Page footer, i.e., For institutional use only.</a:t>
            </a:r>
            <a:endParaRPr lang="en-US" dirty="0"/>
          </a:p>
        </p:txBody>
      </p:sp>
      <p:grpSp>
        <p:nvGrpSpPr>
          <p:cNvPr id="3" name="Group 2">
            <a:extLst>
              <a:ext uri="{FF2B5EF4-FFF2-40B4-BE49-F238E27FC236}">
                <a16:creationId xmlns:a16="http://schemas.microsoft.com/office/drawing/2014/main" id="{80DEB4AB-D23F-0DF7-C5CF-0039DD5587FA}"/>
              </a:ext>
            </a:extLst>
          </p:cNvPr>
          <p:cNvGrpSpPr/>
          <p:nvPr userDrawn="1"/>
        </p:nvGrpSpPr>
        <p:grpSpPr>
          <a:xfrm>
            <a:off x="7358173" y="6361974"/>
            <a:ext cx="1382376" cy="297562"/>
            <a:chOff x="6923088" y="4475163"/>
            <a:chExt cx="1873251" cy="403225"/>
          </a:xfrm>
        </p:grpSpPr>
        <p:sp>
          <p:nvSpPr>
            <p:cNvPr id="4" name="AutoShape 4">
              <a:extLst>
                <a:ext uri="{FF2B5EF4-FFF2-40B4-BE49-F238E27FC236}">
                  <a16:creationId xmlns:a16="http://schemas.microsoft.com/office/drawing/2014/main" id="{4121FE86-57DD-AF0C-10DB-1F384D49E808}"/>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 name="Freeform 6">
              <a:extLst>
                <a:ext uri="{FF2B5EF4-FFF2-40B4-BE49-F238E27FC236}">
                  <a16:creationId xmlns:a16="http://schemas.microsoft.com/office/drawing/2014/main" id="{5011A5C3-4FA3-16B4-F3BA-8EA44B0EF98B}"/>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 name="Freeform 7">
              <a:extLst>
                <a:ext uri="{FF2B5EF4-FFF2-40B4-BE49-F238E27FC236}">
                  <a16:creationId xmlns:a16="http://schemas.microsoft.com/office/drawing/2014/main" id="{328FEB46-E3EC-5A81-086B-977391A05243}"/>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9" name="Freeform 83">
              <a:extLst>
                <a:ext uri="{FF2B5EF4-FFF2-40B4-BE49-F238E27FC236}">
                  <a16:creationId xmlns:a16="http://schemas.microsoft.com/office/drawing/2014/main" id="{DB64E8F9-9521-6F6C-02A3-7BAA29CBDBBF}"/>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1" name="Freeform 84">
              <a:extLst>
                <a:ext uri="{FF2B5EF4-FFF2-40B4-BE49-F238E27FC236}">
                  <a16:creationId xmlns:a16="http://schemas.microsoft.com/office/drawing/2014/main" id="{3A1392DE-DD1E-FFDA-25B9-A9DCC1BC5E66}"/>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2" name="Freeform 85">
              <a:extLst>
                <a:ext uri="{FF2B5EF4-FFF2-40B4-BE49-F238E27FC236}">
                  <a16:creationId xmlns:a16="http://schemas.microsoft.com/office/drawing/2014/main" id="{7B3614D3-3D8D-A830-A08A-59572F537306}"/>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3" name="Freeform 86">
              <a:extLst>
                <a:ext uri="{FF2B5EF4-FFF2-40B4-BE49-F238E27FC236}">
                  <a16:creationId xmlns:a16="http://schemas.microsoft.com/office/drawing/2014/main" id="{90894E71-5E3B-182F-2E4E-EEB0983C5359}"/>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4" name="Freeform 87">
              <a:extLst>
                <a:ext uri="{FF2B5EF4-FFF2-40B4-BE49-F238E27FC236}">
                  <a16:creationId xmlns:a16="http://schemas.microsoft.com/office/drawing/2014/main" id="{E17AFC27-02A7-C339-B5A6-E75FB854DA10}"/>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5" name="Freeform 88">
              <a:extLst>
                <a:ext uri="{FF2B5EF4-FFF2-40B4-BE49-F238E27FC236}">
                  <a16:creationId xmlns:a16="http://schemas.microsoft.com/office/drawing/2014/main" id="{CA139E67-8CAD-7E5C-BE92-594AA1543459}"/>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6" name="Freeform 89">
              <a:extLst>
                <a:ext uri="{FF2B5EF4-FFF2-40B4-BE49-F238E27FC236}">
                  <a16:creationId xmlns:a16="http://schemas.microsoft.com/office/drawing/2014/main" id="{242C7DB3-1846-3BD6-9F7B-60F42EEF0D47}"/>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7" name="Freeform 90">
              <a:extLst>
                <a:ext uri="{FF2B5EF4-FFF2-40B4-BE49-F238E27FC236}">
                  <a16:creationId xmlns:a16="http://schemas.microsoft.com/office/drawing/2014/main" id="{F5CE6482-BA2C-E38A-6807-07996EFFB220}"/>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8" name="Freeform 91">
              <a:extLst>
                <a:ext uri="{FF2B5EF4-FFF2-40B4-BE49-F238E27FC236}">
                  <a16:creationId xmlns:a16="http://schemas.microsoft.com/office/drawing/2014/main" id="{FC22F617-141A-8131-0E6D-873DD56563D6}"/>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9" name="Freeform 92">
              <a:extLst>
                <a:ext uri="{FF2B5EF4-FFF2-40B4-BE49-F238E27FC236}">
                  <a16:creationId xmlns:a16="http://schemas.microsoft.com/office/drawing/2014/main" id="{1FBF7668-8CE1-DBC0-E691-3D24A1C9D17B}"/>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0" name="Freeform 93">
              <a:extLst>
                <a:ext uri="{FF2B5EF4-FFF2-40B4-BE49-F238E27FC236}">
                  <a16:creationId xmlns:a16="http://schemas.microsoft.com/office/drawing/2014/main" id="{F24C6525-BEF4-7856-3044-70E73EEC8C6B}"/>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1" name="Freeform 94">
              <a:extLst>
                <a:ext uri="{FF2B5EF4-FFF2-40B4-BE49-F238E27FC236}">
                  <a16:creationId xmlns:a16="http://schemas.microsoft.com/office/drawing/2014/main" id="{B99AAE45-CFB5-D60C-A33A-7DC2B6EF6E50}"/>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2" name="Freeform 95">
              <a:extLst>
                <a:ext uri="{FF2B5EF4-FFF2-40B4-BE49-F238E27FC236}">
                  <a16:creationId xmlns:a16="http://schemas.microsoft.com/office/drawing/2014/main" id="{C59441F4-871F-5998-8616-6AE479906D20}"/>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3" name="Freeform 96">
              <a:extLst>
                <a:ext uri="{FF2B5EF4-FFF2-40B4-BE49-F238E27FC236}">
                  <a16:creationId xmlns:a16="http://schemas.microsoft.com/office/drawing/2014/main" id="{8E196DAC-5A62-F825-F093-2CFEC3AFC33E}"/>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4" name="Freeform 97">
              <a:extLst>
                <a:ext uri="{FF2B5EF4-FFF2-40B4-BE49-F238E27FC236}">
                  <a16:creationId xmlns:a16="http://schemas.microsoft.com/office/drawing/2014/main" id="{C3F19414-518F-1F03-0F6E-36372C2436EA}"/>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5" name="Freeform 98">
              <a:extLst>
                <a:ext uri="{FF2B5EF4-FFF2-40B4-BE49-F238E27FC236}">
                  <a16:creationId xmlns:a16="http://schemas.microsoft.com/office/drawing/2014/main" id="{9DACB501-11B7-3FCE-AB1B-A5BE77CB2A12}"/>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6" name="Freeform 99">
              <a:extLst>
                <a:ext uri="{FF2B5EF4-FFF2-40B4-BE49-F238E27FC236}">
                  <a16:creationId xmlns:a16="http://schemas.microsoft.com/office/drawing/2014/main" id="{7133ED6E-330D-25FE-BF13-FAB5BB1CFFE3}"/>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7" name="Freeform 100">
              <a:extLst>
                <a:ext uri="{FF2B5EF4-FFF2-40B4-BE49-F238E27FC236}">
                  <a16:creationId xmlns:a16="http://schemas.microsoft.com/office/drawing/2014/main" id="{B6459FB5-40D8-FDB2-86DD-AA77E5EE9446}"/>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8" name="Freeform 101">
              <a:extLst>
                <a:ext uri="{FF2B5EF4-FFF2-40B4-BE49-F238E27FC236}">
                  <a16:creationId xmlns:a16="http://schemas.microsoft.com/office/drawing/2014/main" id="{0CAE9119-C4AF-66A1-4BA0-9AEA9CC0D146}"/>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9" name="Freeform 102">
              <a:extLst>
                <a:ext uri="{FF2B5EF4-FFF2-40B4-BE49-F238E27FC236}">
                  <a16:creationId xmlns:a16="http://schemas.microsoft.com/office/drawing/2014/main" id="{7D2368A7-A585-D8F5-0FFB-E6B094AE7B01}"/>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0" name="Freeform 103">
              <a:extLst>
                <a:ext uri="{FF2B5EF4-FFF2-40B4-BE49-F238E27FC236}">
                  <a16:creationId xmlns:a16="http://schemas.microsoft.com/office/drawing/2014/main" id="{B19895B2-C958-55B5-2353-581D2E263610}"/>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1" name="Freeform 104">
              <a:extLst>
                <a:ext uri="{FF2B5EF4-FFF2-40B4-BE49-F238E27FC236}">
                  <a16:creationId xmlns:a16="http://schemas.microsoft.com/office/drawing/2014/main" id="{4A825F9C-F791-0AEF-E6E7-6B47F5C81C8C}"/>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2" name="Freeform 105">
              <a:extLst>
                <a:ext uri="{FF2B5EF4-FFF2-40B4-BE49-F238E27FC236}">
                  <a16:creationId xmlns:a16="http://schemas.microsoft.com/office/drawing/2014/main" id="{857B01D4-6A7F-E40E-0E68-32F11E5289AD}"/>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spTree>
    <p:extLst>
      <p:ext uri="{BB962C8B-B14F-4D97-AF65-F5344CB8AC3E}">
        <p14:creationId xmlns:p14="http://schemas.microsoft.com/office/powerpoint/2010/main" val="3076433064"/>
      </p:ext>
    </p:extLst>
  </p:cSld>
  <p:clrMapOvr>
    <a:masterClrMapping/>
  </p:clrMapOvr>
  <p:extLst>
    <p:ext uri="{DCECCB84-F9BA-43D5-87BE-67443E8EF086}">
      <p15:sldGuideLst xmlns:p15="http://schemas.microsoft.com/office/powerpoint/2012/main">
        <p15:guide id="3" orient="horz" pos="4200">
          <p15:clr>
            <a:srgbClr val="FBAE40"/>
          </p15:clr>
        </p15:guide>
        <p15:guide id="4" pos="264">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17115" y="228600"/>
            <a:ext cx="8188710" cy="838200"/>
          </a:xfrm>
        </p:spPr>
        <p:txBody>
          <a:bodyPr/>
          <a:lstStyle>
            <a:lvl1pPr>
              <a:defRPr>
                <a:solidFill>
                  <a:srgbClr val="333F48"/>
                </a:solidFill>
              </a:defRPr>
            </a:lvl1pPr>
          </a:lstStyle>
          <a:p>
            <a:r>
              <a:rPr lang="en-US"/>
              <a:t>Click to edit Master title style</a:t>
            </a:r>
            <a:endParaRPr lang="en-US" dirty="0"/>
          </a:p>
        </p:txBody>
      </p:sp>
      <p:sp>
        <p:nvSpPr>
          <p:cNvPr id="61" name="Slide Number Placeholder 3">
            <a:extLst>
              <a:ext uri="{FF2B5EF4-FFF2-40B4-BE49-F238E27FC236}">
                <a16:creationId xmlns:a16="http://schemas.microsoft.com/office/drawing/2014/main" id="{EF524037-F5D0-4428-9CA5-C04BEDCCDDDB}"/>
              </a:ext>
            </a:extLst>
          </p:cNvPr>
          <p:cNvSpPr>
            <a:spLocks noGrp="1"/>
          </p:cNvSpPr>
          <p:nvPr>
            <p:ph type="sldNum" sz="quarter" idx="14"/>
          </p:nvPr>
        </p:nvSpPr>
        <p:spPr>
          <a:xfrm>
            <a:off x="0" y="6414505"/>
            <a:ext cx="327880"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62" name="Rectangle 155">
            <a:extLst>
              <a:ext uri="{FF2B5EF4-FFF2-40B4-BE49-F238E27FC236}">
                <a16:creationId xmlns:a16="http://schemas.microsoft.com/office/drawing/2014/main" id="{2B1046A9-03EE-49D1-911F-F1D3C9D50387}"/>
              </a:ext>
            </a:extLst>
          </p:cNvPr>
          <p:cNvSpPr>
            <a:spLocks noGrp="1" noChangeArrowheads="1"/>
          </p:cNvSpPr>
          <p:nvPr>
            <p:ph type="dt" sz="half" idx="16"/>
          </p:nvPr>
        </p:nvSpPr>
        <p:spPr>
          <a:xfrm>
            <a:off x="320040" y="6684229"/>
            <a:ext cx="1983958" cy="120649"/>
          </a:xfrm>
        </p:spPr>
        <p:txBody>
          <a:bodyPr/>
          <a:lstStyle>
            <a:lvl1pPr algn="l">
              <a:defRPr sz="700" smtClean="0">
                <a:solidFill>
                  <a:srgbClr val="000000"/>
                </a:solidFill>
              </a:defRPr>
            </a:lvl1pPr>
          </a:lstStyle>
          <a:p>
            <a:pPr>
              <a:defRPr/>
            </a:pPr>
            <a:r>
              <a:rPr lang="en-US"/>
              <a:t>Production code #</a:t>
            </a:r>
            <a:endParaRPr lang="en-US" dirty="0"/>
          </a:p>
        </p:txBody>
      </p:sp>
      <p:sp>
        <p:nvSpPr>
          <p:cNvPr id="63" name="Rectangle 176">
            <a:extLst>
              <a:ext uri="{FF2B5EF4-FFF2-40B4-BE49-F238E27FC236}">
                <a16:creationId xmlns:a16="http://schemas.microsoft.com/office/drawing/2014/main" id="{3D2F4685-1C9C-46FB-9AD7-3D8BB399C73D}"/>
              </a:ext>
            </a:extLst>
          </p:cNvPr>
          <p:cNvSpPr>
            <a:spLocks noGrp="1" noChangeArrowheads="1"/>
          </p:cNvSpPr>
          <p:nvPr>
            <p:ph type="ftr" sz="quarter" idx="17"/>
          </p:nvPr>
        </p:nvSpPr>
        <p:spPr>
          <a:xfrm>
            <a:off x="320040" y="6508597"/>
            <a:ext cx="3931920" cy="173736"/>
          </a:xfrm>
        </p:spPr>
        <p:txBody>
          <a:bodyPr/>
          <a:lstStyle>
            <a:lvl1pPr algn="l">
              <a:defRPr sz="800" b="0" smtClean="0">
                <a:solidFill>
                  <a:srgbClr val="000000"/>
                </a:solidFill>
              </a:defRPr>
            </a:lvl1pPr>
          </a:lstStyle>
          <a:p>
            <a:pPr>
              <a:defRPr/>
            </a:pPr>
            <a:r>
              <a:rPr lang="en-US"/>
              <a:t>Page footer, i.e., For institutional use only.</a:t>
            </a:r>
            <a:endParaRPr lang="en-US" dirty="0"/>
          </a:p>
        </p:txBody>
      </p:sp>
      <p:grpSp>
        <p:nvGrpSpPr>
          <p:cNvPr id="3" name="Group 2">
            <a:extLst>
              <a:ext uri="{FF2B5EF4-FFF2-40B4-BE49-F238E27FC236}">
                <a16:creationId xmlns:a16="http://schemas.microsoft.com/office/drawing/2014/main" id="{8830E1B4-055D-0DE0-898A-5352D59487F2}"/>
              </a:ext>
            </a:extLst>
          </p:cNvPr>
          <p:cNvGrpSpPr/>
          <p:nvPr userDrawn="1"/>
        </p:nvGrpSpPr>
        <p:grpSpPr>
          <a:xfrm>
            <a:off x="7358173" y="6361974"/>
            <a:ext cx="1382376" cy="297562"/>
            <a:chOff x="6923088" y="4475163"/>
            <a:chExt cx="1873251" cy="403225"/>
          </a:xfrm>
        </p:grpSpPr>
        <p:sp>
          <p:nvSpPr>
            <p:cNvPr id="4" name="AutoShape 4">
              <a:extLst>
                <a:ext uri="{FF2B5EF4-FFF2-40B4-BE49-F238E27FC236}">
                  <a16:creationId xmlns:a16="http://schemas.microsoft.com/office/drawing/2014/main" id="{2401E03A-8663-4347-E45A-1F6CB21C153A}"/>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 name="Freeform 6">
              <a:extLst>
                <a:ext uri="{FF2B5EF4-FFF2-40B4-BE49-F238E27FC236}">
                  <a16:creationId xmlns:a16="http://schemas.microsoft.com/office/drawing/2014/main" id="{FFAED01E-7EE9-A807-FD72-6E73BCCDDE79}"/>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 name="Freeform 7">
              <a:extLst>
                <a:ext uri="{FF2B5EF4-FFF2-40B4-BE49-F238E27FC236}">
                  <a16:creationId xmlns:a16="http://schemas.microsoft.com/office/drawing/2014/main" id="{B4681788-BBDF-4597-53B2-1E43E97A8E5E}"/>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 name="Freeform 83">
              <a:extLst>
                <a:ext uri="{FF2B5EF4-FFF2-40B4-BE49-F238E27FC236}">
                  <a16:creationId xmlns:a16="http://schemas.microsoft.com/office/drawing/2014/main" id="{F3D3EE0B-D35D-2DEA-5482-834473248249}"/>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 name="Freeform 84">
              <a:extLst>
                <a:ext uri="{FF2B5EF4-FFF2-40B4-BE49-F238E27FC236}">
                  <a16:creationId xmlns:a16="http://schemas.microsoft.com/office/drawing/2014/main" id="{94F1AD44-B353-42C4-69DB-5697496B3A26}"/>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9" name="Freeform 85">
              <a:extLst>
                <a:ext uri="{FF2B5EF4-FFF2-40B4-BE49-F238E27FC236}">
                  <a16:creationId xmlns:a16="http://schemas.microsoft.com/office/drawing/2014/main" id="{F012F1F9-8676-F7A0-59DE-C7413AFBB8CD}"/>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0" name="Freeform 86">
              <a:extLst>
                <a:ext uri="{FF2B5EF4-FFF2-40B4-BE49-F238E27FC236}">
                  <a16:creationId xmlns:a16="http://schemas.microsoft.com/office/drawing/2014/main" id="{6B7F4FA0-2DB3-53B5-3027-14D318D460E2}"/>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1" name="Freeform 87">
              <a:extLst>
                <a:ext uri="{FF2B5EF4-FFF2-40B4-BE49-F238E27FC236}">
                  <a16:creationId xmlns:a16="http://schemas.microsoft.com/office/drawing/2014/main" id="{A2A9F922-88E2-C47B-D462-9EDD3D196978}"/>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2" name="Freeform 88">
              <a:extLst>
                <a:ext uri="{FF2B5EF4-FFF2-40B4-BE49-F238E27FC236}">
                  <a16:creationId xmlns:a16="http://schemas.microsoft.com/office/drawing/2014/main" id="{2937136B-C4CA-13BD-A103-968D6F9A399D}"/>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3" name="Freeform 89">
              <a:extLst>
                <a:ext uri="{FF2B5EF4-FFF2-40B4-BE49-F238E27FC236}">
                  <a16:creationId xmlns:a16="http://schemas.microsoft.com/office/drawing/2014/main" id="{D0A904B0-5E0E-8E05-114D-F2392944991C}"/>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4" name="Freeform 90">
              <a:extLst>
                <a:ext uri="{FF2B5EF4-FFF2-40B4-BE49-F238E27FC236}">
                  <a16:creationId xmlns:a16="http://schemas.microsoft.com/office/drawing/2014/main" id="{2B6010C0-7FD8-7339-E811-8235C94CD31A}"/>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5" name="Freeform 91">
              <a:extLst>
                <a:ext uri="{FF2B5EF4-FFF2-40B4-BE49-F238E27FC236}">
                  <a16:creationId xmlns:a16="http://schemas.microsoft.com/office/drawing/2014/main" id="{7E4B3BBF-0069-29DA-FD8C-28A5D738F6D2}"/>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6" name="Freeform 92">
              <a:extLst>
                <a:ext uri="{FF2B5EF4-FFF2-40B4-BE49-F238E27FC236}">
                  <a16:creationId xmlns:a16="http://schemas.microsoft.com/office/drawing/2014/main" id="{D9B9ECC5-48AF-AC78-0E27-2FA7DA794B79}"/>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7" name="Freeform 93">
              <a:extLst>
                <a:ext uri="{FF2B5EF4-FFF2-40B4-BE49-F238E27FC236}">
                  <a16:creationId xmlns:a16="http://schemas.microsoft.com/office/drawing/2014/main" id="{001B4746-2546-45A9-526F-7DB285A0C4FC}"/>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8" name="Freeform 94">
              <a:extLst>
                <a:ext uri="{FF2B5EF4-FFF2-40B4-BE49-F238E27FC236}">
                  <a16:creationId xmlns:a16="http://schemas.microsoft.com/office/drawing/2014/main" id="{67889D28-7E82-A7A8-EAD5-F4EC2EA79556}"/>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9" name="Freeform 95">
              <a:extLst>
                <a:ext uri="{FF2B5EF4-FFF2-40B4-BE49-F238E27FC236}">
                  <a16:creationId xmlns:a16="http://schemas.microsoft.com/office/drawing/2014/main" id="{3D28565E-B637-3F8E-872F-49E067319E40}"/>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0" name="Freeform 96">
              <a:extLst>
                <a:ext uri="{FF2B5EF4-FFF2-40B4-BE49-F238E27FC236}">
                  <a16:creationId xmlns:a16="http://schemas.microsoft.com/office/drawing/2014/main" id="{DFADD41E-B48F-DCC4-66A2-B63EFB6A0D54}"/>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1" name="Freeform 97">
              <a:extLst>
                <a:ext uri="{FF2B5EF4-FFF2-40B4-BE49-F238E27FC236}">
                  <a16:creationId xmlns:a16="http://schemas.microsoft.com/office/drawing/2014/main" id="{87D991AD-B71D-93F0-3931-871BBA255F65}"/>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2" name="Freeform 98">
              <a:extLst>
                <a:ext uri="{FF2B5EF4-FFF2-40B4-BE49-F238E27FC236}">
                  <a16:creationId xmlns:a16="http://schemas.microsoft.com/office/drawing/2014/main" id="{6C42237A-D0A9-B33F-9286-37EB1EFDB381}"/>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3" name="Freeform 99">
              <a:extLst>
                <a:ext uri="{FF2B5EF4-FFF2-40B4-BE49-F238E27FC236}">
                  <a16:creationId xmlns:a16="http://schemas.microsoft.com/office/drawing/2014/main" id="{FCF7F7BC-8546-1E49-C3C1-72C65788957E}"/>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4" name="Freeform 100">
              <a:extLst>
                <a:ext uri="{FF2B5EF4-FFF2-40B4-BE49-F238E27FC236}">
                  <a16:creationId xmlns:a16="http://schemas.microsoft.com/office/drawing/2014/main" id="{F5B8D353-03A5-141C-8677-BDFA9B9E0F6C}"/>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5" name="Freeform 101">
              <a:extLst>
                <a:ext uri="{FF2B5EF4-FFF2-40B4-BE49-F238E27FC236}">
                  <a16:creationId xmlns:a16="http://schemas.microsoft.com/office/drawing/2014/main" id="{8D3A82B2-51A2-94EA-A6B1-A30DED4EC5AA}"/>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6" name="Freeform 102">
              <a:extLst>
                <a:ext uri="{FF2B5EF4-FFF2-40B4-BE49-F238E27FC236}">
                  <a16:creationId xmlns:a16="http://schemas.microsoft.com/office/drawing/2014/main" id="{6DB5309F-1932-6FD9-51A3-95269BE5DC5B}"/>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7" name="Freeform 103">
              <a:extLst>
                <a:ext uri="{FF2B5EF4-FFF2-40B4-BE49-F238E27FC236}">
                  <a16:creationId xmlns:a16="http://schemas.microsoft.com/office/drawing/2014/main" id="{D1A08A8B-88E1-949E-C336-8CA0D5090A1B}"/>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8" name="Freeform 104">
              <a:extLst>
                <a:ext uri="{FF2B5EF4-FFF2-40B4-BE49-F238E27FC236}">
                  <a16:creationId xmlns:a16="http://schemas.microsoft.com/office/drawing/2014/main" id="{E9F2E130-0628-90E6-2732-B6F75CE394DE}"/>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9" name="Freeform 105">
              <a:extLst>
                <a:ext uri="{FF2B5EF4-FFF2-40B4-BE49-F238E27FC236}">
                  <a16:creationId xmlns:a16="http://schemas.microsoft.com/office/drawing/2014/main" id="{E4C41E39-BFE5-D6C7-F41E-DDD8FF2975F3}"/>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spTree>
    <p:extLst>
      <p:ext uri="{BB962C8B-B14F-4D97-AF65-F5344CB8AC3E}">
        <p14:creationId xmlns:p14="http://schemas.microsoft.com/office/powerpoint/2010/main" val="285366979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7115" y="228600"/>
            <a:ext cx="8188710" cy="838200"/>
          </a:xfrm>
        </p:spPr>
        <p:txBody>
          <a:bodyPr/>
          <a:lstStyle/>
          <a:p>
            <a:r>
              <a:rPr lang="en-US"/>
              <a:t>Click to edit Master title style</a:t>
            </a:r>
            <a:endParaRPr lang="en-US" dirty="0"/>
          </a:p>
        </p:txBody>
      </p:sp>
      <p:sp>
        <p:nvSpPr>
          <p:cNvPr id="7" name="Content Placeholder 2"/>
          <p:cNvSpPr>
            <a:spLocks noGrp="1"/>
          </p:cNvSpPr>
          <p:nvPr>
            <p:ph idx="13"/>
          </p:nvPr>
        </p:nvSpPr>
        <p:spPr>
          <a:xfrm>
            <a:off x="325661" y="1339850"/>
            <a:ext cx="8188710" cy="4878388"/>
          </a:xfrm>
        </p:spPr>
        <p:txBody>
          <a:bodyPr lIns="91440"/>
          <a:lstStyle>
            <a:lvl1pPr marL="0" indent="0" algn="l" rtl="0" fontAlgn="base">
              <a:spcBef>
                <a:spcPts val="480"/>
              </a:spcBef>
              <a:spcAft>
                <a:spcPct val="0"/>
              </a:spcAft>
              <a:buSzPct val="40000"/>
              <a:defRPr lang="en-US" sz="1600" b="1" dirty="0" smtClean="0">
                <a:solidFill>
                  <a:srgbClr val="7A9A3D"/>
                </a:solidFill>
                <a:latin typeface="+mn-lt"/>
                <a:ea typeface="+mn-ea"/>
                <a:cs typeface="+mn-cs"/>
              </a:defRPr>
            </a:lvl1pPr>
            <a:lvl2pPr>
              <a:spcBef>
                <a:spcPts val="2000"/>
              </a:spcBef>
              <a:defRPr lang="en-US" dirty="0" smtClean="0">
                <a:solidFill>
                  <a:schemeClr val="tx1"/>
                </a:solidFill>
                <a:latin typeface="+mn-lt"/>
              </a:defRPr>
            </a:lvl2pPr>
            <a:lvl3pPr>
              <a:defRPr lang="en-US" sz="1600" dirty="0" smtClean="0">
                <a:solidFill>
                  <a:schemeClr val="accent1"/>
                </a:solidFill>
                <a:latin typeface="+mn-lt"/>
              </a:defRPr>
            </a:lvl3pPr>
            <a:lvl4pPr>
              <a:buClr>
                <a:schemeClr val="bg2"/>
              </a:buClr>
              <a:buSzPct val="80000"/>
              <a:buFont typeface="Arial" pitchFamily="34" charset="0"/>
              <a:buChar char="•"/>
              <a:defRPr sz="1400">
                <a:solidFill>
                  <a:schemeClr val="accent1"/>
                </a:solidFill>
              </a:defRPr>
            </a:lvl4pPr>
          </a:lstStyle>
          <a:p>
            <a:pPr lvl="0"/>
            <a:r>
              <a:rPr lang="en-US"/>
              <a:t>Click to edit Master text styles</a:t>
            </a:r>
          </a:p>
        </p:txBody>
      </p:sp>
      <p:sp>
        <p:nvSpPr>
          <p:cNvPr id="62" name="Slide Number Placeholder 3">
            <a:extLst>
              <a:ext uri="{FF2B5EF4-FFF2-40B4-BE49-F238E27FC236}">
                <a16:creationId xmlns:a16="http://schemas.microsoft.com/office/drawing/2014/main" id="{4BACBA7A-3B9C-4FA4-BE9B-2701ADADA166}"/>
              </a:ext>
            </a:extLst>
          </p:cNvPr>
          <p:cNvSpPr>
            <a:spLocks noGrp="1"/>
          </p:cNvSpPr>
          <p:nvPr>
            <p:ph type="sldNum" sz="quarter" idx="14"/>
          </p:nvPr>
        </p:nvSpPr>
        <p:spPr>
          <a:xfrm>
            <a:off x="0" y="6414505"/>
            <a:ext cx="327880"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63" name="Rectangle 155">
            <a:extLst>
              <a:ext uri="{FF2B5EF4-FFF2-40B4-BE49-F238E27FC236}">
                <a16:creationId xmlns:a16="http://schemas.microsoft.com/office/drawing/2014/main" id="{14E214B7-BB48-4178-B022-500F2BA5A5EF}"/>
              </a:ext>
            </a:extLst>
          </p:cNvPr>
          <p:cNvSpPr>
            <a:spLocks noGrp="1" noChangeArrowheads="1"/>
          </p:cNvSpPr>
          <p:nvPr>
            <p:ph type="dt" sz="half" idx="16"/>
          </p:nvPr>
        </p:nvSpPr>
        <p:spPr>
          <a:xfrm>
            <a:off x="320040" y="6684229"/>
            <a:ext cx="1983958" cy="120649"/>
          </a:xfrm>
        </p:spPr>
        <p:txBody>
          <a:bodyPr/>
          <a:lstStyle>
            <a:lvl1pPr algn="l">
              <a:defRPr sz="700" smtClean="0">
                <a:solidFill>
                  <a:srgbClr val="000000"/>
                </a:solidFill>
              </a:defRPr>
            </a:lvl1pPr>
          </a:lstStyle>
          <a:p>
            <a:pPr>
              <a:defRPr/>
            </a:pPr>
            <a:r>
              <a:rPr lang="en-US"/>
              <a:t>Production code #</a:t>
            </a:r>
            <a:endParaRPr lang="en-US" dirty="0"/>
          </a:p>
        </p:txBody>
      </p:sp>
      <p:sp>
        <p:nvSpPr>
          <p:cNvPr id="64" name="Rectangle 176">
            <a:extLst>
              <a:ext uri="{FF2B5EF4-FFF2-40B4-BE49-F238E27FC236}">
                <a16:creationId xmlns:a16="http://schemas.microsoft.com/office/drawing/2014/main" id="{1206BE26-E5C7-4ADA-8A9A-41BDC4C42A8A}"/>
              </a:ext>
            </a:extLst>
          </p:cNvPr>
          <p:cNvSpPr>
            <a:spLocks noGrp="1" noChangeArrowheads="1"/>
          </p:cNvSpPr>
          <p:nvPr>
            <p:ph type="ftr" sz="quarter" idx="17"/>
          </p:nvPr>
        </p:nvSpPr>
        <p:spPr>
          <a:xfrm>
            <a:off x="320040" y="6508597"/>
            <a:ext cx="3931920" cy="173736"/>
          </a:xfrm>
        </p:spPr>
        <p:txBody>
          <a:bodyPr/>
          <a:lstStyle>
            <a:lvl1pPr algn="l">
              <a:defRPr sz="800" b="0" smtClean="0">
                <a:solidFill>
                  <a:srgbClr val="000000"/>
                </a:solidFill>
              </a:defRPr>
            </a:lvl1pPr>
          </a:lstStyle>
          <a:p>
            <a:pPr>
              <a:defRPr/>
            </a:pPr>
            <a:r>
              <a:rPr lang="en-US"/>
              <a:t>Page footer, i.e., For institutional use only.</a:t>
            </a:r>
            <a:endParaRPr lang="en-US" dirty="0"/>
          </a:p>
        </p:txBody>
      </p:sp>
      <p:grpSp>
        <p:nvGrpSpPr>
          <p:cNvPr id="3" name="Group 2">
            <a:extLst>
              <a:ext uri="{FF2B5EF4-FFF2-40B4-BE49-F238E27FC236}">
                <a16:creationId xmlns:a16="http://schemas.microsoft.com/office/drawing/2014/main" id="{52AB05E3-1BA7-FB05-9834-2EE37EDD3AA2}"/>
              </a:ext>
            </a:extLst>
          </p:cNvPr>
          <p:cNvGrpSpPr/>
          <p:nvPr userDrawn="1"/>
        </p:nvGrpSpPr>
        <p:grpSpPr>
          <a:xfrm>
            <a:off x="7358173" y="6361974"/>
            <a:ext cx="1382376" cy="297562"/>
            <a:chOff x="6923088" y="4475163"/>
            <a:chExt cx="1873251" cy="403225"/>
          </a:xfrm>
        </p:grpSpPr>
        <p:sp>
          <p:nvSpPr>
            <p:cNvPr id="4" name="AutoShape 4">
              <a:extLst>
                <a:ext uri="{FF2B5EF4-FFF2-40B4-BE49-F238E27FC236}">
                  <a16:creationId xmlns:a16="http://schemas.microsoft.com/office/drawing/2014/main" id="{5F6983A2-B9B0-DB13-74F1-B642B15C7F1C}"/>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 name="Freeform 6">
              <a:extLst>
                <a:ext uri="{FF2B5EF4-FFF2-40B4-BE49-F238E27FC236}">
                  <a16:creationId xmlns:a16="http://schemas.microsoft.com/office/drawing/2014/main" id="{996E53D9-878E-6F3E-9141-46E2C8420F2C}"/>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 name="Freeform 7">
              <a:extLst>
                <a:ext uri="{FF2B5EF4-FFF2-40B4-BE49-F238E27FC236}">
                  <a16:creationId xmlns:a16="http://schemas.microsoft.com/office/drawing/2014/main" id="{4C1E361E-960C-983F-E270-C3FB531DF8F6}"/>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 name="Freeform 83">
              <a:extLst>
                <a:ext uri="{FF2B5EF4-FFF2-40B4-BE49-F238E27FC236}">
                  <a16:creationId xmlns:a16="http://schemas.microsoft.com/office/drawing/2014/main" id="{9CF6173D-3417-FE45-56D9-E15B61B8074F}"/>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9" name="Freeform 84">
              <a:extLst>
                <a:ext uri="{FF2B5EF4-FFF2-40B4-BE49-F238E27FC236}">
                  <a16:creationId xmlns:a16="http://schemas.microsoft.com/office/drawing/2014/main" id="{E38BFDE1-D5AB-F9B0-05A0-1A4D02F88D09}"/>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0" name="Freeform 85">
              <a:extLst>
                <a:ext uri="{FF2B5EF4-FFF2-40B4-BE49-F238E27FC236}">
                  <a16:creationId xmlns:a16="http://schemas.microsoft.com/office/drawing/2014/main" id="{5EC1B4D7-0FED-1978-7C89-E4844EE48C7C}"/>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1" name="Freeform 86">
              <a:extLst>
                <a:ext uri="{FF2B5EF4-FFF2-40B4-BE49-F238E27FC236}">
                  <a16:creationId xmlns:a16="http://schemas.microsoft.com/office/drawing/2014/main" id="{074666E6-7019-D0AE-7A49-6AF0E589BEDA}"/>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2" name="Freeform 87">
              <a:extLst>
                <a:ext uri="{FF2B5EF4-FFF2-40B4-BE49-F238E27FC236}">
                  <a16:creationId xmlns:a16="http://schemas.microsoft.com/office/drawing/2014/main" id="{DCEE207F-F8C7-5EAF-A58A-CE21A7AA0BFF}"/>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3" name="Freeform 88">
              <a:extLst>
                <a:ext uri="{FF2B5EF4-FFF2-40B4-BE49-F238E27FC236}">
                  <a16:creationId xmlns:a16="http://schemas.microsoft.com/office/drawing/2014/main" id="{1720A0ED-1D79-781A-E069-259C628A514E}"/>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4" name="Freeform 89">
              <a:extLst>
                <a:ext uri="{FF2B5EF4-FFF2-40B4-BE49-F238E27FC236}">
                  <a16:creationId xmlns:a16="http://schemas.microsoft.com/office/drawing/2014/main" id="{6DD73C01-BBC3-AEAD-05E5-C896171F532C}"/>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5" name="Freeform 90">
              <a:extLst>
                <a:ext uri="{FF2B5EF4-FFF2-40B4-BE49-F238E27FC236}">
                  <a16:creationId xmlns:a16="http://schemas.microsoft.com/office/drawing/2014/main" id="{7D181314-6C17-0CB4-CA44-D3C82942B095}"/>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6" name="Freeform 91">
              <a:extLst>
                <a:ext uri="{FF2B5EF4-FFF2-40B4-BE49-F238E27FC236}">
                  <a16:creationId xmlns:a16="http://schemas.microsoft.com/office/drawing/2014/main" id="{CEA5488A-6F5D-E4F5-A18F-16CAA6D1B0F9}"/>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7" name="Freeform 92">
              <a:extLst>
                <a:ext uri="{FF2B5EF4-FFF2-40B4-BE49-F238E27FC236}">
                  <a16:creationId xmlns:a16="http://schemas.microsoft.com/office/drawing/2014/main" id="{F608AE95-C38D-623E-8844-41BDBD8B625D}"/>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8" name="Freeform 93">
              <a:extLst>
                <a:ext uri="{FF2B5EF4-FFF2-40B4-BE49-F238E27FC236}">
                  <a16:creationId xmlns:a16="http://schemas.microsoft.com/office/drawing/2014/main" id="{815AF1C6-EE9E-B5E8-E8EC-40CBA77DD8FC}"/>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9" name="Freeform 94">
              <a:extLst>
                <a:ext uri="{FF2B5EF4-FFF2-40B4-BE49-F238E27FC236}">
                  <a16:creationId xmlns:a16="http://schemas.microsoft.com/office/drawing/2014/main" id="{C1E83B59-4AC4-77D8-407D-E4A3FA91692A}"/>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0" name="Freeform 95">
              <a:extLst>
                <a:ext uri="{FF2B5EF4-FFF2-40B4-BE49-F238E27FC236}">
                  <a16:creationId xmlns:a16="http://schemas.microsoft.com/office/drawing/2014/main" id="{1EDE7B1D-1144-D145-8DDD-705AF01E441A}"/>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1" name="Freeform 96">
              <a:extLst>
                <a:ext uri="{FF2B5EF4-FFF2-40B4-BE49-F238E27FC236}">
                  <a16:creationId xmlns:a16="http://schemas.microsoft.com/office/drawing/2014/main" id="{A202DF0F-2667-E3AD-8A9A-E8B68C9B6251}"/>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2" name="Freeform 97">
              <a:extLst>
                <a:ext uri="{FF2B5EF4-FFF2-40B4-BE49-F238E27FC236}">
                  <a16:creationId xmlns:a16="http://schemas.microsoft.com/office/drawing/2014/main" id="{C7CF0E1D-9629-2E62-2A1F-C5586CC69E48}"/>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3" name="Freeform 98">
              <a:extLst>
                <a:ext uri="{FF2B5EF4-FFF2-40B4-BE49-F238E27FC236}">
                  <a16:creationId xmlns:a16="http://schemas.microsoft.com/office/drawing/2014/main" id="{A66DC995-5FB6-1F99-AFAF-1386D980850C}"/>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4" name="Freeform 99">
              <a:extLst>
                <a:ext uri="{FF2B5EF4-FFF2-40B4-BE49-F238E27FC236}">
                  <a16:creationId xmlns:a16="http://schemas.microsoft.com/office/drawing/2014/main" id="{F2651595-63C7-58AB-518C-F85B122F7E45}"/>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5" name="Freeform 100">
              <a:extLst>
                <a:ext uri="{FF2B5EF4-FFF2-40B4-BE49-F238E27FC236}">
                  <a16:creationId xmlns:a16="http://schemas.microsoft.com/office/drawing/2014/main" id="{11620A9B-B99C-769B-864B-EC1FF64E6B97}"/>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6" name="Freeform 101">
              <a:extLst>
                <a:ext uri="{FF2B5EF4-FFF2-40B4-BE49-F238E27FC236}">
                  <a16:creationId xmlns:a16="http://schemas.microsoft.com/office/drawing/2014/main" id="{CBE65BD2-027F-98E2-3C67-A71CDECC167F}"/>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7" name="Freeform 102">
              <a:extLst>
                <a:ext uri="{FF2B5EF4-FFF2-40B4-BE49-F238E27FC236}">
                  <a16:creationId xmlns:a16="http://schemas.microsoft.com/office/drawing/2014/main" id="{C822AEDB-6522-A96E-D3AE-2AA13C7D1599}"/>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8" name="Freeform 103">
              <a:extLst>
                <a:ext uri="{FF2B5EF4-FFF2-40B4-BE49-F238E27FC236}">
                  <a16:creationId xmlns:a16="http://schemas.microsoft.com/office/drawing/2014/main" id="{3EB28333-6F74-7557-78F7-ED023CC7B763}"/>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9" name="Freeform 104">
              <a:extLst>
                <a:ext uri="{FF2B5EF4-FFF2-40B4-BE49-F238E27FC236}">
                  <a16:creationId xmlns:a16="http://schemas.microsoft.com/office/drawing/2014/main" id="{3B42E6C5-336C-5994-8AA6-CBF80118303E}"/>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0" name="Freeform 105">
              <a:extLst>
                <a:ext uri="{FF2B5EF4-FFF2-40B4-BE49-F238E27FC236}">
                  <a16:creationId xmlns:a16="http://schemas.microsoft.com/office/drawing/2014/main" id="{C0F27802-7C4F-021F-372C-5EB08DAAF95D}"/>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spTree>
    <p:extLst>
      <p:ext uri="{BB962C8B-B14F-4D97-AF65-F5344CB8AC3E}">
        <p14:creationId xmlns:p14="http://schemas.microsoft.com/office/powerpoint/2010/main" val="3317871512"/>
      </p:ext>
    </p:extLst>
  </p:cSld>
  <p:clrMapOvr>
    <a:masterClrMapping/>
  </p:clrMapOvr>
  <p:extLst>
    <p:ext uri="{DCECCB84-F9BA-43D5-87BE-67443E8EF086}">
      <p15:sldGuideLst xmlns:p15="http://schemas.microsoft.com/office/powerpoint/2012/main">
        <p15:guide id="3" orient="horz" pos="2160">
          <p15:clr>
            <a:srgbClr val="FBAE40"/>
          </p15:clr>
        </p15:guide>
        <p15:guide id="4" pos="264">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Bulleted List">
    <p:spTree>
      <p:nvGrpSpPr>
        <p:cNvPr id="1" name=""/>
        <p:cNvGrpSpPr/>
        <p:nvPr/>
      </p:nvGrpSpPr>
      <p:grpSpPr>
        <a:xfrm>
          <a:off x="0" y="0"/>
          <a:ext cx="0" cy="0"/>
          <a:chOff x="0" y="0"/>
          <a:chExt cx="0" cy="0"/>
        </a:xfrm>
      </p:grpSpPr>
      <p:sp>
        <p:nvSpPr>
          <p:cNvPr id="2" name="Title 1"/>
          <p:cNvSpPr>
            <a:spLocks noGrp="1"/>
          </p:cNvSpPr>
          <p:nvPr>
            <p:ph type="title"/>
          </p:nvPr>
        </p:nvSpPr>
        <p:spPr>
          <a:xfrm>
            <a:off x="317115" y="228600"/>
            <a:ext cx="8188710" cy="841248"/>
          </a:xfrm>
        </p:spPr>
        <p:txBody>
          <a:bodyPr/>
          <a:lstStyle>
            <a:lvl1pPr>
              <a:defRPr>
                <a:solidFill>
                  <a:srgbClr val="333F48"/>
                </a:solidFill>
              </a:defRPr>
            </a:lvl1pPr>
          </a:lstStyle>
          <a:p>
            <a:r>
              <a:rPr lang="en-US"/>
              <a:t>Click to edit Master title style</a:t>
            </a:r>
            <a:endParaRPr lang="en-US" dirty="0"/>
          </a:p>
        </p:txBody>
      </p:sp>
      <p:sp>
        <p:nvSpPr>
          <p:cNvPr id="11" name="Content Placeholder 2"/>
          <p:cNvSpPr>
            <a:spLocks noGrp="1"/>
          </p:cNvSpPr>
          <p:nvPr>
            <p:ph idx="12"/>
          </p:nvPr>
        </p:nvSpPr>
        <p:spPr>
          <a:xfrm>
            <a:off x="325661" y="1339850"/>
            <a:ext cx="8188710" cy="4878388"/>
          </a:xfrm>
        </p:spPr>
        <p:txBody>
          <a:bodyPr lIns="91440"/>
          <a:lstStyle>
            <a:lvl1pPr marL="0" indent="0" algn="l" rtl="0" fontAlgn="base">
              <a:spcBef>
                <a:spcPts val="480"/>
              </a:spcBef>
              <a:spcAft>
                <a:spcPct val="0"/>
              </a:spcAft>
              <a:buSzPct val="40000"/>
              <a:defRPr lang="en-US" sz="1600" b="1" dirty="0" smtClean="0">
                <a:solidFill>
                  <a:srgbClr val="7A9B3D"/>
                </a:solidFill>
                <a:latin typeface="+mn-lt"/>
                <a:ea typeface="+mn-ea"/>
                <a:cs typeface="+mn-cs"/>
              </a:defRPr>
            </a:lvl1pPr>
            <a:lvl2pPr marL="114300" indent="-114300">
              <a:spcBef>
                <a:spcPts val="288"/>
              </a:spcBef>
              <a:buClr>
                <a:srgbClr val="7A9B3D"/>
              </a:buClr>
              <a:defRPr lang="en-US" dirty="0" smtClean="0">
                <a:solidFill>
                  <a:srgbClr val="000000"/>
                </a:solidFill>
                <a:latin typeface="+mn-lt"/>
              </a:defRPr>
            </a:lvl2pPr>
            <a:lvl3pPr marL="228600" indent="-114300">
              <a:buClr>
                <a:srgbClr val="768692"/>
              </a:buClr>
              <a:defRPr lang="en-US" sz="1200" dirty="0" smtClean="0">
                <a:solidFill>
                  <a:srgbClr val="000000"/>
                </a:solidFill>
                <a:latin typeface="+mn-lt"/>
              </a:defRPr>
            </a:lvl3pPr>
            <a:lvl4pPr marL="342900" indent="-114300">
              <a:buClr>
                <a:srgbClr val="000000"/>
              </a:buClr>
              <a:buSzPct val="100000"/>
              <a:buFont typeface="Arial" pitchFamily="34" charset="0"/>
              <a:buChar char="•"/>
              <a:defRPr sz="1200">
                <a:solidFill>
                  <a:srgbClr val="000000"/>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62" name="Slide Number Placeholder 3">
            <a:extLst>
              <a:ext uri="{FF2B5EF4-FFF2-40B4-BE49-F238E27FC236}">
                <a16:creationId xmlns:a16="http://schemas.microsoft.com/office/drawing/2014/main" id="{AE8437CA-0496-4DD5-9905-A7ABC5A38B93}"/>
              </a:ext>
            </a:extLst>
          </p:cNvPr>
          <p:cNvSpPr>
            <a:spLocks noGrp="1"/>
          </p:cNvSpPr>
          <p:nvPr>
            <p:ph type="sldNum" sz="quarter" idx="14"/>
          </p:nvPr>
        </p:nvSpPr>
        <p:spPr>
          <a:xfrm>
            <a:off x="0" y="6414505"/>
            <a:ext cx="327880"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63" name="Rectangle 155">
            <a:extLst>
              <a:ext uri="{FF2B5EF4-FFF2-40B4-BE49-F238E27FC236}">
                <a16:creationId xmlns:a16="http://schemas.microsoft.com/office/drawing/2014/main" id="{D9284EF3-CC3D-477B-A455-E4730B2DF686}"/>
              </a:ext>
            </a:extLst>
          </p:cNvPr>
          <p:cNvSpPr>
            <a:spLocks noGrp="1" noChangeArrowheads="1"/>
          </p:cNvSpPr>
          <p:nvPr>
            <p:ph type="dt" sz="half" idx="16"/>
          </p:nvPr>
        </p:nvSpPr>
        <p:spPr>
          <a:xfrm>
            <a:off x="320040" y="6684229"/>
            <a:ext cx="1983958" cy="120649"/>
          </a:xfrm>
        </p:spPr>
        <p:txBody>
          <a:bodyPr/>
          <a:lstStyle>
            <a:lvl1pPr algn="l">
              <a:defRPr sz="700" smtClean="0">
                <a:solidFill>
                  <a:srgbClr val="000000"/>
                </a:solidFill>
              </a:defRPr>
            </a:lvl1pPr>
          </a:lstStyle>
          <a:p>
            <a:pPr>
              <a:defRPr/>
            </a:pPr>
            <a:r>
              <a:rPr lang="en-US"/>
              <a:t>Production code #</a:t>
            </a:r>
            <a:endParaRPr lang="en-US" dirty="0"/>
          </a:p>
        </p:txBody>
      </p:sp>
      <p:sp>
        <p:nvSpPr>
          <p:cNvPr id="64" name="Rectangle 176">
            <a:extLst>
              <a:ext uri="{FF2B5EF4-FFF2-40B4-BE49-F238E27FC236}">
                <a16:creationId xmlns:a16="http://schemas.microsoft.com/office/drawing/2014/main" id="{5F21FBC4-709C-41E5-B2BD-D589A058990C}"/>
              </a:ext>
            </a:extLst>
          </p:cNvPr>
          <p:cNvSpPr>
            <a:spLocks noGrp="1" noChangeArrowheads="1"/>
          </p:cNvSpPr>
          <p:nvPr>
            <p:ph type="ftr" sz="quarter" idx="17"/>
          </p:nvPr>
        </p:nvSpPr>
        <p:spPr>
          <a:xfrm>
            <a:off x="320040" y="6508597"/>
            <a:ext cx="3931920" cy="173736"/>
          </a:xfrm>
        </p:spPr>
        <p:txBody>
          <a:bodyPr/>
          <a:lstStyle>
            <a:lvl1pPr algn="l">
              <a:defRPr sz="800" b="0" smtClean="0">
                <a:solidFill>
                  <a:srgbClr val="000000"/>
                </a:solidFill>
              </a:defRPr>
            </a:lvl1pPr>
          </a:lstStyle>
          <a:p>
            <a:pPr>
              <a:defRPr/>
            </a:pPr>
            <a:r>
              <a:rPr lang="en-US"/>
              <a:t>Page footer, i.e., For institutional use only.</a:t>
            </a:r>
            <a:endParaRPr lang="en-US" dirty="0"/>
          </a:p>
        </p:txBody>
      </p:sp>
      <p:grpSp>
        <p:nvGrpSpPr>
          <p:cNvPr id="3" name="Group 2">
            <a:extLst>
              <a:ext uri="{FF2B5EF4-FFF2-40B4-BE49-F238E27FC236}">
                <a16:creationId xmlns:a16="http://schemas.microsoft.com/office/drawing/2014/main" id="{318FEB09-3742-653B-53A8-910528528CC8}"/>
              </a:ext>
            </a:extLst>
          </p:cNvPr>
          <p:cNvGrpSpPr/>
          <p:nvPr userDrawn="1"/>
        </p:nvGrpSpPr>
        <p:grpSpPr>
          <a:xfrm>
            <a:off x="7358173" y="6361974"/>
            <a:ext cx="1382376" cy="297562"/>
            <a:chOff x="6923088" y="4475163"/>
            <a:chExt cx="1873251" cy="403225"/>
          </a:xfrm>
        </p:grpSpPr>
        <p:sp>
          <p:nvSpPr>
            <p:cNvPr id="4" name="AutoShape 4">
              <a:extLst>
                <a:ext uri="{FF2B5EF4-FFF2-40B4-BE49-F238E27FC236}">
                  <a16:creationId xmlns:a16="http://schemas.microsoft.com/office/drawing/2014/main" id="{D788A7A7-C5A5-16CA-C7DC-2371FEAD523B}"/>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 name="Freeform 6">
              <a:extLst>
                <a:ext uri="{FF2B5EF4-FFF2-40B4-BE49-F238E27FC236}">
                  <a16:creationId xmlns:a16="http://schemas.microsoft.com/office/drawing/2014/main" id="{C060EDD5-844D-1F76-2ABE-F3F0AC260844}"/>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 name="Freeform 7">
              <a:extLst>
                <a:ext uri="{FF2B5EF4-FFF2-40B4-BE49-F238E27FC236}">
                  <a16:creationId xmlns:a16="http://schemas.microsoft.com/office/drawing/2014/main" id="{422C6D08-E2E9-83A1-ABAE-1B6CE80D3890}"/>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 name="Freeform 83">
              <a:extLst>
                <a:ext uri="{FF2B5EF4-FFF2-40B4-BE49-F238E27FC236}">
                  <a16:creationId xmlns:a16="http://schemas.microsoft.com/office/drawing/2014/main" id="{854298EF-9F0A-54FA-645D-098D69425F16}"/>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 name="Freeform 84">
              <a:extLst>
                <a:ext uri="{FF2B5EF4-FFF2-40B4-BE49-F238E27FC236}">
                  <a16:creationId xmlns:a16="http://schemas.microsoft.com/office/drawing/2014/main" id="{78D6FAC1-73C6-1424-4463-7FD67385ADDC}"/>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9" name="Freeform 85">
              <a:extLst>
                <a:ext uri="{FF2B5EF4-FFF2-40B4-BE49-F238E27FC236}">
                  <a16:creationId xmlns:a16="http://schemas.microsoft.com/office/drawing/2014/main" id="{F8FDED3C-95BF-03C9-37AE-A3E773DBB65C}"/>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0" name="Freeform 86">
              <a:extLst>
                <a:ext uri="{FF2B5EF4-FFF2-40B4-BE49-F238E27FC236}">
                  <a16:creationId xmlns:a16="http://schemas.microsoft.com/office/drawing/2014/main" id="{DD29F2D0-0F85-7823-3200-A39ECA544899}"/>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2" name="Freeform 87">
              <a:extLst>
                <a:ext uri="{FF2B5EF4-FFF2-40B4-BE49-F238E27FC236}">
                  <a16:creationId xmlns:a16="http://schemas.microsoft.com/office/drawing/2014/main" id="{F557E303-2CB9-9AA8-AA37-8818CA150198}"/>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3" name="Freeform 88">
              <a:extLst>
                <a:ext uri="{FF2B5EF4-FFF2-40B4-BE49-F238E27FC236}">
                  <a16:creationId xmlns:a16="http://schemas.microsoft.com/office/drawing/2014/main" id="{DCB08728-399B-2DD4-0E9B-382CC28550BA}"/>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4" name="Freeform 89">
              <a:extLst>
                <a:ext uri="{FF2B5EF4-FFF2-40B4-BE49-F238E27FC236}">
                  <a16:creationId xmlns:a16="http://schemas.microsoft.com/office/drawing/2014/main" id="{FC625D90-9D6F-19A4-EC37-A8F09DAA4614}"/>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5" name="Freeform 90">
              <a:extLst>
                <a:ext uri="{FF2B5EF4-FFF2-40B4-BE49-F238E27FC236}">
                  <a16:creationId xmlns:a16="http://schemas.microsoft.com/office/drawing/2014/main" id="{6EF67343-310C-7D3B-A787-74BEE52DAAFA}"/>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6" name="Freeform 91">
              <a:extLst>
                <a:ext uri="{FF2B5EF4-FFF2-40B4-BE49-F238E27FC236}">
                  <a16:creationId xmlns:a16="http://schemas.microsoft.com/office/drawing/2014/main" id="{AAA276E2-1ADF-37B6-30E8-0C5CEE5DCAD6}"/>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7" name="Freeform 92">
              <a:extLst>
                <a:ext uri="{FF2B5EF4-FFF2-40B4-BE49-F238E27FC236}">
                  <a16:creationId xmlns:a16="http://schemas.microsoft.com/office/drawing/2014/main" id="{E6C72F1F-7F28-0CD6-92AA-D3B5A9CFEBA2}"/>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8" name="Freeform 93">
              <a:extLst>
                <a:ext uri="{FF2B5EF4-FFF2-40B4-BE49-F238E27FC236}">
                  <a16:creationId xmlns:a16="http://schemas.microsoft.com/office/drawing/2014/main" id="{B8B89A3F-4409-30F0-1508-E214ADC8A092}"/>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9" name="Freeform 94">
              <a:extLst>
                <a:ext uri="{FF2B5EF4-FFF2-40B4-BE49-F238E27FC236}">
                  <a16:creationId xmlns:a16="http://schemas.microsoft.com/office/drawing/2014/main" id="{DF3D267E-7158-259D-5ABD-C09B6E19625F}"/>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0" name="Freeform 95">
              <a:extLst>
                <a:ext uri="{FF2B5EF4-FFF2-40B4-BE49-F238E27FC236}">
                  <a16:creationId xmlns:a16="http://schemas.microsoft.com/office/drawing/2014/main" id="{E502238C-C2B6-F216-5955-2D91AEDA046C}"/>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1" name="Freeform 96">
              <a:extLst>
                <a:ext uri="{FF2B5EF4-FFF2-40B4-BE49-F238E27FC236}">
                  <a16:creationId xmlns:a16="http://schemas.microsoft.com/office/drawing/2014/main" id="{A99031D4-F8D7-DBE0-0A9D-B7F4E8CB79C2}"/>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2" name="Freeform 97">
              <a:extLst>
                <a:ext uri="{FF2B5EF4-FFF2-40B4-BE49-F238E27FC236}">
                  <a16:creationId xmlns:a16="http://schemas.microsoft.com/office/drawing/2014/main" id="{10096D76-D453-9A92-B71C-19B792F0D77D}"/>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3" name="Freeform 98">
              <a:extLst>
                <a:ext uri="{FF2B5EF4-FFF2-40B4-BE49-F238E27FC236}">
                  <a16:creationId xmlns:a16="http://schemas.microsoft.com/office/drawing/2014/main" id="{30E016C1-BF66-7891-3FB4-FC061BC9E2FB}"/>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4" name="Freeform 99">
              <a:extLst>
                <a:ext uri="{FF2B5EF4-FFF2-40B4-BE49-F238E27FC236}">
                  <a16:creationId xmlns:a16="http://schemas.microsoft.com/office/drawing/2014/main" id="{A0EE7A78-141A-EBF1-F5DA-C350A23765D5}"/>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5" name="Freeform 100">
              <a:extLst>
                <a:ext uri="{FF2B5EF4-FFF2-40B4-BE49-F238E27FC236}">
                  <a16:creationId xmlns:a16="http://schemas.microsoft.com/office/drawing/2014/main" id="{4AC799DD-CB61-25FE-208A-1602B53ABD0C}"/>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6" name="Freeform 101">
              <a:extLst>
                <a:ext uri="{FF2B5EF4-FFF2-40B4-BE49-F238E27FC236}">
                  <a16:creationId xmlns:a16="http://schemas.microsoft.com/office/drawing/2014/main" id="{6D093683-6866-E97C-1B15-0A7AE32643DA}"/>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7" name="Freeform 102">
              <a:extLst>
                <a:ext uri="{FF2B5EF4-FFF2-40B4-BE49-F238E27FC236}">
                  <a16:creationId xmlns:a16="http://schemas.microsoft.com/office/drawing/2014/main" id="{45813FD6-6263-C886-CE23-11F35647DB76}"/>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8" name="Freeform 103">
              <a:extLst>
                <a:ext uri="{FF2B5EF4-FFF2-40B4-BE49-F238E27FC236}">
                  <a16:creationId xmlns:a16="http://schemas.microsoft.com/office/drawing/2014/main" id="{541D80E0-25FB-4D49-5A9E-AA351F5A6D7F}"/>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9" name="Freeform 104">
              <a:extLst>
                <a:ext uri="{FF2B5EF4-FFF2-40B4-BE49-F238E27FC236}">
                  <a16:creationId xmlns:a16="http://schemas.microsoft.com/office/drawing/2014/main" id="{4D9F8530-245C-0373-EE06-042D022E87A0}"/>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0" name="Freeform 105">
              <a:extLst>
                <a:ext uri="{FF2B5EF4-FFF2-40B4-BE49-F238E27FC236}">
                  <a16:creationId xmlns:a16="http://schemas.microsoft.com/office/drawing/2014/main" id="{A33EDB01-96A6-A8FA-3CC4-9AB13C3FAC12}"/>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spTree>
    <p:extLst>
      <p:ext uri="{BB962C8B-B14F-4D97-AF65-F5344CB8AC3E}">
        <p14:creationId xmlns:p14="http://schemas.microsoft.com/office/powerpoint/2010/main" val="3545245785"/>
      </p:ext>
    </p:extLst>
  </p:cSld>
  <p:clrMapOvr>
    <a:masterClrMapping/>
  </p:clrMapOvr>
  <p:extLst>
    <p:ext uri="{DCECCB84-F9BA-43D5-87BE-67443E8EF086}">
      <p15:sldGuideLst xmlns:p15="http://schemas.microsoft.com/office/powerpoint/2012/main">
        <p15:guide id="3" orient="horz" pos="2160">
          <p15:clr>
            <a:srgbClr val="FBAE40"/>
          </p15:clr>
        </p15:guide>
        <p15:guide id="4" pos="264">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Bulleted List - with subhead">
    <p:spTree>
      <p:nvGrpSpPr>
        <p:cNvPr id="1" name=""/>
        <p:cNvGrpSpPr/>
        <p:nvPr/>
      </p:nvGrpSpPr>
      <p:grpSpPr>
        <a:xfrm>
          <a:off x="0" y="0"/>
          <a:ext cx="0" cy="0"/>
          <a:chOff x="0" y="0"/>
          <a:chExt cx="0" cy="0"/>
        </a:xfrm>
      </p:grpSpPr>
      <p:sp>
        <p:nvSpPr>
          <p:cNvPr id="2" name="Title 1"/>
          <p:cNvSpPr>
            <a:spLocks noGrp="1"/>
          </p:cNvSpPr>
          <p:nvPr>
            <p:ph type="title"/>
          </p:nvPr>
        </p:nvSpPr>
        <p:spPr>
          <a:xfrm>
            <a:off x="317115" y="228600"/>
            <a:ext cx="8188710" cy="841248"/>
          </a:xfrm>
        </p:spPr>
        <p:txBody>
          <a:bodyPr/>
          <a:lstStyle/>
          <a:p>
            <a:r>
              <a:rPr lang="en-US"/>
              <a:t>Click to edit Master title style</a:t>
            </a:r>
            <a:endParaRPr lang="en-US" dirty="0"/>
          </a:p>
        </p:txBody>
      </p:sp>
      <p:sp>
        <p:nvSpPr>
          <p:cNvPr id="11" name="Content Placeholder 2"/>
          <p:cNvSpPr>
            <a:spLocks noGrp="1"/>
          </p:cNvSpPr>
          <p:nvPr>
            <p:ph idx="12"/>
          </p:nvPr>
        </p:nvSpPr>
        <p:spPr>
          <a:xfrm>
            <a:off x="325661" y="1339850"/>
            <a:ext cx="8188710" cy="4878388"/>
          </a:xfrm>
        </p:spPr>
        <p:txBody>
          <a:bodyPr lIns="91440"/>
          <a:lstStyle>
            <a:lvl1pPr marL="0" indent="0" algn="l" rtl="0" fontAlgn="base">
              <a:spcBef>
                <a:spcPts val="480"/>
              </a:spcBef>
              <a:spcAft>
                <a:spcPct val="0"/>
              </a:spcAft>
              <a:buSzPct val="40000"/>
              <a:defRPr lang="en-US" sz="1400" b="1" dirty="0" smtClean="0">
                <a:solidFill>
                  <a:srgbClr val="7A9B3D"/>
                </a:solidFill>
                <a:latin typeface="+mn-lt"/>
                <a:ea typeface="+mn-ea"/>
                <a:cs typeface="+mn-cs"/>
              </a:defRPr>
            </a:lvl1pPr>
            <a:lvl2pPr marL="114300" indent="-114300">
              <a:spcBef>
                <a:spcPts val="288"/>
              </a:spcBef>
              <a:buClr>
                <a:srgbClr val="7A9B3D"/>
              </a:buClr>
              <a:defRPr lang="en-US" sz="1200" dirty="0" smtClean="0">
                <a:solidFill>
                  <a:srgbClr val="000000"/>
                </a:solidFill>
                <a:latin typeface="+mn-lt"/>
              </a:defRPr>
            </a:lvl2pPr>
            <a:lvl3pPr marL="228600" indent="-114300">
              <a:buClr>
                <a:srgbClr val="7A9A3D"/>
              </a:buClr>
              <a:defRPr lang="en-US" sz="1100" dirty="0" smtClean="0">
                <a:solidFill>
                  <a:srgbClr val="000000"/>
                </a:solidFill>
                <a:latin typeface="+mn-lt"/>
              </a:defRPr>
            </a:lvl3pPr>
            <a:lvl4pPr marL="342900" indent="-114300">
              <a:buClr>
                <a:srgbClr val="7A9A3D"/>
              </a:buClr>
              <a:buSzPct val="100000"/>
              <a:buFont typeface="Arial" pitchFamily="34" charset="0"/>
              <a:buChar char="•"/>
              <a:defRPr sz="1100">
                <a:solidFill>
                  <a:srgbClr val="000000"/>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62" name="Slide Number Placeholder 3">
            <a:extLst>
              <a:ext uri="{FF2B5EF4-FFF2-40B4-BE49-F238E27FC236}">
                <a16:creationId xmlns:a16="http://schemas.microsoft.com/office/drawing/2014/main" id="{4A053A76-615F-4FBA-B14F-6384383F7E56}"/>
              </a:ext>
            </a:extLst>
          </p:cNvPr>
          <p:cNvSpPr>
            <a:spLocks noGrp="1"/>
          </p:cNvSpPr>
          <p:nvPr>
            <p:ph type="sldNum" sz="quarter" idx="14"/>
          </p:nvPr>
        </p:nvSpPr>
        <p:spPr>
          <a:xfrm>
            <a:off x="0" y="6414505"/>
            <a:ext cx="327880"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63" name="Rectangle 155">
            <a:extLst>
              <a:ext uri="{FF2B5EF4-FFF2-40B4-BE49-F238E27FC236}">
                <a16:creationId xmlns:a16="http://schemas.microsoft.com/office/drawing/2014/main" id="{239E84CF-F60D-4345-ABF5-5413EBC827D4}"/>
              </a:ext>
            </a:extLst>
          </p:cNvPr>
          <p:cNvSpPr>
            <a:spLocks noGrp="1" noChangeArrowheads="1"/>
          </p:cNvSpPr>
          <p:nvPr>
            <p:ph type="dt" sz="half" idx="16"/>
          </p:nvPr>
        </p:nvSpPr>
        <p:spPr>
          <a:xfrm>
            <a:off x="320040" y="6684229"/>
            <a:ext cx="1983958" cy="120649"/>
          </a:xfrm>
        </p:spPr>
        <p:txBody>
          <a:bodyPr/>
          <a:lstStyle>
            <a:lvl1pPr algn="l">
              <a:defRPr sz="700" smtClean="0">
                <a:solidFill>
                  <a:srgbClr val="000000"/>
                </a:solidFill>
              </a:defRPr>
            </a:lvl1pPr>
          </a:lstStyle>
          <a:p>
            <a:pPr>
              <a:defRPr/>
            </a:pPr>
            <a:r>
              <a:rPr lang="en-US"/>
              <a:t>Production code #</a:t>
            </a:r>
            <a:endParaRPr lang="en-US" dirty="0"/>
          </a:p>
        </p:txBody>
      </p:sp>
      <p:sp>
        <p:nvSpPr>
          <p:cNvPr id="64" name="Rectangle 176">
            <a:extLst>
              <a:ext uri="{FF2B5EF4-FFF2-40B4-BE49-F238E27FC236}">
                <a16:creationId xmlns:a16="http://schemas.microsoft.com/office/drawing/2014/main" id="{8E42AD6F-48FC-4927-9EA5-C0808419781D}"/>
              </a:ext>
            </a:extLst>
          </p:cNvPr>
          <p:cNvSpPr>
            <a:spLocks noGrp="1" noChangeArrowheads="1"/>
          </p:cNvSpPr>
          <p:nvPr>
            <p:ph type="ftr" sz="quarter" idx="17"/>
          </p:nvPr>
        </p:nvSpPr>
        <p:spPr>
          <a:xfrm>
            <a:off x="320040" y="6508597"/>
            <a:ext cx="3931920" cy="173736"/>
          </a:xfrm>
        </p:spPr>
        <p:txBody>
          <a:bodyPr/>
          <a:lstStyle>
            <a:lvl1pPr algn="l">
              <a:defRPr sz="800" b="0" smtClean="0">
                <a:solidFill>
                  <a:srgbClr val="000000"/>
                </a:solidFill>
              </a:defRPr>
            </a:lvl1pPr>
          </a:lstStyle>
          <a:p>
            <a:pPr>
              <a:defRPr/>
            </a:pPr>
            <a:r>
              <a:rPr lang="en-US"/>
              <a:t>Page footer, i.e., For institutional use only.</a:t>
            </a:r>
            <a:endParaRPr lang="en-US" dirty="0"/>
          </a:p>
        </p:txBody>
      </p:sp>
      <p:grpSp>
        <p:nvGrpSpPr>
          <p:cNvPr id="3" name="Group 2">
            <a:extLst>
              <a:ext uri="{FF2B5EF4-FFF2-40B4-BE49-F238E27FC236}">
                <a16:creationId xmlns:a16="http://schemas.microsoft.com/office/drawing/2014/main" id="{70F5B1B6-B1DD-0E52-31A9-D0FBE4833A69}"/>
              </a:ext>
            </a:extLst>
          </p:cNvPr>
          <p:cNvGrpSpPr/>
          <p:nvPr userDrawn="1"/>
        </p:nvGrpSpPr>
        <p:grpSpPr>
          <a:xfrm>
            <a:off x="7358173" y="6361974"/>
            <a:ext cx="1382376" cy="297562"/>
            <a:chOff x="6923088" y="4475163"/>
            <a:chExt cx="1873251" cy="403225"/>
          </a:xfrm>
        </p:grpSpPr>
        <p:sp>
          <p:nvSpPr>
            <p:cNvPr id="4" name="AutoShape 4">
              <a:extLst>
                <a:ext uri="{FF2B5EF4-FFF2-40B4-BE49-F238E27FC236}">
                  <a16:creationId xmlns:a16="http://schemas.microsoft.com/office/drawing/2014/main" id="{A27C46C0-5A79-D7D6-90A3-DD898D7A17C7}"/>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 name="Freeform 6">
              <a:extLst>
                <a:ext uri="{FF2B5EF4-FFF2-40B4-BE49-F238E27FC236}">
                  <a16:creationId xmlns:a16="http://schemas.microsoft.com/office/drawing/2014/main" id="{1EA20855-5865-5D14-CBF4-AA5078ED1C85}"/>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 name="Freeform 7">
              <a:extLst>
                <a:ext uri="{FF2B5EF4-FFF2-40B4-BE49-F238E27FC236}">
                  <a16:creationId xmlns:a16="http://schemas.microsoft.com/office/drawing/2014/main" id="{237411D0-BE68-1467-168D-878BF18A8B6F}"/>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 name="Freeform 83">
              <a:extLst>
                <a:ext uri="{FF2B5EF4-FFF2-40B4-BE49-F238E27FC236}">
                  <a16:creationId xmlns:a16="http://schemas.microsoft.com/office/drawing/2014/main" id="{ADE1FB33-96AD-BFD5-DA75-5665EA0F2C47}"/>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 name="Freeform 84">
              <a:extLst>
                <a:ext uri="{FF2B5EF4-FFF2-40B4-BE49-F238E27FC236}">
                  <a16:creationId xmlns:a16="http://schemas.microsoft.com/office/drawing/2014/main" id="{798C1654-4120-F6FA-B92E-E84923322D77}"/>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9" name="Freeform 85">
              <a:extLst>
                <a:ext uri="{FF2B5EF4-FFF2-40B4-BE49-F238E27FC236}">
                  <a16:creationId xmlns:a16="http://schemas.microsoft.com/office/drawing/2014/main" id="{11661CFB-D959-6B65-5CEA-EEE7B1EBDBA8}"/>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0" name="Freeform 86">
              <a:extLst>
                <a:ext uri="{FF2B5EF4-FFF2-40B4-BE49-F238E27FC236}">
                  <a16:creationId xmlns:a16="http://schemas.microsoft.com/office/drawing/2014/main" id="{F33CFC60-67D8-3F85-80F2-9F01C7BB3040}"/>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2" name="Freeform 87">
              <a:extLst>
                <a:ext uri="{FF2B5EF4-FFF2-40B4-BE49-F238E27FC236}">
                  <a16:creationId xmlns:a16="http://schemas.microsoft.com/office/drawing/2014/main" id="{547B344A-0058-27B9-BD1A-01ADE16DE9FB}"/>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3" name="Freeform 88">
              <a:extLst>
                <a:ext uri="{FF2B5EF4-FFF2-40B4-BE49-F238E27FC236}">
                  <a16:creationId xmlns:a16="http://schemas.microsoft.com/office/drawing/2014/main" id="{1FDB3705-FC71-F840-54B4-BAEE4C2E8B4C}"/>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4" name="Freeform 89">
              <a:extLst>
                <a:ext uri="{FF2B5EF4-FFF2-40B4-BE49-F238E27FC236}">
                  <a16:creationId xmlns:a16="http://schemas.microsoft.com/office/drawing/2014/main" id="{EACE26A3-CBD0-0943-60C9-794A844DA2DD}"/>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5" name="Freeform 90">
              <a:extLst>
                <a:ext uri="{FF2B5EF4-FFF2-40B4-BE49-F238E27FC236}">
                  <a16:creationId xmlns:a16="http://schemas.microsoft.com/office/drawing/2014/main" id="{4EB50ECE-1129-F3F2-8390-6077FA1D2AB2}"/>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6" name="Freeform 91">
              <a:extLst>
                <a:ext uri="{FF2B5EF4-FFF2-40B4-BE49-F238E27FC236}">
                  <a16:creationId xmlns:a16="http://schemas.microsoft.com/office/drawing/2014/main" id="{BE29A3B3-320E-3BB4-2F94-C2D79868D84C}"/>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7" name="Freeform 92">
              <a:extLst>
                <a:ext uri="{FF2B5EF4-FFF2-40B4-BE49-F238E27FC236}">
                  <a16:creationId xmlns:a16="http://schemas.microsoft.com/office/drawing/2014/main" id="{44C02F14-BDE4-ABFE-1D17-43DEF689DC87}"/>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8" name="Freeform 93">
              <a:extLst>
                <a:ext uri="{FF2B5EF4-FFF2-40B4-BE49-F238E27FC236}">
                  <a16:creationId xmlns:a16="http://schemas.microsoft.com/office/drawing/2014/main" id="{2D103923-FE03-5F65-D4D6-1086B28A83BA}"/>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9" name="Freeform 94">
              <a:extLst>
                <a:ext uri="{FF2B5EF4-FFF2-40B4-BE49-F238E27FC236}">
                  <a16:creationId xmlns:a16="http://schemas.microsoft.com/office/drawing/2014/main" id="{8D87B116-6964-C82D-B59A-348065745915}"/>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0" name="Freeform 95">
              <a:extLst>
                <a:ext uri="{FF2B5EF4-FFF2-40B4-BE49-F238E27FC236}">
                  <a16:creationId xmlns:a16="http://schemas.microsoft.com/office/drawing/2014/main" id="{7D100CB5-DEDC-F0F4-D613-B14D80D214CB}"/>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1" name="Freeform 96">
              <a:extLst>
                <a:ext uri="{FF2B5EF4-FFF2-40B4-BE49-F238E27FC236}">
                  <a16:creationId xmlns:a16="http://schemas.microsoft.com/office/drawing/2014/main" id="{3E60FFC0-611F-C3F4-24F8-6FA010D1DFFB}"/>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2" name="Freeform 97">
              <a:extLst>
                <a:ext uri="{FF2B5EF4-FFF2-40B4-BE49-F238E27FC236}">
                  <a16:creationId xmlns:a16="http://schemas.microsoft.com/office/drawing/2014/main" id="{4FC683AE-FAFC-E9E4-D138-4CAAD09F9FAC}"/>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3" name="Freeform 98">
              <a:extLst>
                <a:ext uri="{FF2B5EF4-FFF2-40B4-BE49-F238E27FC236}">
                  <a16:creationId xmlns:a16="http://schemas.microsoft.com/office/drawing/2014/main" id="{B2CDCC08-6CA7-5CED-B128-F47848678E70}"/>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4" name="Freeform 99">
              <a:extLst>
                <a:ext uri="{FF2B5EF4-FFF2-40B4-BE49-F238E27FC236}">
                  <a16:creationId xmlns:a16="http://schemas.microsoft.com/office/drawing/2014/main" id="{8EA2F353-724B-1536-C937-FD50BDF3BB1B}"/>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5" name="Freeform 100">
              <a:extLst>
                <a:ext uri="{FF2B5EF4-FFF2-40B4-BE49-F238E27FC236}">
                  <a16:creationId xmlns:a16="http://schemas.microsoft.com/office/drawing/2014/main" id="{BF19938C-2BE6-305A-A0CA-7151C55A1740}"/>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6" name="Freeform 101">
              <a:extLst>
                <a:ext uri="{FF2B5EF4-FFF2-40B4-BE49-F238E27FC236}">
                  <a16:creationId xmlns:a16="http://schemas.microsoft.com/office/drawing/2014/main" id="{076D527F-87A6-1D21-67C0-6536760ED5A4}"/>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7" name="Freeform 102">
              <a:extLst>
                <a:ext uri="{FF2B5EF4-FFF2-40B4-BE49-F238E27FC236}">
                  <a16:creationId xmlns:a16="http://schemas.microsoft.com/office/drawing/2014/main" id="{4416C325-ED07-BD0B-B780-1724B2F7F999}"/>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8" name="Freeform 103">
              <a:extLst>
                <a:ext uri="{FF2B5EF4-FFF2-40B4-BE49-F238E27FC236}">
                  <a16:creationId xmlns:a16="http://schemas.microsoft.com/office/drawing/2014/main" id="{552EF1E1-CCF8-44BF-2AE8-6840D35797FF}"/>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9" name="Freeform 104">
              <a:extLst>
                <a:ext uri="{FF2B5EF4-FFF2-40B4-BE49-F238E27FC236}">
                  <a16:creationId xmlns:a16="http://schemas.microsoft.com/office/drawing/2014/main" id="{5B07DC05-1BB7-53BC-E0AA-CE1B99DB28B2}"/>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0" name="Freeform 105">
              <a:extLst>
                <a:ext uri="{FF2B5EF4-FFF2-40B4-BE49-F238E27FC236}">
                  <a16:creationId xmlns:a16="http://schemas.microsoft.com/office/drawing/2014/main" id="{11F667BC-47A4-D362-7C37-9BC321D17F44}"/>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spTree>
    <p:extLst>
      <p:ext uri="{BB962C8B-B14F-4D97-AF65-F5344CB8AC3E}">
        <p14:creationId xmlns:p14="http://schemas.microsoft.com/office/powerpoint/2010/main" val="2496752988"/>
      </p:ext>
    </p:extLst>
  </p:cSld>
  <p:clrMapOvr>
    <a:masterClrMapping/>
  </p:clrMapOvr>
  <p:extLst>
    <p:ext uri="{DCECCB84-F9BA-43D5-87BE-67443E8EF086}">
      <p15:sldGuideLst xmlns:p15="http://schemas.microsoft.com/office/powerpoint/2012/main">
        <p15:guide id="3" orient="horz" pos="2160">
          <p15:clr>
            <a:srgbClr val="FBAE40"/>
          </p15:clr>
        </p15:guide>
        <p15:guide id="4" pos="264">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Important Information">
    <p:spTree>
      <p:nvGrpSpPr>
        <p:cNvPr id="1" name=""/>
        <p:cNvGrpSpPr/>
        <p:nvPr/>
      </p:nvGrpSpPr>
      <p:grpSpPr>
        <a:xfrm>
          <a:off x="0" y="0"/>
          <a:ext cx="0" cy="0"/>
          <a:chOff x="0" y="0"/>
          <a:chExt cx="0" cy="0"/>
        </a:xfrm>
      </p:grpSpPr>
      <p:sp>
        <p:nvSpPr>
          <p:cNvPr id="2" name="Title 1"/>
          <p:cNvSpPr>
            <a:spLocks noGrp="1"/>
          </p:cNvSpPr>
          <p:nvPr>
            <p:ph type="title"/>
          </p:nvPr>
        </p:nvSpPr>
        <p:spPr>
          <a:xfrm>
            <a:off x="317115" y="228600"/>
            <a:ext cx="8188710" cy="838200"/>
          </a:xfrm>
        </p:spPr>
        <p:txBody>
          <a:bodyPr/>
          <a:lstStyle>
            <a:lvl1pPr>
              <a:defRPr>
                <a:solidFill>
                  <a:srgbClr val="333F48"/>
                </a:solidFill>
              </a:defRPr>
            </a:lvl1pPr>
          </a:lstStyle>
          <a:p>
            <a:r>
              <a:rPr lang="en-US"/>
              <a:t>Click to edit Master title style</a:t>
            </a:r>
            <a:endParaRPr lang="en-US" dirty="0"/>
          </a:p>
        </p:txBody>
      </p:sp>
      <p:sp>
        <p:nvSpPr>
          <p:cNvPr id="3" name="Content Placeholder 2"/>
          <p:cNvSpPr>
            <a:spLocks noGrp="1"/>
          </p:cNvSpPr>
          <p:nvPr>
            <p:ph idx="1"/>
          </p:nvPr>
        </p:nvSpPr>
        <p:spPr>
          <a:xfrm>
            <a:off x="325661" y="1076325"/>
            <a:ext cx="8188710" cy="4808538"/>
          </a:xfrm>
          <a:noFill/>
          <a:ln w="9525">
            <a:noFill/>
            <a:miter lim="800000"/>
            <a:headEnd/>
            <a:tailEnd/>
          </a:ln>
          <a:effectLst/>
        </p:spPr>
        <p:txBody>
          <a:bodyPr lIns="91440"/>
          <a:lstStyle>
            <a:lvl1pPr marL="0" indent="0" algn="l" rtl="0" eaLnBrk="1" fontAlgn="base" hangingPunct="1">
              <a:spcAft>
                <a:spcPct val="0"/>
              </a:spcAft>
              <a:buSzPct val="40000"/>
              <a:defRPr lang="en-US" sz="1000" b="0" dirty="0" smtClean="0">
                <a:solidFill>
                  <a:srgbClr val="000000"/>
                </a:solidFill>
                <a:latin typeface="+mn-lt"/>
                <a:ea typeface="+mn-ea"/>
                <a:cs typeface="+mn-cs"/>
              </a:defRPr>
            </a:lvl1pPr>
            <a:lvl2pPr marL="0" indent="0" algn="l" rtl="0" eaLnBrk="1" fontAlgn="base" hangingPunct="1">
              <a:spcBef>
                <a:spcPts val="600"/>
              </a:spcBef>
              <a:spcAft>
                <a:spcPct val="0"/>
              </a:spcAft>
              <a:buSzPct val="40000"/>
              <a:buNone/>
              <a:defRPr lang="en-US" sz="1000" b="1" dirty="0">
                <a:solidFill>
                  <a:srgbClr val="000000"/>
                </a:solidFill>
                <a:latin typeface="+mn-lt"/>
                <a:ea typeface="+mn-ea"/>
                <a:cs typeface="+mn-cs"/>
              </a:defRPr>
            </a:lvl2pPr>
          </a:lstStyle>
          <a:p>
            <a:pPr lvl="0"/>
            <a:r>
              <a:rPr lang="en-US"/>
              <a:t>Click to edit Master text styles</a:t>
            </a:r>
          </a:p>
          <a:p>
            <a:pPr lvl="1"/>
            <a:r>
              <a:rPr lang="en-US"/>
              <a:t>Second level</a:t>
            </a:r>
          </a:p>
        </p:txBody>
      </p:sp>
      <p:sp>
        <p:nvSpPr>
          <p:cNvPr id="62" name="Slide Number Placeholder 3">
            <a:extLst>
              <a:ext uri="{FF2B5EF4-FFF2-40B4-BE49-F238E27FC236}">
                <a16:creationId xmlns:a16="http://schemas.microsoft.com/office/drawing/2014/main" id="{9A263509-98AC-4546-B2C5-DF2F4C4F986A}"/>
              </a:ext>
            </a:extLst>
          </p:cNvPr>
          <p:cNvSpPr>
            <a:spLocks noGrp="1"/>
          </p:cNvSpPr>
          <p:nvPr>
            <p:ph type="sldNum" sz="quarter" idx="14"/>
          </p:nvPr>
        </p:nvSpPr>
        <p:spPr>
          <a:xfrm>
            <a:off x="0" y="6414505"/>
            <a:ext cx="327880"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63" name="Rectangle 155">
            <a:extLst>
              <a:ext uri="{FF2B5EF4-FFF2-40B4-BE49-F238E27FC236}">
                <a16:creationId xmlns:a16="http://schemas.microsoft.com/office/drawing/2014/main" id="{5EDCB748-D9FF-41F0-9AE5-3D6778696294}"/>
              </a:ext>
            </a:extLst>
          </p:cNvPr>
          <p:cNvSpPr>
            <a:spLocks noGrp="1" noChangeArrowheads="1"/>
          </p:cNvSpPr>
          <p:nvPr>
            <p:ph type="dt" sz="half" idx="16"/>
          </p:nvPr>
        </p:nvSpPr>
        <p:spPr>
          <a:xfrm>
            <a:off x="320040" y="6684229"/>
            <a:ext cx="1983958" cy="120649"/>
          </a:xfrm>
        </p:spPr>
        <p:txBody>
          <a:bodyPr/>
          <a:lstStyle>
            <a:lvl1pPr algn="l">
              <a:defRPr sz="700" smtClean="0">
                <a:solidFill>
                  <a:srgbClr val="000000"/>
                </a:solidFill>
              </a:defRPr>
            </a:lvl1pPr>
          </a:lstStyle>
          <a:p>
            <a:pPr>
              <a:defRPr/>
            </a:pPr>
            <a:r>
              <a:rPr lang="en-US"/>
              <a:t>Production code #</a:t>
            </a:r>
            <a:endParaRPr lang="en-US" dirty="0"/>
          </a:p>
        </p:txBody>
      </p:sp>
      <p:sp>
        <p:nvSpPr>
          <p:cNvPr id="64" name="Rectangle 176">
            <a:extLst>
              <a:ext uri="{FF2B5EF4-FFF2-40B4-BE49-F238E27FC236}">
                <a16:creationId xmlns:a16="http://schemas.microsoft.com/office/drawing/2014/main" id="{B1F08EC2-0348-4B46-8C6D-BF6EDFBBBD44}"/>
              </a:ext>
            </a:extLst>
          </p:cNvPr>
          <p:cNvSpPr>
            <a:spLocks noGrp="1" noChangeArrowheads="1"/>
          </p:cNvSpPr>
          <p:nvPr>
            <p:ph type="ftr" sz="quarter" idx="17"/>
          </p:nvPr>
        </p:nvSpPr>
        <p:spPr>
          <a:xfrm>
            <a:off x="320040" y="6508597"/>
            <a:ext cx="3931920" cy="173736"/>
          </a:xfrm>
        </p:spPr>
        <p:txBody>
          <a:bodyPr/>
          <a:lstStyle>
            <a:lvl1pPr algn="l">
              <a:defRPr sz="800" b="0" smtClean="0">
                <a:solidFill>
                  <a:srgbClr val="000000"/>
                </a:solidFill>
              </a:defRPr>
            </a:lvl1pPr>
          </a:lstStyle>
          <a:p>
            <a:pPr>
              <a:defRPr/>
            </a:pPr>
            <a:r>
              <a:rPr lang="en-US"/>
              <a:t>Page footer, i.e., For institutional use only.</a:t>
            </a:r>
            <a:endParaRPr lang="en-US" dirty="0"/>
          </a:p>
        </p:txBody>
      </p:sp>
      <p:grpSp>
        <p:nvGrpSpPr>
          <p:cNvPr id="4" name="Group 3">
            <a:extLst>
              <a:ext uri="{FF2B5EF4-FFF2-40B4-BE49-F238E27FC236}">
                <a16:creationId xmlns:a16="http://schemas.microsoft.com/office/drawing/2014/main" id="{F88E4ADB-0B8B-1965-FEFE-C54EB1D57B2F}"/>
              </a:ext>
            </a:extLst>
          </p:cNvPr>
          <p:cNvGrpSpPr/>
          <p:nvPr userDrawn="1"/>
        </p:nvGrpSpPr>
        <p:grpSpPr>
          <a:xfrm>
            <a:off x="7358173" y="6361974"/>
            <a:ext cx="1382376" cy="297562"/>
            <a:chOff x="6923088" y="4475163"/>
            <a:chExt cx="1873251" cy="403225"/>
          </a:xfrm>
        </p:grpSpPr>
        <p:sp>
          <p:nvSpPr>
            <p:cNvPr id="5" name="AutoShape 4">
              <a:extLst>
                <a:ext uri="{FF2B5EF4-FFF2-40B4-BE49-F238E27FC236}">
                  <a16:creationId xmlns:a16="http://schemas.microsoft.com/office/drawing/2014/main" id="{68466091-448A-85E0-243E-7E3FF640B6F8}"/>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 name="Freeform 6">
              <a:extLst>
                <a:ext uri="{FF2B5EF4-FFF2-40B4-BE49-F238E27FC236}">
                  <a16:creationId xmlns:a16="http://schemas.microsoft.com/office/drawing/2014/main" id="{85988F05-5F1A-FC6D-6799-B64B226865E2}"/>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 name="Freeform 7">
              <a:extLst>
                <a:ext uri="{FF2B5EF4-FFF2-40B4-BE49-F238E27FC236}">
                  <a16:creationId xmlns:a16="http://schemas.microsoft.com/office/drawing/2014/main" id="{9BE921AB-D2EA-0A3A-B1C4-BB85076DE798}"/>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 name="Freeform 83">
              <a:extLst>
                <a:ext uri="{FF2B5EF4-FFF2-40B4-BE49-F238E27FC236}">
                  <a16:creationId xmlns:a16="http://schemas.microsoft.com/office/drawing/2014/main" id="{92A8F0B9-3440-71E3-39BB-D9FE1365C499}"/>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9" name="Freeform 84">
              <a:extLst>
                <a:ext uri="{FF2B5EF4-FFF2-40B4-BE49-F238E27FC236}">
                  <a16:creationId xmlns:a16="http://schemas.microsoft.com/office/drawing/2014/main" id="{1CE56FBF-EB9F-563E-B5F0-96F2BCC3D2D8}"/>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0" name="Freeform 85">
              <a:extLst>
                <a:ext uri="{FF2B5EF4-FFF2-40B4-BE49-F238E27FC236}">
                  <a16:creationId xmlns:a16="http://schemas.microsoft.com/office/drawing/2014/main" id="{79A511ED-07BB-DB0A-7B2D-EB25AA7A3E7E}"/>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1" name="Freeform 86">
              <a:extLst>
                <a:ext uri="{FF2B5EF4-FFF2-40B4-BE49-F238E27FC236}">
                  <a16:creationId xmlns:a16="http://schemas.microsoft.com/office/drawing/2014/main" id="{7EE5FED4-47A0-6DC5-6A82-F8B3C0809466}"/>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2" name="Freeform 87">
              <a:extLst>
                <a:ext uri="{FF2B5EF4-FFF2-40B4-BE49-F238E27FC236}">
                  <a16:creationId xmlns:a16="http://schemas.microsoft.com/office/drawing/2014/main" id="{A7BEFDFC-DDDC-58F8-3266-165F0F298660}"/>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3" name="Freeform 88">
              <a:extLst>
                <a:ext uri="{FF2B5EF4-FFF2-40B4-BE49-F238E27FC236}">
                  <a16:creationId xmlns:a16="http://schemas.microsoft.com/office/drawing/2014/main" id="{A9604510-05A9-5AC6-0571-65E9C7783378}"/>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4" name="Freeform 89">
              <a:extLst>
                <a:ext uri="{FF2B5EF4-FFF2-40B4-BE49-F238E27FC236}">
                  <a16:creationId xmlns:a16="http://schemas.microsoft.com/office/drawing/2014/main" id="{51974EDB-825B-0772-F6F3-49F5D958FB22}"/>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5" name="Freeform 90">
              <a:extLst>
                <a:ext uri="{FF2B5EF4-FFF2-40B4-BE49-F238E27FC236}">
                  <a16:creationId xmlns:a16="http://schemas.microsoft.com/office/drawing/2014/main" id="{3F0DCDC4-4A41-486F-D050-5B25B42801B6}"/>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6" name="Freeform 91">
              <a:extLst>
                <a:ext uri="{FF2B5EF4-FFF2-40B4-BE49-F238E27FC236}">
                  <a16:creationId xmlns:a16="http://schemas.microsoft.com/office/drawing/2014/main" id="{8169DAD0-8442-FDED-0F31-2088606E6818}"/>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7" name="Freeform 92">
              <a:extLst>
                <a:ext uri="{FF2B5EF4-FFF2-40B4-BE49-F238E27FC236}">
                  <a16:creationId xmlns:a16="http://schemas.microsoft.com/office/drawing/2014/main" id="{15060C02-4B2F-928A-1815-21AA5D7BB229}"/>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8" name="Freeform 93">
              <a:extLst>
                <a:ext uri="{FF2B5EF4-FFF2-40B4-BE49-F238E27FC236}">
                  <a16:creationId xmlns:a16="http://schemas.microsoft.com/office/drawing/2014/main" id="{9622135C-E34E-8F9C-2F61-79CD5DE51471}"/>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9" name="Freeform 94">
              <a:extLst>
                <a:ext uri="{FF2B5EF4-FFF2-40B4-BE49-F238E27FC236}">
                  <a16:creationId xmlns:a16="http://schemas.microsoft.com/office/drawing/2014/main" id="{15E69FA3-E97C-4508-A076-C3577844BC8F}"/>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0" name="Freeform 95">
              <a:extLst>
                <a:ext uri="{FF2B5EF4-FFF2-40B4-BE49-F238E27FC236}">
                  <a16:creationId xmlns:a16="http://schemas.microsoft.com/office/drawing/2014/main" id="{78F48F40-15C5-1723-EF3D-02CDFA0EA3F2}"/>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1" name="Freeform 96">
              <a:extLst>
                <a:ext uri="{FF2B5EF4-FFF2-40B4-BE49-F238E27FC236}">
                  <a16:creationId xmlns:a16="http://schemas.microsoft.com/office/drawing/2014/main" id="{5F79293A-9ED9-4274-44FF-B26DD531E754}"/>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2" name="Freeform 97">
              <a:extLst>
                <a:ext uri="{FF2B5EF4-FFF2-40B4-BE49-F238E27FC236}">
                  <a16:creationId xmlns:a16="http://schemas.microsoft.com/office/drawing/2014/main" id="{D687F4F8-FEFD-83FB-0830-F670A351B542}"/>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3" name="Freeform 98">
              <a:extLst>
                <a:ext uri="{FF2B5EF4-FFF2-40B4-BE49-F238E27FC236}">
                  <a16:creationId xmlns:a16="http://schemas.microsoft.com/office/drawing/2014/main" id="{8B522A30-4B09-9237-B7FA-2C4D91096BB5}"/>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4" name="Freeform 99">
              <a:extLst>
                <a:ext uri="{FF2B5EF4-FFF2-40B4-BE49-F238E27FC236}">
                  <a16:creationId xmlns:a16="http://schemas.microsoft.com/office/drawing/2014/main" id="{626857B4-27CA-AC14-A1FE-BE0503095163}"/>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5" name="Freeform 100">
              <a:extLst>
                <a:ext uri="{FF2B5EF4-FFF2-40B4-BE49-F238E27FC236}">
                  <a16:creationId xmlns:a16="http://schemas.microsoft.com/office/drawing/2014/main" id="{AB234712-2168-6BCE-AF7A-367C7E350132}"/>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6" name="Freeform 101">
              <a:extLst>
                <a:ext uri="{FF2B5EF4-FFF2-40B4-BE49-F238E27FC236}">
                  <a16:creationId xmlns:a16="http://schemas.microsoft.com/office/drawing/2014/main" id="{DF74E58B-413A-7D86-7AFC-EE4C266AB242}"/>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7" name="Freeform 102">
              <a:extLst>
                <a:ext uri="{FF2B5EF4-FFF2-40B4-BE49-F238E27FC236}">
                  <a16:creationId xmlns:a16="http://schemas.microsoft.com/office/drawing/2014/main" id="{53FFBD32-9F75-96CF-E90A-10B495F2E8D2}"/>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8" name="Freeform 103">
              <a:extLst>
                <a:ext uri="{FF2B5EF4-FFF2-40B4-BE49-F238E27FC236}">
                  <a16:creationId xmlns:a16="http://schemas.microsoft.com/office/drawing/2014/main" id="{F99B3D46-B2CC-7D55-031B-7F4E9F07F05F}"/>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9" name="Freeform 104">
              <a:extLst>
                <a:ext uri="{FF2B5EF4-FFF2-40B4-BE49-F238E27FC236}">
                  <a16:creationId xmlns:a16="http://schemas.microsoft.com/office/drawing/2014/main" id="{D55F688B-D72E-696F-E1FD-CE7B34B3EF9C}"/>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0" name="Freeform 105">
              <a:extLst>
                <a:ext uri="{FF2B5EF4-FFF2-40B4-BE49-F238E27FC236}">
                  <a16:creationId xmlns:a16="http://schemas.microsoft.com/office/drawing/2014/main" id="{4EF589B8-706A-6E16-DCDB-52FD3396DF68}"/>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spTree>
    <p:extLst>
      <p:ext uri="{BB962C8B-B14F-4D97-AF65-F5344CB8AC3E}">
        <p14:creationId xmlns:p14="http://schemas.microsoft.com/office/powerpoint/2010/main" val="36642275"/>
      </p:ext>
    </p:extLst>
  </p:cSld>
  <p:clrMapOvr>
    <a:masterClrMapping/>
  </p:clrMapOvr>
  <p:extLst>
    <p:ext uri="{DCECCB84-F9BA-43D5-87BE-67443E8EF086}">
      <p15:sldGuideLst xmlns:p15="http://schemas.microsoft.com/office/powerpoint/2012/main">
        <p15:guide id="3" orient="horz" pos="2160">
          <p15:clr>
            <a:srgbClr val="FBAE40"/>
          </p15:clr>
        </p15:guide>
        <p15:guide id="4" pos="264">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Biography">
    <p:spTree>
      <p:nvGrpSpPr>
        <p:cNvPr id="1" name=""/>
        <p:cNvGrpSpPr/>
        <p:nvPr/>
      </p:nvGrpSpPr>
      <p:grpSpPr>
        <a:xfrm>
          <a:off x="0" y="0"/>
          <a:ext cx="0" cy="0"/>
          <a:chOff x="0" y="0"/>
          <a:chExt cx="0" cy="0"/>
        </a:xfrm>
      </p:grpSpPr>
      <p:sp>
        <p:nvSpPr>
          <p:cNvPr id="2" name="Title 1"/>
          <p:cNvSpPr>
            <a:spLocks noGrp="1"/>
          </p:cNvSpPr>
          <p:nvPr>
            <p:ph type="title"/>
          </p:nvPr>
        </p:nvSpPr>
        <p:spPr>
          <a:xfrm>
            <a:off x="317115" y="228600"/>
            <a:ext cx="8188710" cy="838200"/>
          </a:xfrm>
        </p:spPr>
        <p:txBody>
          <a:bodyPr/>
          <a:lstStyle/>
          <a:p>
            <a:r>
              <a:rPr lang="en-US"/>
              <a:t>Click to edit Master title style</a:t>
            </a:r>
            <a:endParaRPr lang="en-US" dirty="0"/>
          </a:p>
        </p:txBody>
      </p:sp>
      <p:sp>
        <p:nvSpPr>
          <p:cNvPr id="3" name="Content Placeholder 2"/>
          <p:cNvSpPr>
            <a:spLocks noGrp="1"/>
          </p:cNvSpPr>
          <p:nvPr>
            <p:ph idx="1"/>
          </p:nvPr>
        </p:nvSpPr>
        <p:spPr>
          <a:xfrm>
            <a:off x="325661" y="1073258"/>
            <a:ext cx="8188710" cy="439305"/>
          </a:xfrm>
        </p:spPr>
        <p:txBody>
          <a:bodyPr lIns="91440"/>
          <a:lstStyle>
            <a:lvl1pPr marL="0" indent="0">
              <a:spcBef>
                <a:spcPts val="0"/>
              </a:spcBef>
              <a:defRPr lang="en-US" sz="1200" b="1" dirty="0" smtClean="0">
                <a:solidFill>
                  <a:srgbClr val="7A9A3D"/>
                </a:solidFill>
                <a:latin typeface="+mn-lt"/>
                <a:ea typeface="+mn-ea"/>
                <a:cs typeface="+mn-cs"/>
              </a:defRPr>
            </a:lvl1pPr>
            <a:lvl2pPr marL="0" indent="0">
              <a:spcBef>
                <a:spcPts val="0"/>
              </a:spcBef>
              <a:buNone/>
              <a:defRPr sz="1200" b="0" i="1">
                <a:solidFill>
                  <a:srgbClr val="7A9A3D"/>
                </a:solidFill>
              </a:defRPr>
            </a:lvl2pPr>
          </a:lstStyle>
          <a:p>
            <a:pPr lvl="0"/>
            <a:r>
              <a:rPr lang="en-US"/>
              <a:t>Click to edit Master text styles</a:t>
            </a:r>
          </a:p>
          <a:p>
            <a:pPr lvl="1"/>
            <a:r>
              <a:rPr lang="en-US"/>
              <a:t>Second level</a:t>
            </a:r>
          </a:p>
        </p:txBody>
      </p:sp>
      <p:sp>
        <p:nvSpPr>
          <p:cNvPr id="10" name="Content Placeholder 9"/>
          <p:cNvSpPr>
            <a:spLocks noGrp="1"/>
          </p:cNvSpPr>
          <p:nvPr>
            <p:ph sz="quarter" idx="13"/>
          </p:nvPr>
        </p:nvSpPr>
        <p:spPr>
          <a:xfrm>
            <a:off x="325661" y="1526850"/>
            <a:ext cx="8188710" cy="4691387"/>
          </a:xfrm>
        </p:spPr>
        <p:txBody>
          <a:bodyPr lIns="91440"/>
          <a:lstStyle>
            <a:lvl1pPr marL="0" indent="0">
              <a:lnSpc>
                <a:spcPct val="100000"/>
              </a:lnSpc>
              <a:spcBef>
                <a:spcPts val="600"/>
              </a:spcBef>
              <a:buFont typeface="Arial" pitchFamily="34" charset="0"/>
              <a:buNone/>
              <a:defRPr sz="1000" b="0">
                <a:solidFill>
                  <a:srgbClr val="000000"/>
                </a:solidFill>
              </a:defRPr>
            </a:lvl1pPr>
            <a:lvl2pPr marL="0" indent="0">
              <a:lnSpc>
                <a:spcPct val="100000"/>
              </a:lnSpc>
              <a:spcBef>
                <a:spcPts val="600"/>
              </a:spcBef>
              <a:buNone/>
              <a:defRPr sz="1000">
                <a:solidFill>
                  <a:srgbClr val="000000"/>
                </a:solidFill>
              </a:defRPr>
            </a:lvl2pPr>
            <a:lvl3pPr marL="0" indent="0">
              <a:lnSpc>
                <a:spcPct val="100000"/>
              </a:lnSpc>
              <a:spcBef>
                <a:spcPts val="600"/>
              </a:spcBef>
              <a:buNone/>
              <a:defRPr sz="1000">
                <a:solidFill>
                  <a:srgbClr val="000000"/>
                </a:solidFill>
              </a:defRPr>
            </a:lvl3pPr>
            <a:lvl4pPr marL="0" indent="0">
              <a:lnSpc>
                <a:spcPct val="100000"/>
              </a:lnSpc>
              <a:spcBef>
                <a:spcPts val="600"/>
              </a:spcBef>
              <a:buFont typeface="Arial" pitchFamily="34" charset="0"/>
              <a:buNone/>
              <a:defRPr sz="1000">
                <a:solidFill>
                  <a:srgbClr val="000000"/>
                </a:solidFill>
              </a:defRPr>
            </a:lvl4pPr>
            <a:lvl5pPr marL="0" indent="0">
              <a:lnSpc>
                <a:spcPct val="100000"/>
              </a:lnSpc>
              <a:spcBef>
                <a:spcPts val="600"/>
              </a:spcBef>
              <a:buFont typeface="Arial" pitchFamily="34" charset="0"/>
              <a:buNone/>
              <a:defRPr sz="10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3" name="Slide Number Placeholder 3">
            <a:extLst>
              <a:ext uri="{FF2B5EF4-FFF2-40B4-BE49-F238E27FC236}">
                <a16:creationId xmlns:a16="http://schemas.microsoft.com/office/drawing/2014/main" id="{7EA345A8-99C1-46D2-B43D-EBB13DCF1ED2}"/>
              </a:ext>
            </a:extLst>
          </p:cNvPr>
          <p:cNvSpPr>
            <a:spLocks noGrp="1"/>
          </p:cNvSpPr>
          <p:nvPr>
            <p:ph type="sldNum" sz="quarter" idx="14"/>
          </p:nvPr>
        </p:nvSpPr>
        <p:spPr>
          <a:xfrm>
            <a:off x="0" y="6414505"/>
            <a:ext cx="327880"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64" name="Rectangle 155">
            <a:extLst>
              <a:ext uri="{FF2B5EF4-FFF2-40B4-BE49-F238E27FC236}">
                <a16:creationId xmlns:a16="http://schemas.microsoft.com/office/drawing/2014/main" id="{89581FD7-1A7A-4D55-96D3-115BEF36627D}"/>
              </a:ext>
            </a:extLst>
          </p:cNvPr>
          <p:cNvSpPr>
            <a:spLocks noGrp="1" noChangeArrowheads="1"/>
          </p:cNvSpPr>
          <p:nvPr>
            <p:ph type="dt" sz="half" idx="16"/>
          </p:nvPr>
        </p:nvSpPr>
        <p:spPr>
          <a:xfrm>
            <a:off x="320040" y="6684229"/>
            <a:ext cx="1983958" cy="120649"/>
          </a:xfrm>
        </p:spPr>
        <p:txBody>
          <a:bodyPr/>
          <a:lstStyle>
            <a:lvl1pPr algn="l">
              <a:defRPr sz="700" smtClean="0">
                <a:solidFill>
                  <a:srgbClr val="000000"/>
                </a:solidFill>
              </a:defRPr>
            </a:lvl1pPr>
          </a:lstStyle>
          <a:p>
            <a:pPr>
              <a:defRPr/>
            </a:pPr>
            <a:r>
              <a:rPr lang="en-US"/>
              <a:t>Production code #</a:t>
            </a:r>
            <a:endParaRPr lang="en-US" dirty="0"/>
          </a:p>
        </p:txBody>
      </p:sp>
      <p:sp>
        <p:nvSpPr>
          <p:cNvPr id="65" name="Rectangle 176">
            <a:extLst>
              <a:ext uri="{FF2B5EF4-FFF2-40B4-BE49-F238E27FC236}">
                <a16:creationId xmlns:a16="http://schemas.microsoft.com/office/drawing/2014/main" id="{9906DF31-BFC5-4876-8473-BB825737ABD0}"/>
              </a:ext>
            </a:extLst>
          </p:cNvPr>
          <p:cNvSpPr>
            <a:spLocks noGrp="1" noChangeArrowheads="1"/>
          </p:cNvSpPr>
          <p:nvPr>
            <p:ph type="ftr" sz="quarter" idx="17"/>
          </p:nvPr>
        </p:nvSpPr>
        <p:spPr>
          <a:xfrm>
            <a:off x="320040" y="6508597"/>
            <a:ext cx="3931920" cy="173736"/>
          </a:xfrm>
        </p:spPr>
        <p:txBody>
          <a:bodyPr/>
          <a:lstStyle>
            <a:lvl1pPr algn="l">
              <a:defRPr sz="800" b="0" smtClean="0">
                <a:solidFill>
                  <a:srgbClr val="000000"/>
                </a:solidFill>
              </a:defRPr>
            </a:lvl1pPr>
          </a:lstStyle>
          <a:p>
            <a:pPr>
              <a:defRPr/>
            </a:pPr>
            <a:r>
              <a:rPr lang="en-US"/>
              <a:t>Page footer, i.e., For institutional use only.</a:t>
            </a:r>
            <a:endParaRPr lang="en-US" dirty="0"/>
          </a:p>
        </p:txBody>
      </p:sp>
      <p:grpSp>
        <p:nvGrpSpPr>
          <p:cNvPr id="4" name="Group 3">
            <a:extLst>
              <a:ext uri="{FF2B5EF4-FFF2-40B4-BE49-F238E27FC236}">
                <a16:creationId xmlns:a16="http://schemas.microsoft.com/office/drawing/2014/main" id="{4A6AB366-FA82-EA22-B77A-B3B71D1AFA6B}"/>
              </a:ext>
            </a:extLst>
          </p:cNvPr>
          <p:cNvGrpSpPr/>
          <p:nvPr userDrawn="1"/>
        </p:nvGrpSpPr>
        <p:grpSpPr>
          <a:xfrm>
            <a:off x="7358173" y="6361974"/>
            <a:ext cx="1382376" cy="297562"/>
            <a:chOff x="6923088" y="4475163"/>
            <a:chExt cx="1873251" cy="403225"/>
          </a:xfrm>
        </p:grpSpPr>
        <p:sp>
          <p:nvSpPr>
            <p:cNvPr id="5" name="AutoShape 4">
              <a:extLst>
                <a:ext uri="{FF2B5EF4-FFF2-40B4-BE49-F238E27FC236}">
                  <a16:creationId xmlns:a16="http://schemas.microsoft.com/office/drawing/2014/main" id="{ECC88824-5E0F-70C3-27AB-FD70069B17C1}"/>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 name="Freeform 6">
              <a:extLst>
                <a:ext uri="{FF2B5EF4-FFF2-40B4-BE49-F238E27FC236}">
                  <a16:creationId xmlns:a16="http://schemas.microsoft.com/office/drawing/2014/main" id="{3D5E7FF8-D168-E3B6-E2A8-0ABA9D6D904F}"/>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 name="Freeform 7">
              <a:extLst>
                <a:ext uri="{FF2B5EF4-FFF2-40B4-BE49-F238E27FC236}">
                  <a16:creationId xmlns:a16="http://schemas.microsoft.com/office/drawing/2014/main" id="{792211CA-5AEE-5CB7-6260-EF099073C5BA}"/>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 name="Freeform 83">
              <a:extLst>
                <a:ext uri="{FF2B5EF4-FFF2-40B4-BE49-F238E27FC236}">
                  <a16:creationId xmlns:a16="http://schemas.microsoft.com/office/drawing/2014/main" id="{45F31F38-66D6-F994-2118-54D8F7EF1D24}"/>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9" name="Freeform 84">
              <a:extLst>
                <a:ext uri="{FF2B5EF4-FFF2-40B4-BE49-F238E27FC236}">
                  <a16:creationId xmlns:a16="http://schemas.microsoft.com/office/drawing/2014/main" id="{A8F2605C-C74C-312F-0A17-7664CA630203}"/>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1" name="Freeform 85">
              <a:extLst>
                <a:ext uri="{FF2B5EF4-FFF2-40B4-BE49-F238E27FC236}">
                  <a16:creationId xmlns:a16="http://schemas.microsoft.com/office/drawing/2014/main" id="{D32A52EC-31B6-035D-168E-FED8C9259D2D}"/>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2" name="Freeform 86">
              <a:extLst>
                <a:ext uri="{FF2B5EF4-FFF2-40B4-BE49-F238E27FC236}">
                  <a16:creationId xmlns:a16="http://schemas.microsoft.com/office/drawing/2014/main" id="{2955F385-16F1-D799-D3A9-C9690A4E3C21}"/>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3" name="Freeform 87">
              <a:extLst>
                <a:ext uri="{FF2B5EF4-FFF2-40B4-BE49-F238E27FC236}">
                  <a16:creationId xmlns:a16="http://schemas.microsoft.com/office/drawing/2014/main" id="{E8EF0145-388D-3A9B-1927-58C58DE3CCAE}"/>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4" name="Freeform 88">
              <a:extLst>
                <a:ext uri="{FF2B5EF4-FFF2-40B4-BE49-F238E27FC236}">
                  <a16:creationId xmlns:a16="http://schemas.microsoft.com/office/drawing/2014/main" id="{08F8D9E5-B85B-AD0D-FAD6-932A6C7D654E}"/>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5" name="Freeform 89">
              <a:extLst>
                <a:ext uri="{FF2B5EF4-FFF2-40B4-BE49-F238E27FC236}">
                  <a16:creationId xmlns:a16="http://schemas.microsoft.com/office/drawing/2014/main" id="{6A6A064B-A339-ED53-CA2C-864D734BDCDC}"/>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6" name="Freeform 90">
              <a:extLst>
                <a:ext uri="{FF2B5EF4-FFF2-40B4-BE49-F238E27FC236}">
                  <a16:creationId xmlns:a16="http://schemas.microsoft.com/office/drawing/2014/main" id="{E5A61B3C-5375-82C1-3111-9C3F5C8322A1}"/>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7" name="Freeform 91">
              <a:extLst>
                <a:ext uri="{FF2B5EF4-FFF2-40B4-BE49-F238E27FC236}">
                  <a16:creationId xmlns:a16="http://schemas.microsoft.com/office/drawing/2014/main" id="{AA423049-5A79-3B90-06F5-1B014BE4A711}"/>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8" name="Freeform 92">
              <a:extLst>
                <a:ext uri="{FF2B5EF4-FFF2-40B4-BE49-F238E27FC236}">
                  <a16:creationId xmlns:a16="http://schemas.microsoft.com/office/drawing/2014/main" id="{71E78F61-E6F9-FB31-0CB8-15218888C797}"/>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9" name="Freeform 93">
              <a:extLst>
                <a:ext uri="{FF2B5EF4-FFF2-40B4-BE49-F238E27FC236}">
                  <a16:creationId xmlns:a16="http://schemas.microsoft.com/office/drawing/2014/main" id="{738DCD30-51AA-D2FF-0AE4-D1A7CDA9263D}"/>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0" name="Freeform 94">
              <a:extLst>
                <a:ext uri="{FF2B5EF4-FFF2-40B4-BE49-F238E27FC236}">
                  <a16:creationId xmlns:a16="http://schemas.microsoft.com/office/drawing/2014/main" id="{B464B94F-9533-9650-9F83-389A708F1D84}"/>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1" name="Freeform 95">
              <a:extLst>
                <a:ext uri="{FF2B5EF4-FFF2-40B4-BE49-F238E27FC236}">
                  <a16:creationId xmlns:a16="http://schemas.microsoft.com/office/drawing/2014/main" id="{F3F5B042-DEB9-270F-34FE-8E5F50ABC62C}"/>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2" name="Freeform 96">
              <a:extLst>
                <a:ext uri="{FF2B5EF4-FFF2-40B4-BE49-F238E27FC236}">
                  <a16:creationId xmlns:a16="http://schemas.microsoft.com/office/drawing/2014/main" id="{2E10820B-75CC-B6F9-42C7-E0577EA80525}"/>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3" name="Freeform 97">
              <a:extLst>
                <a:ext uri="{FF2B5EF4-FFF2-40B4-BE49-F238E27FC236}">
                  <a16:creationId xmlns:a16="http://schemas.microsoft.com/office/drawing/2014/main" id="{EDF8BB3A-8D39-81E1-6101-A258FE251884}"/>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4" name="Freeform 98">
              <a:extLst>
                <a:ext uri="{FF2B5EF4-FFF2-40B4-BE49-F238E27FC236}">
                  <a16:creationId xmlns:a16="http://schemas.microsoft.com/office/drawing/2014/main" id="{99171EE8-4046-4BC5-5F9A-FE69DC4933B7}"/>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5" name="Freeform 99">
              <a:extLst>
                <a:ext uri="{FF2B5EF4-FFF2-40B4-BE49-F238E27FC236}">
                  <a16:creationId xmlns:a16="http://schemas.microsoft.com/office/drawing/2014/main" id="{1949D3BA-D752-E4AE-B9EA-84A6E39D6176}"/>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6" name="Freeform 100">
              <a:extLst>
                <a:ext uri="{FF2B5EF4-FFF2-40B4-BE49-F238E27FC236}">
                  <a16:creationId xmlns:a16="http://schemas.microsoft.com/office/drawing/2014/main" id="{8408C16E-92CF-6A9B-A23F-CC557999CCF5}"/>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7" name="Freeform 101">
              <a:extLst>
                <a:ext uri="{FF2B5EF4-FFF2-40B4-BE49-F238E27FC236}">
                  <a16:creationId xmlns:a16="http://schemas.microsoft.com/office/drawing/2014/main" id="{62B9F68C-25D0-02A2-113C-B435309F4491}"/>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8" name="Freeform 102">
              <a:extLst>
                <a:ext uri="{FF2B5EF4-FFF2-40B4-BE49-F238E27FC236}">
                  <a16:creationId xmlns:a16="http://schemas.microsoft.com/office/drawing/2014/main" id="{95DFAD55-B8FC-8785-803E-193E0A1571E7}"/>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9" name="Freeform 103">
              <a:extLst>
                <a:ext uri="{FF2B5EF4-FFF2-40B4-BE49-F238E27FC236}">
                  <a16:creationId xmlns:a16="http://schemas.microsoft.com/office/drawing/2014/main" id="{5B4F926E-D360-D368-D134-25573950A4DE}"/>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0" name="Freeform 104">
              <a:extLst>
                <a:ext uri="{FF2B5EF4-FFF2-40B4-BE49-F238E27FC236}">
                  <a16:creationId xmlns:a16="http://schemas.microsoft.com/office/drawing/2014/main" id="{A2815938-AF63-7987-C7F2-2814F8CC2191}"/>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1" name="Freeform 105">
              <a:extLst>
                <a:ext uri="{FF2B5EF4-FFF2-40B4-BE49-F238E27FC236}">
                  <a16:creationId xmlns:a16="http://schemas.microsoft.com/office/drawing/2014/main" id="{E02FC36B-4C30-CBE7-891D-E9D533EB9131}"/>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spTree>
    <p:extLst>
      <p:ext uri="{BB962C8B-B14F-4D97-AF65-F5344CB8AC3E}">
        <p14:creationId xmlns:p14="http://schemas.microsoft.com/office/powerpoint/2010/main" val="445168522"/>
      </p:ext>
    </p:extLst>
  </p:cSld>
  <p:clrMapOvr>
    <a:masterClrMapping/>
  </p:clrMapOvr>
  <p:extLst>
    <p:ext uri="{DCECCB84-F9BA-43D5-87BE-67443E8EF086}">
      <p15:sldGuideLst xmlns:p15="http://schemas.microsoft.com/office/powerpoint/2012/main">
        <p15:guide id="3" orient="horz" pos="2160">
          <p15:clr>
            <a:srgbClr val="FBAE40"/>
          </p15:clr>
        </p15:guide>
        <p15:guide id="4" pos="264">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Biography 2">
    <p:spTree>
      <p:nvGrpSpPr>
        <p:cNvPr id="1" name=""/>
        <p:cNvGrpSpPr/>
        <p:nvPr/>
      </p:nvGrpSpPr>
      <p:grpSpPr>
        <a:xfrm>
          <a:off x="0" y="0"/>
          <a:ext cx="0" cy="0"/>
          <a:chOff x="0" y="0"/>
          <a:chExt cx="0" cy="0"/>
        </a:xfrm>
      </p:grpSpPr>
      <p:sp>
        <p:nvSpPr>
          <p:cNvPr id="2" name="Title 1"/>
          <p:cNvSpPr>
            <a:spLocks noGrp="1"/>
          </p:cNvSpPr>
          <p:nvPr>
            <p:ph type="title"/>
          </p:nvPr>
        </p:nvSpPr>
        <p:spPr>
          <a:xfrm>
            <a:off x="317115" y="228600"/>
            <a:ext cx="8187948" cy="838200"/>
          </a:xfrm>
        </p:spPr>
        <p:txBody>
          <a:bodyPr/>
          <a:lstStyle/>
          <a:p>
            <a:r>
              <a:rPr lang="en-US"/>
              <a:t>Click to edit Master title style</a:t>
            </a:r>
            <a:endParaRPr lang="en-US" dirty="0"/>
          </a:p>
        </p:txBody>
      </p:sp>
      <p:sp>
        <p:nvSpPr>
          <p:cNvPr id="3" name="Content Placeholder 2"/>
          <p:cNvSpPr>
            <a:spLocks noGrp="1"/>
          </p:cNvSpPr>
          <p:nvPr>
            <p:ph idx="1"/>
          </p:nvPr>
        </p:nvSpPr>
        <p:spPr>
          <a:xfrm>
            <a:off x="325661" y="1073258"/>
            <a:ext cx="8187948" cy="439305"/>
          </a:xfrm>
        </p:spPr>
        <p:txBody>
          <a:bodyPr lIns="91440"/>
          <a:lstStyle>
            <a:lvl1pPr marL="0" indent="0">
              <a:spcBef>
                <a:spcPts val="0"/>
              </a:spcBef>
              <a:defRPr lang="en-US" sz="1200" b="1" dirty="0" smtClean="0">
                <a:solidFill>
                  <a:srgbClr val="7A9A3D"/>
                </a:solidFill>
                <a:latin typeface="+mn-lt"/>
                <a:ea typeface="+mn-ea"/>
                <a:cs typeface="+mn-cs"/>
              </a:defRPr>
            </a:lvl1pPr>
            <a:lvl2pPr marL="0" indent="0">
              <a:spcBef>
                <a:spcPts val="0"/>
              </a:spcBef>
              <a:buNone/>
              <a:defRPr sz="1200" b="0" i="1">
                <a:solidFill>
                  <a:srgbClr val="7A9A3D"/>
                </a:solidFill>
              </a:defRPr>
            </a:lvl2pPr>
          </a:lstStyle>
          <a:p>
            <a:pPr lvl="0"/>
            <a:r>
              <a:rPr lang="en-US"/>
              <a:t>Click to edit Master text styles</a:t>
            </a:r>
          </a:p>
          <a:p>
            <a:pPr lvl="1"/>
            <a:r>
              <a:rPr lang="en-US"/>
              <a:t>Second level</a:t>
            </a:r>
          </a:p>
        </p:txBody>
      </p:sp>
      <p:sp>
        <p:nvSpPr>
          <p:cNvPr id="10" name="Content Placeholder 9"/>
          <p:cNvSpPr>
            <a:spLocks noGrp="1"/>
          </p:cNvSpPr>
          <p:nvPr>
            <p:ph sz="quarter" idx="13"/>
          </p:nvPr>
        </p:nvSpPr>
        <p:spPr>
          <a:xfrm>
            <a:off x="325661" y="1526851"/>
            <a:ext cx="8188710" cy="1902149"/>
          </a:xfrm>
        </p:spPr>
        <p:txBody>
          <a:bodyPr lIns="91440"/>
          <a:lstStyle>
            <a:lvl1pPr marL="0" indent="0">
              <a:lnSpc>
                <a:spcPct val="100000"/>
              </a:lnSpc>
              <a:spcBef>
                <a:spcPts val="600"/>
              </a:spcBef>
              <a:buFont typeface="Arial" pitchFamily="34" charset="0"/>
              <a:buNone/>
              <a:defRPr sz="1000" b="0">
                <a:solidFill>
                  <a:srgbClr val="000000"/>
                </a:solidFill>
              </a:defRPr>
            </a:lvl1pPr>
            <a:lvl2pPr marL="0" indent="0">
              <a:lnSpc>
                <a:spcPct val="100000"/>
              </a:lnSpc>
              <a:spcBef>
                <a:spcPts val="600"/>
              </a:spcBef>
              <a:buNone/>
              <a:defRPr sz="1000">
                <a:solidFill>
                  <a:srgbClr val="000000"/>
                </a:solidFill>
              </a:defRPr>
            </a:lvl2pPr>
            <a:lvl3pPr marL="0" indent="0">
              <a:lnSpc>
                <a:spcPct val="100000"/>
              </a:lnSpc>
              <a:spcBef>
                <a:spcPts val="600"/>
              </a:spcBef>
              <a:buNone/>
              <a:defRPr sz="1000">
                <a:solidFill>
                  <a:srgbClr val="000000"/>
                </a:solidFill>
              </a:defRPr>
            </a:lvl3pPr>
            <a:lvl4pPr marL="0" indent="0">
              <a:lnSpc>
                <a:spcPct val="100000"/>
              </a:lnSpc>
              <a:spcBef>
                <a:spcPts val="600"/>
              </a:spcBef>
              <a:buFont typeface="Arial" pitchFamily="34" charset="0"/>
              <a:buNone/>
              <a:defRPr sz="1000">
                <a:solidFill>
                  <a:srgbClr val="000000"/>
                </a:solidFill>
              </a:defRPr>
            </a:lvl4pPr>
            <a:lvl5pPr marL="0" indent="0">
              <a:lnSpc>
                <a:spcPct val="100000"/>
              </a:lnSpc>
              <a:spcBef>
                <a:spcPts val="600"/>
              </a:spcBef>
              <a:buFont typeface="Arial" pitchFamily="34" charset="0"/>
              <a:buNone/>
              <a:defRPr sz="10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p:cNvSpPr>
            <a:spLocks noGrp="1"/>
          </p:cNvSpPr>
          <p:nvPr>
            <p:ph idx="17"/>
          </p:nvPr>
        </p:nvSpPr>
        <p:spPr>
          <a:xfrm>
            <a:off x="325661" y="3666458"/>
            <a:ext cx="8188710" cy="439305"/>
          </a:xfrm>
        </p:spPr>
        <p:txBody>
          <a:bodyPr lIns="91440"/>
          <a:lstStyle>
            <a:lvl1pPr marL="0" indent="0">
              <a:spcBef>
                <a:spcPts val="0"/>
              </a:spcBef>
              <a:defRPr lang="en-US" sz="1200" b="1" dirty="0" smtClean="0">
                <a:solidFill>
                  <a:srgbClr val="7A9A3D"/>
                </a:solidFill>
                <a:latin typeface="+mn-lt"/>
                <a:ea typeface="+mn-ea"/>
                <a:cs typeface="+mn-cs"/>
              </a:defRPr>
            </a:lvl1pPr>
            <a:lvl2pPr marL="0" indent="0">
              <a:spcBef>
                <a:spcPts val="0"/>
              </a:spcBef>
              <a:buNone/>
              <a:defRPr sz="1200" b="0" i="1">
                <a:solidFill>
                  <a:srgbClr val="7A9A3D"/>
                </a:solidFill>
              </a:defRPr>
            </a:lvl2pPr>
          </a:lstStyle>
          <a:p>
            <a:pPr lvl="0"/>
            <a:r>
              <a:rPr lang="en-US"/>
              <a:t>Click to edit Master text styles</a:t>
            </a:r>
          </a:p>
          <a:p>
            <a:pPr lvl="1"/>
            <a:r>
              <a:rPr lang="en-US"/>
              <a:t>Second level</a:t>
            </a:r>
          </a:p>
        </p:txBody>
      </p:sp>
      <p:sp>
        <p:nvSpPr>
          <p:cNvPr id="9" name="Content Placeholder 9"/>
          <p:cNvSpPr>
            <a:spLocks noGrp="1"/>
          </p:cNvSpPr>
          <p:nvPr>
            <p:ph sz="quarter" idx="18"/>
          </p:nvPr>
        </p:nvSpPr>
        <p:spPr>
          <a:xfrm>
            <a:off x="325661" y="4120051"/>
            <a:ext cx="8188710" cy="1902149"/>
          </a:xfrm>
        </p:spPr>
        <p:txBody>
          <a:bodyPr lIns="91440"/>
          <a:lstStyle>
            <a:lvl1pPr marL="0" indent="0">
              <a:lnSpc>
                <a:spcPct val="100000"/>
              </a:lnSpc>
              <a:spcBef>
                <a:spcPts val="600"/>
              </a:spcBef>
              <a:buFont typeface="Arial" pitchFamily="34" charset="0"/>
              <a:buNone/>
              <a:defRPr sz="1000" b="0">
                <a:solidFill>
                  <a:srgbClr val="000000"/>
                </a:solidFill>
              </a:defRPr>
            </a:lvl1pPr>
            <a:lvl2pPr marL="0" indent="0">
              <a:lnSpc>
                <a:spcPct val="100000"/>
              </a:lnSpc>
              <a:spcBef>
                <a:spcPts val="600"/>
              </a:spcBef>
              <a:buNone/>
              <a:defRPr sz="1000">
                <a:solidFill>
                  <a:srgbClr val="000000"/>
                </a:solidFill>
              </a:defRPr>
            </a:lvl2pPr>
            <a:lvl3pPr marL="0" indent="0">
              <a:lnSpc>
                <a:spcPct val="100000"/>
              </a:lnSpc>
              <a:spcBef>
                <a:spcPts val="600"/>
              </a:spcBef>
              <a:buNone/>
              <a:defRPr sz="1000">
                <a:solidFill>
                  <a:srgbClr val="000000"/>
                </a:solidFill>
              </a:defRPr>
            </a:lvl3pPr>
            <a:lvl4pPr marL="0" indent="0">
              <a:lnSpc>
                <a:spcPct val="100000"/>
              </a:lnSpc>
              <a:spcBef>
                <a:spcPts val="600"/>
              </a:spcBef>
              <a:buFont typeface="Arial" pitchFamily="34" charset="0"/>
              <a:buNone/>
              <a:defRPr sz="1000">
                <a:solidFill>
                  <a:srgbClr val="000000"/>
                </a:solidFill>
              </a:defRPr>
            </a:lvl4pPr>
            <a:lvl5pPr marL="0" indent="0">
              <a:lnSpc>
                <a:spcPct val="100000"/>
              </a:lnSpc>
              <a:spcBef>
                <a:spcPts val="600"/>
              </a:spcBef>
              <a:buFont typeface="Arial" pitchFamily="34" charset="0"/>
              <a:buNone/>
              <a:defRPr sz="10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5" name="Slide Number Placeholder 3">
            <a:extLst>
              <a:ext uri="{FF2B5EF4-FFF2-40B4-BE49-F238E27FC236}">
                <a16:creationId xmlns:a16="http://schemas.microsoft.com/office/drawing/2014/main" id="{E8A4DA1C-022C-486D-AE72-319ED27E49CB}"/>
              </a:ext>
            </a:extLst>
          </p:cNvPr>
          <p:cNvSpPr>
            <a:spLocks noGrp="1"/>
          </p:cNvSpPr>
          <p:nvPr>
            <p:ph type="sldNum" sz="quarter" idx="14"/>
          </p:nvPr>
        </p:nvSpPr>
        <p:spPr>
          <a:xfrm>
            <a:off x="0" y="6414505"/>
            <a:ext cx="327880"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66" name="Rectangle 155">
            <a:extLst>
              <a:ext uri="{FF2B5EF4-FFF2-40B4-BE49-F238E27FC236}">
                <a16:creationId xmlns:a16="http://schemas.microsoft.com/office/drawing/2014/main" id="{F5375835-282B-48B9-BA05-8C7189097404}"/>
              </a:ext>
            </a:extLst>
          </p:cNvPr>
          <p:cNvSpPr>
            <a:spLocks noGrp="1" noChangeArrowheads="1"/>
          </p:cNvSpPr>
          <p:nvPr>
            <p:ph type="dt" sz="half" idx="16"/>
          </p:nvPr>
        </p:nvSpPr>
        <p:spPr>
          <a:xfrm>
            <a:off x="320040" y="6684229"/>
            <a:ext cx="1983958" cy="120649"/>
          </a:xfrm>
        </p:spPr>
        <p:txBody>
          <a:bodyPr/>
          <a:lstStyle>
            <a:lvl1pPr algn="l">
              <a:defRPr sz="700" smtClean="0">
                <a:solidFill>
                  <a:srgbClr val="000000"/>
                </a:solidFill>
              </a:defRPr>
            </a:lvl1pPr>
          </a:lstStyle>
          <a:p>
            <a:pPr>
              <a:defRPr/>
            </a:pPr>
            <a:r>
              <a:rPr lang="en-US"/>
              <a:t>Production code #</a:t>
            </a:r>
            <a:endParaRPr lang="en-US" dirty="0"/>
          </a:p>
        </p:txBody>
      </p:sp>
      <p:sp>
        <p:nvSpPr>
          <p:cNvPr id="67" name="Rectangle 176">
            <a:extLst>
              <a:ext uri="{FF2B5EF4-FFF2-40B4-BE49-F238E27FC236}">
                <a16:creationId xmlns:a16="http://schemas.microsoft.com/office/drawing/2014/main" id="{1E8B0D02-E4F8-412E-BDB8-086E6FE9CF00}"/>
              </a:ext>
            </a:extLst>
          </p:cNvPr>
          <p:cNvSpPr>
            <a:spLocks noGrp="1" noChangeArrowheads="1"/>
          </p:cNvSpPr>
          <p:nvPr>
            <p:ph type="ftr" sz="quarter" idx="19"/>
          </p:nvPr>
        </p:nvSpPr>
        <p:spPr>
          <a:xfrm>
            <a:off x="320040" y="6508597"/>
            <a:ext cx="3931920" cy="173736"/>
          </a:xfrm>
        </p:spPr>
        <p:txBody>
          <a:bodyPr/>
          <a:lstStyle>
            <a:lvl1pPr algn="l">
              <a:defRPr sz="800" b="0" smtClean="0">
                <a:solidFill>
                  <a:srgbClr val="000000"/>
                </a:solidFill>
              </a:defRPr>
            </a:lvl1pPr>
          </a:lstStyle>
          <a:p>
            <a:pPr>
              <a:defRPr/>
            </a:pPr>
            <a:r>
              <a:rPr lang="en-US"/>
              <a:t>Page footer, i.e., For institutional use only.</a:t>
            </a:r>
            <a:endParaRPr lang="en-US" dirty="0"/>
          </a:p>
        </p:txBody>
      </p:sp>
      <p:grpSp>
        <p:nvGrpSpPr>
          <p:cNvPr id="4" name="Group 3">
            <a:extLst>
              <a:ext uri="{FF2B5EF4-FFF2-40B4-BE49-F238E27FC236}">
                <a16:creationId xmlns:a16="http://schemas.microsoft.com/office/drawing/2014/main" id="{337A6A57-2F52-862A-E1CF-33B2940DA542}"/>
              </a:ext>
            </a:extLst>
          </p:cNvPr>
          <p:cNvGrpSpPr/>
          <p:nvPr userDrawn="1"/>
        </p:nvGrpSpPr>
        <p:grpSpPr>
          <a:xfrm>
            <a:off x="7358173" y="6361974"/>
            <a:ext cx="1382376" cy="297562"/>
            <a:chOff x="6923088" y="4475163"/>
            <a:chExt cx="1873251" cy="403225"/>
          </a:xfrm>
        </p:grpSpPr>
        <p:sp>
          <p:nvSpPr>
            <p:cNvPr id="5" name="AutoShape 4">
              <a:extLst>
                <a:ext uri="{FF2B5EF4-FFF2-40B4-BE49-F238E27FC236}">
                  <a16:creationId xmlns:a16="http://schemas.microsoft.com/office/drawing/2014/main" id="{5F898BEC-75CC-7523-8E7C-F304B5376882}"/>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 name="Freeform 6">
              <a:extLst>
                <a:ext uri="{FF2B5EF4-FFF2-40B4-BE49-F238E27FC236}">
                  <a16:creationId xmlns:a16="http://schemas.microsoft.com/office/drawing/2014/main" id="{F0ACD364-D8A4-33B0-BD18-6D0151D90C6C}"/>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 name="Freeform 7">
              <a:extLst>
                <a:ext uri="{FF2B5EF4-FFF2-40B4-BE49-F238E27FC236}">
                  <a16:creationId xmlns:a16="http://schemas.microsoft.com/office/drawing/2014/main" id="{A0C52016-3E13-861F-3864-B9BFA17517B7}"/>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1" name="Freeform 83">
              <a:extLst>
                <a:ext uri="{FF2B5EF4-FFF2-40B4-BE49-F238E27FC236}">
                  <a16:creationId xmlns:a16="http://schemas.microsoft.com/office/drawing/2014/main" id="{026AEF03-685B-1850-4271-A388812FCD5D}"/>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2" name="Freeform 84">
              <a:extLst>
                <a:ext uri="{FF2B5EF4-FFF2-40B4-BE49-F238E27FC236}">
                  <a16:creationId xmlns:a16="http://schemas.microsoft.com/office/drawing/2014/main" id="{6B69DEC9-9E09-4474-3349-FA724F759AAC}"/>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3" name="Freeform 85">
              <a:extLst>
                <a:ext uri="{FF2B5EF4-FFF2-40B4-BE49-F238E27FC236}">
                  <a16:creationId xmlns:a16="http://schemas.microsoft.com/office/drawing/2014/main" id="{8CCE1C14-AE0E-6CB6-020D-75FED3349829}"/>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4" name="Freeform 86">
              <a:extLst>
                <a:ext uri="{FF2B5EF4-FFF2-40B4-BE49-F238E27FC236}">
                  <a16:creationId xmlns:a16="http://schemas.microsoft.com/office/drawing/2014/main" id="{5224F138-9D85-068E-FA40-FD14962BF73C}"/>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5" name="Freeform 87">
              <a:extLst>
                <a:ext uri="{FF2B5EF4-FFF2-40B4-BE49-F238E27FC236}">
                  <a16:creationId xmlns:a16="http://schemas.microsoft.com/office/drawing/2014/main" id="{FDB5C9BD-4589-6BD9-D27B-7AA36E89A99B}"/>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6" name="Freeform 88">
              <a:extLst>
                <a:ext uri="{FF2B5EF4-FFF2-40B4-BE49-F238E27FC236}">
                  <a16:creationId xmlns:a16="http://schemas.microsoft.com/office/drawing/2014/main" id="{4A26359D-DE9C-1943-6B3A-19F1ADEBDA7E}"/>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7" name="Freeform 89">
              <a:extLst>
                <a:ext uri="{FF2B5EF4-FFF2-40B4-BE49-F238E27FC236}">
                  <a16:creationId xmlns:a16="http://schemas.microsoft.com/office/drawing/2014/main" id="{9479F1AF-5D9D-53BC-07D0-19C2CF887A17}"/>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8" name="Freeform 90">
              <a:extLst>
                <a:ext uri="{FF2B5EF4-FFF2-40B4-BE49-F238E27FC236}">
                  <a16:creationId xmlns:a16="http://schemas.microsoft.com/office/drawing/2014/main" id="{C875C0CA-DD65-79FE-A7C7-575E05D84464}"/>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9" name="Freeform 91">
              <a:extLst>
                <a:ext uri="{FF2B5EF4-FFF2-40B4-BE49-F238E27FC236}">
                  <a16:creationId xmlns:a16="http://schemas.microsoft.com/office/drawing/2014/main" id="{9F24B1AC-6154-BE21-0808-5EE3045741A7}"/>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0" name="Freeform 92">
              <a:extLst>
                <a:ext uri="{FF2B5EF4-FFF2-40B4-BE49-F238E27FC236}">
                  <a16:creationId xmlns:a16="http://schemas.microsoft.com/office/drawing/2014/main" id="{F3AFBB6E-4358-9CEE-FB83-EE93777EEB6C}"/>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1" name="Freeform 93">
              <a:extLst>
                <a:ext uri="{FF2B5EF4-FFF2-40B4-BE49-F238E27FC236}">
                  <a16:creationId xmlns:a16="http://schemas.microsoft.com/office/drawing/2014/main" id="{19CC3967-2B40-86DB-5FD0-4DCACFD057CF}"/>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2" name="Freeform 94">
              <a:extLst>
                <a:ext uri="{FF2B5EF4-FFF2-40B4-BE49-F238E27FC236}">
                  <a16:creationId xmlns:a16="http://schemas.microsoft.com/office/drawing/2014/main" id="{3A4BC563-3E85-C8AD-6CDD-F66FB6EB67B9}"/>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3" name="Freeform 95">
              <a:extLst>
                <a:ext uri="{FF2B5EF4-FFF2-40B4-BE49-F238E27FC236}">
                  <a16:creationId xmlns:a16="http://schemas.microsoft.com/office/drawing/2014/main" id="{AE521852-DCBA-086D-5A0B-4C4277624134}"/>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4" name="Freeform 96">
              <a:extLst>
                <a:ext uri="{FF2B5EF4-FFF2-40B4-BE49-F238E27FC236}">
                  <a16:creationId xmlns:a16="http://schemas.microsoft.com/office/drawing/2014/main" id="{0C215497-1C98-D2DE-805D-A169D7131582}"/>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5" name="Freeform 97">
              <a:extLst>
                <a:ext uri="{FF2B5EF4-FFF2-40B4-BE49-F238E27FC236}">
                  <a16:creationId xmlns:a16="http://schemas.microsoft.com/office/drawing/2014/main" id="{7EEB9163-2DD1-E22D-91A8-6DE898F1ADA5}"/>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6" name="Freeform 98">
              <a:extLst>
                <a:ext uri="{FF2B5EF4-FFF2-40B4-BE49-F238E27FC236}">
                  <a16:creationId xmlns:a16="http://schemas.microsoft.com/office/drawing/2014/main" id="{2C75306D-9367-D217-AE72-9C4222251F2F}"/>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7" name="Freeform 99">
              <a:extLst>
                <a:ext uri="{FF2B5EF4-FFF2-40B4-BE49-F238E27FC236}">
                  <a16:creationId xmlns:a16="http://schemas.microsoft.com/office/drawing/2014/main" id="{9F23EEB1-595C-ABE2-B3AC-EE35F20FFCE4}"/>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8" name="Freeform 100">
              <a:extLst>
                <a:ext uri="{FF2B5EF4-FFF2-40B4-BE49-F238E27FC236}">
                  <a16:creationId xmlns:a16="http://schemas.microsoft.com/office/drawing/2014/main" id="{15D427EA-620B-43F9-E4A1-7BECB0E068DF}"/>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9" name="Freeform 101">
              <a:extLst>
                <a:ext uri="{FF2B5EF4-FFF2-40B4-BE49-F238E27FC236}">
                  <a16:creationId xmlns:a16="http://schemas.microsoft.com/office/drawing/2014/main" id="{2CD5AECE-50E7-B8C8-EF06-EEDEE92CA00A}"/>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0" name="Freeform 102">
              <a:extLst>
                <a:ext uri="{FF2B5EF4-FFF2-40B4-BE49-F238E27FC236}">
                  <a16:creationId xmlns:a16="http://schemas.microsoft.com/office/drawing/2014/main" id="{6B69455F-EEE9-530E-80C0-F1CA093F48EC}"/>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1" name="Freeform 103">
              <a:extLst>
                <a:ext uri="{FF2B5EF4-FFF2-40B4-BE49-F238E27FC236}">
                  <a16:creationId xmlns:a16="http://schemas.microsoft.com/office/drawing/2014/main" id="{9AB94DB4-0DC3-80F9-A2E7-9DA5E621E6A3}"/>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2" name="Freeform 104">
              <a:extLst>
                <a:ext uri="{FF2B5EF4-FFF2-40B4-BE49-F238E27FC236}">
                  <a16:creationId xmlns:a16="http://schemas.microsoft.com/office/drawing/2014/main" id="{CFDC5454-3752-EDED-413E-4428397EE168}"/>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3" name="Freeform 105">
              <a:extLst>
                <a:ext uri="{FF2B5EF4-FFF2-40B4-BE49-F238E27FC236}">
                  <a16:creationId xmlns:a16="http://schemas.microsoft.com/office/drawing/2014/main" id="{0E577E92-EC78-3FCE-AB38-4738EFE5416B}"/>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spTree>
    <p:extLst>
      <p:ext uri="{BB962C8B-B14F-4D97-AF65-F5344CB8AC3E}">
        <p14:creationId xmlns:p14="http://schemas.microsoft.com/office/powerpoint/2010/main" val="516997747"/>
      </p:ext>
    </p:extLst>
  </p:cSld>
  <p:clrMapOvr>
    <a:masterClrMapping/>
  </p:clrMapOvr>
  <p:extLst>
    <p:ext uri="{DCECCB84-F9BA-43D5-87BE-67443E8EF086}">
      <p15:sldGuideLst xmlns:p15="http://schemas.microsoft.com/office/powerpoint/2012/main">
        <p15:guide id="3" orient="horz" pos="2160">
          <p15:clr>
            <a:srgbClr val="FBAE40"/>
          </p15:clr>
        </p15:guide>
        <p15:guide id="4" pos="264">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17115" y="228600"/>
            <a:ext cx="8173742" cy="8382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325661" y="1339850"/>
            <a:ext cx="3878262" cy="4878388"/>
          </a:xfrm>
        </p:spPr>
        <p:txBody>
          <a:bodyPr lIns="91440"/>
          <a:lstStyle>
            <a:lvl1pPr>
              <a:spcBef>
                <a:spcPts val="600"/>
              </a:spcBef>
              <a:defRPr sz="1400">
                <a:solidFill>
                  <a:srgbClr val="7A9A3D"/>
                </a:solidFill>
              </a:defRPr>
            </a:lvl1pPr>
            <a:lvl2pPr marL="114300" indent="-114300">
              <a:spcBef>
                <a:spcPts val="600"/>
              </a:spcBef>
              <a:buClr>
                <a:srgbClr val="7A9A3D"/>
              </a:buClr>
              <a:defRPr sz="1200">
                <a:solidFill>
                  <a:srgbClr val="000000"/>
                </a:solidFill>
              </a:defRPr>
            </a:lvl2pPr>
            <a:lvl3pPr marL="228600" indent="-114300">
              <a:spcBef>
                <a:spcPts val="600"/>
              </a:spcBef>
              <a:buClr>
                <a:srgbClr val="7A9A3D"/>
              </a:buClr>
              <a:defRPr sz="1100">
                <a:solidFill>
                  <a:srgbClr val="000000"/>
                </a:solidFill>
              </a:defRPr>
            </a:lvl3pPr>
            <a:lvl4pPr marL="342900" indent="-114300">
              <a:spcBef>
                <a:spcPts val="600"/>
              </a:spcBef>
              <a:buClr>
                <a:srgbClr val="7A9A3D"/>
              </a:buClr>
              <a:defRPr sz="1100">
                <a:solidFill>
                  <a:srgbClr val="000000"/>
                </a:solidFill>
              </a:defRPr>
            </a:lvl4pPr>
            <a:lvl5pPr>
              <a:defRPr sz="105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Content Placeholder 2"/>
          <p:cNvSpPr>
            <a:spLocks noGrp="1"/>
          </p:cNvSpPr>
          <p:nvPr>
            <p:ph sz="half" idx="13"/>
          </p:nvPr>
        </p:nvSpPr>
        <p:spPr>
          <a:xfrm>
            <a:off x="4611450" y="1339850"/>
            <a:ext cx="3878262" cy="4878388"/>
          </a:xfrm>
        </p:spPr>
        <p:txBody>
          <a:bodyPr lIns="91440"/>
          <a:lstStyle>
            <a:lvl1pPr>
              <a:spcBef>
                <a:spcPts val="600"/>
              </a:spcBef>
              <a:defRPr sz="1400">
                <a:solidFill>
                  <a:srgbClr val="7A9A3D"/>
                </a:solidFill>
              </a:defRPr>
            </a:lvl1pPr>
            <a:lvl2pPr marL="114300" indent="-114300">
              <a:spcBef>
                <a:spcPts val="600"/>
              </a:spcBef>
              <a:buClr>
                <a:srgbClr val="7A9A3D"/>
              </a:buClr>
              <a:defRPr sz="1200">
                <a:solidFill>
                  <a:srgbClr val="000000"/>
                </a:solidFill>
              </a:defRPr>
            </a:lvl2pPr>
            <a:lvl3pPr marL="228600" indent="-114300">
              <a:spcBef>
                <a:spcPts val="600"/>
              </a:spcBef>
              <a:buClr>
                <a:srgbClr val="7A9A3D"/>
              </a:buClr>
              <a:defRPr sz="1100">
                <a:solidFill>
                  <a:srgbClr val="000000"/>
                </a:solidFill>
              </a:defRPr>
            </a:lvl3pPr>
            <a:lvl4pPr marL="342900" indent="-114300">
              <a:spcBef>
                <a:spcPts val="600"/>
              </a:spcBef>
              <a:buClr>
                <a:srgbClr val="7A9A3D"/>
              </a:buClr>
              <a:defRPr sz="1100">
                <a:solidFill>
                  <a:srgbClr val="000000"/>
                </a:solidFill>
              </a:defRPr>
            </a:lvl4pPr>
            <a:lvl5pPr>
              <a:defRPr sz="105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63" name="Slide Number Placeholder 3">
            <a:extLst>
              <a:ext uri="{FF2B5EF4-FFF2-40B4-BE49-F238E27FC236}">
                <a16:creationId xmlns:a16="http://schemas.microsoft.com/office/drawing/2014/main" id="{962933B9-4871-4551-B211-283BF78E4B31}"/>
              </a:ext>
            </a:extLst>
          </p:cNvPr>
          <p:cNvSpPr>
            <a:spLocks noGrp="1"/>
          </p:cNvSpPr>
          <p:nvPr>
            <p:ph type="sldNum" sz="quarter" idx="14"/>
          </p:nvPr>
        </p:nvSpPr>
        <p:spPr>
          <a:xfrm>
            <a:off x="0" y="6414505"/>
            <a:ext cx="327880"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64" name="Rectangle 155">
            <a:extLst>
              <a:ext uri="{FF2B5EF4-FFF2-40B4-BE49-F238E27FC236}">
                <a16:creationId xmlns:a16="http://schemas.microsoft.com/office/drawing/2014/main" id="{B7058636-AC71-4357-A634-03DF107B85A4}"/>
              </a:ext>
            </a:extLst>
          </p:cNvPr>
          <p:cNvSpPr>
            <a:spLocks noGrp="1" noChangeArrowheads="1"/>
          </p:cNvSpPr>
          <p:nvPr>
            <p:ph type="dt" sz="half" idx="16"/>
          </p:nvPr>
        </p:nvSpPr>
        <p:spPr>
          <a:xfrm>
            <a:off x="320040" y="6684229"/>
            <a:ext cx="1983958" cy="120649"/>
          </a:xfrm>
        </p:spPr>
        <p:txBody>
          <a:bodyPr/>
          <a:lstStyle>
            <a:lvl1pPr algn="l">
              <a:defRPr sz="700" smtClean="0">
                <a:solidFill>
                  <a:srgbClr val="000000"/>
                </a:solidFill>
              </a:defRPr>
            </a:lvl1pPr>
          </a:lstStyle>
          <a:p>
            <a:pPr>
              <a:defRPr/>
            </a:pPr>
            <a:r>
              <a:rPr lang="en-US"/>
              <a:t>Production code #</a:t>
            </a:r>
            <a:endParaRPr lang="en-US" dirty="0"/>
          </a:p>
        </p:txBody>
      </p:sp>
      <p:sp>
        <p:nvSpPr>
          <p:cNvPr id="65" name="Rectangle 176">
            <a:extLst>
              <a:ext uri="{FF2B5EF4-FFF2-40B4-BE49-F238E27FC236}">
                <a16:creationId xmlns:a16="http://schemas.microsoft.com/office/drawing/2014/main" id="{6160F30A-F128-4555-90DE-A89193F5A54B}"/>
              </a:ext>
            </a:extLst>
          </p:cNvPr>
          <p:cNvSpPr>
            <a:spLocks noGrp="1" noChangeArrowheads="1"/>
          </p:cNvSpPr>
          <p:nvPr>
            <p:ph type="ftr" sz="quarter" idx="17"/>
          </p:nvPr>
        </p:nvSpPr>
        <p:spPr>
          <a:xfrm>
            <a:off x="320040" y="6508597"/>
            <a:ext cx="3931920" cy="173736"/>
          </a:xfrm>
        </p:spPr>
        <p:txBody>
          <a:bodyPr/>
          <a:lstStyle>
            <a:lvl1pPr algn="l">
              <a:defRPr sz="800" b="0" smtClean="0">
                <a:solidFill>
                  <a:srgbClr val="000000"/>
                </a:solidFill>
              </a:defRPr>
            </a:lvl1pPr>
          </a:lstStyle>
          <a:p>
            <a:pPr>
              <a:defRPr/>
            </a:pPr>
            <a:r>
              <a:rPr lang="en-US"/>
              <a:t>Page footer, i.e., For institutional use only.</a:t>
            </a:r>
            <a:endParaRPr lang="en-US" dirty="0"/>
          </a:p>
        </p:txBody>
      </p:sp>
      <p:grpSp>
        <p:nvGrpSpPr>
          <p:cNvPr id="4" name="Group 3">
            <a:extLst>
              <a:ext uri="{FF2B5EF4-FFF2-40B4-BE49-F238E27FC236}">
                <a16:creationId xmlns:a16="http://schemas.microsoft.com/office/drawing/2014/main" id="{66CD2600-9BC1-DEC3-C3E8-33810FBD5DB6}"/>
              </a:ext>
            </a:extLst>
          </p:cNvPr>
          <p:cNvGrpSpPr/>
          <p:nvPr userDrawn="1"/>
        </p:nvGrpSpPr>
        <p:grpSpPr>
          <a:xfrm>
            <a:off x="7358173" y="6361974"/>
            <a:ext cx="1382376" cy="297562"/>
            <a:chOff x="6923088" y="4475163"/>
            <a:chExt cx="1873251" cy="403225"/>
          </a:xfrm>
        </p:grpSpPr>
        <p:sp>
          <p:nvSpPr>
            <p:cNvPr id="5" name="AutoShape 4">
              <a:extLst>
                <a:ext uri="{FF2B5EF4-FFF2-40B4-BE49-F238E27FC236}">
                  <a16:creationId xmlns:a16="http://schemas.microsoft.com/office/drawing/2014/main" id="{6EC4A6FD-1924-6C99-E52E-AB32B70B87C8}"/>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 name="Freeform 6">
              <a:extLst>
                <a:ext uri="{FF2B5EF4-FFF2-40B4-BE49-F238E27FC236}">
                  <a16:creationId xmlns:a16="http://schemas.microsoft.com/office/drawing/2014/main" id="{C841038A-932C-44D9-6C57-F157CF9E6239}"/>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 name="Freeform 7">
              <a:extLst>
                <a:ext uri="{FF2B5EF4-FFF2-40B4-BE49-F238E27FC236}">
                  <a16:creationId xmlns:a16="http://schemas.microsoft.com/office/drawing/2014/main" id="{65452887-14DB-095B-86E8-04639169BB4F}"/>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 name="Freeform 83">
              <a:extLst>
                <a:ext uri="{FF2B5EF4-FFF2-40B4-BE49-F238E27FC236}">
                  <a16:creationId xmlns:a16="http://schemas.microsoft.com/office/drawing/2014/main" id="{DE9081F0-857B-3155-02D7-1A7B939FB20C}"/>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0" name="Freeform 84">
              <a:extLst>
                <a:ext uri="{FF2B5EF4-FFF2-40B4-BE49-F238E27FC236}">
                  <a16:creationId xmlns:a16="http://schemas.microsoft.com/office/drawing/2014/main" id="{D1D23770-F061-5AB5-ECBC-0B5F128E3FDA}"/>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1" name="Freeform 85">
              <a:extLst>
                <a:ext uri="{FF2B5EF4-FFF2-40B4-BE49-F238E27FC236}">
                  <a16:creationId xmlns:a16="http://schemas.microsoft.com/office/drawing/2014/main" id="{ADE01CF2-3E72-B49A-1529-2F603E996035}"/>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2" name="Freeform 86">
              <a:extLst>
                <a:ext uri="{FF2B5EF4-FFF2-40B4-BE49-F238E27FC236}">
                  <a16:creationId xmlns:a16="http://schemas.microsoft.com/office/drawing/2014/main" id="{CE1EAC84-D784-3D62-A7DE-EF8FB144C0BC}"/>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3" name="Freeform 87">
              <a:extLst>
                <a:ext uri="{FF2B5EF4-FFF2-40B4-BE49-F238E27FC236}">
                  <a16:creationId xmlns:a16="http://schemas.microsoft.com/office/drawing/2014/main" id="{F3B9594D-3328-07FC-E470-EF025E3FE42A}"/>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4" name="Freeform 88">
              <a:extLst>
                <a:ext uri="{FF2B5EF4-FFF2-40B4-BE49-F238E27FC236}">
                  <a16:creationId xmlns:a16="http://schemas.microsoft.com/office/drawing/2014/main" id="{61A959F1-33F3-4589-DA1B-318AC6744A79}"/>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5" name="Freeform 89">
              <a:extLst>
                <a:ext uri="{FF2B5EF4-FFF2-40B4-BE49-F238E27FC236}">
                  <a16:creationId xmlns:a16="http://schemas.microsoft.com/office/drawing/2014/main" id="{5CF403C7-9C2A-27CA-EA71-8EFE7F4ACAD6}"/>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6" name="Freeform 90">
              <a:extLst>
                <a:ext uri="{FF2B5EF4-FFF2-40B4-BE49-F238E27FC236}">
                  <a16:creationId xmlns:a16="http://schemas.microsoft.com/office/drawing/2014/main" id="{5DCA89C8-E710-5F51-7F00-23D9DA5ED411}"/>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7" name="Freeform 91">
              <a:extLst>
                <a:ext uri="{FF2B5EF4-FFF2-40B4-BE49-F238E27FC236}">
                  <a16:creationId xmlns:a16="http://schemas.microsoft.com/office/drawing/2014/main" id="{A94C741D-86A9-6DAE-72E4-C37FCDD9D179}"/>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8" name="Freeform 92">
              <a:extLst>
                <a:ext uri="{FF2B5EF4-FFF2-40B4-BE49-F238E27FC236}">
                  <a16:creationId xmlns:a16="http://schemas.microsoft.com/office/drawing/2014/main" id="{150655AD-DAE5-ECE6-9A90-0DB09208994D}"/>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9" name="Freeform 93">
              <a:extLst>
                <a:ext uri="{FF2B5EF4-FFF2-40B4-BE49-F238E27FC236}">
                  <a16:creationId xmlns:a16="http://schemas.microsoft.com/office/drawing/2014/main" id="{836E3644-4713-730F-F117-D254F8214E7F}"/>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0" name="Freeform 94">
              <a:extLst>
                <a:ext uri="{FF2B5EF4-FFF2-40B4-BE49-F238E27FC236}">
                  <a16:creationId xmlns:a16="http://schemas.microsoft.com/office/drawing/2014/main" id="{05DE8AA6-7635-6DEA-18F7-E6A0BCC3AD31}"/>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1" name="Freeform 95">
              <a:extLst>
                <a:ext uri="{FF2B5EF4-FFF2-40B4-BE49-F238E27FC236}">
                  <a16:creationId xmlns:a16="http://schemas.microsoft.com/office/drawing/2014/main" id="{794A207D-248A-CBBE-E4D0-3D7ABD31F1BA}"/>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2" name="Freeform 96">
              <a:extLst>
                <a:ext uri="{FF2B5EF4-FFF2-40B4-BE49-F238E27FC236}">
                  <a16:creationId xmlns:a16="http://schemas.microsoft.com/office/drawing/2014/main" id="{330B684A-D037-62E7-4CE6-5DD1206C430D}"/>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3" name="Freeform 97">
              <a:extLst>
                <a:ext uri="{FF2B5EF4-FFF2-40B4-BE49-F238E27FC236}">
                  <a16:creationId xmlns:a16="http://schemas.microsoft.com/office/drawing/2014/main" id="{0BAC968C-5C44-3977-45C5-68AF2661FBF4}"/>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4" name="Freeform 98">
              <a:extLst>
                <a:ext uri="{FF2B5EF4-FFF2-40B4-BE49-F238E27FC236}">
                  <a16:creationId xmlns:a16="http://schemas.microsoft.com/office/drawing/2014/main" id="{DD4210B5-BA6A-9F29-C02D-1DAEE680B158}"/>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5" name="Freeform 99">
              <a:extLst>
                <a:ext uri="{FF2B5EF4-FFF2-40B4-BE49-F238E27FC236}">
                  <a16:creationId xmlns:a16="http://schemas.microsoft.com/office/drawing/2014/main" id="{9E8382C8-471F-D82C-6DA6-180352A00079}"/>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6" name="Freeform 100">
              <a:extLst>
                <a:ext uri="{FF2B5EF4-FFF2-40B4-BE49-F238E27FC236}">
                  <a16:creationId xmlns:a16="http://schemas.microsoft.com/office/drawing/2014/main" id="{30EFE75B-E142-F5CD-9EA2-178580C5D258}"/>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7" name="Freeform 101">
              <a:extLst>
                <a:ext uri="{FF2B5EF4-FFF2-40B4-BE49-F238E27FC236}">
                  <a16:creationId xmlns:a16="http://schemas.microsoft.com/office/drawing/2014/main" id="{97B5E990-6909-C29D-6F47-E8C7EEAE8A14}"/>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8" name="Freeform 102">
              <a:extLst>
                <a:ext uri="{FF2B5EF4-FFF2-40B4-BE49-F238E27FC236}">
                  <a16:creationId xmlns:a16="http://schemas.microsoft.com/office/drawing/2014/main" id="{AA20AF68-1902-C13A-5B2A-893AE3CAA2D3}"/>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9" name="Freeform 103">
              <a:extLst>
                <a:ext uri="{FF2B5EF4-FFF2-40B4-BE49-F238E27FC236}">
                  <a16:creationId xmlns:a16="http://schemas.microsoft.com/office/drawing/2014/main" id="{A0E57794-69FF-2303-85B3-2C144804AC63}"/>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0" name="Freeform 104">
              <a:extLst>
                <a:ext uri="{FF2B5EF4-FFF2-40B4-BE49-F238E27FC236}">
                  <a16:creationId xmlns:a16="http://schemas.microsoft.com/office/drawing/2014/main" id="{FE02272F-4348-84A5-A05A-C8CC412B9504}"/>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1" name="Freeform 105">
              <a:extLst>
                <a:ext uri="{FF2B5EF4-FFF2-40B4-BE49-F238E27FC236}">
                  <a16:creationId xmlns:a16="http://schemas.microsoft.com/office/drawing/2014/main" id="{36340649-5AFF-8D42-8E1B-AFFB45B12D24}"/>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spTree>
    <p:extLst>
      <p:ext uri="{BB962C8B-B14F-4D97-AF65-F5344CB8AC3E}">
        <p14:creationId xmlns:p14="http://schemas.microsoft.com/office/powerpoint/2010/main" val="1177580112"/>
      </p:ext>
    </p:extLst>
  </p:cSld>
  <p:clrMapOvr>
    <a:masterClrMapping/>
  </p:clrMapOvr>
  <p:extLst>
    <p:ext uri="{DCECCB84-F9BA-43D5-87BE-67443E8EF086}">
      <p15:sldGuideLst xmlns:p15="http://schemas.microsoft.com/office/powerpoint/2012/main">
        <p15:guide id="3" orient="horz" pos="2160">
          <p15:clr>
            <a:srgbClr val="FBAE40"/>
          </p15:clr>
        </p15:guide>
        <p15:guide id="4" pos="264">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Back_Cover_Disclosures">
    <p:spTree>
      <p:nvGrpSpPr>
        <p:cNvPr id="1" name=""/>
        <p:cNvGrpSpPr/>
        <p:nvPr/>
      </p:nvGrpSpPr>
      <p:grpSpPr>
        <a:xfrm>
          <a:off x="0" y="0"/>
          <a:ext cx="0" cy="0"/>
          <a:chOff x="0" y="0"/>
          <a:chExt cx="0" cy="0"/>
        </a:xfrm>
      </p:grpSpPr>
      <p:sp>
        <p:nvSpPr>
          <p:cNvPr id="11" name="Content Placeholder 10"/>
          <p:cNvSpPr>
            <a:spLocks noGrp="1"/>
          </p:cNvSpPr>
          <p:nvPr>
            <p:ph sz="quarter" idx="15" hasCustomPrompt="1"/>
          </p:nvPr>
        </p:nvSpPr>
        <p:spPr>
          <a:xfrm>
            <a:off x="324088" y="6526412"/>
            <a:ext cx="711200" cy="214312"/>
          </a:xfrm>
        </p:spPr>
        <p:txBody>
          <a:bodyPr/>
          <a:lstStyle>
            <a:lvl1pPr>
              <a:defRPr sz="700" b="0">
                <a:solidFill>
                  <a:schemeClr val="tx1"/>
                </a:solidFill>
              </a:defRPr>
            </a:lvl1pPr>
            <a:lvl2pPr>
              <a:defRPr sz="700" b="0">
                <a:solidFill>
                  <a:schemeClr val="tx1"/>
                </a:solidFill>
              </a:defRPr>
            </a:lvl2pPr>
            <a:lvl3pPr>
              <a:defRPr sz="700" b="0">
                <a:solidFill>
                  <a:schemeClr val="tx1"/>
                </a:solidFill>
              </a:defRPr>
            </a:lvl3pPr>
            <a:lvl4pPr>
              <a:defRPr sz="700" b="0">
                <a:solidFill>
                  <a:schemeClr val="tx1"/>
                </a:solidFill>
              </a:defRPr>
            </a:lvl4pPr>
            <a:lvl5pPr>
              <a:defRPr sz="700" b="0">
                <a:solidFill>
                  <a:schemeClr val="tx1"/>
                </a:solidFill>
              </a:defRPr>
            </a:lvl5pPr>
          </a:lstStyle>
          <a:p>
            <a:pPr lvl="0"/>
            <a:r>
              <a:rPr lang="en-US" dirty="0"/>
              <a:t>XXXXXX.1.0</a:t>
            </a:r>
          </a:p>
        </p:txBody>
      </p:sp>
      <p:sp>
        <p:nvSpPr>
          <p:cNvPr id="6" name="Content Placeholder 5"/>
          <p:cNvSpPr>
            <a:spLocks noGrp="1"/>
          </p:cNvSpPr>
          <p:nvPr>
            <p:ph sz="quarter" idx="14" hasCustomPrompt="1"/>
          </p:nvPr>
        </p:nvSpPr>
        <p:spPr>
          <a:xfrm>
            <a:off x="1333500" y="6503543"/>
            <a:ext cx="6477000" cy="214312"/>
          </a:xfrm>
        </p:spPr>
        <p:txBody>
          <a:bodyPr/>
          <a:lstStyle>
            <a:lvl1pPr algn="ctr">
              <a:defRPr sz="900" b="0">
                <a:solidFill>
                  <a:schemeClr val="tx1"/>
                </a:solidFill>
              </a:defRPr>
            </a:lvl1pPr>
            <a:lvl2pPr algn="ctr">
              <a:defRPr sz="900" b="0">
                <a:solidFill>
                  <a:schemeClr val="tx1"/>
                </a:solidFill>
              </a:defRPr>
            </a:lvl2pPr>
            <a:lvl3pPr algn="ctr">
              <a:defRPr sz="900" b="0">
                <a:solidFill>
                  <a:schemeClr val="tx1"/>
                </a:solidFill>
              </a:defRPr>
            </a:lvl3pPr>
            <a:lvl4pPr algn="ctr">
              <a:defRPr sz="900" b="0">
                <a:solidFill>
                  <a:schemeClr val="tx1"/>
                </a:solidFill>
              </a:defRPr>
            </a:lvl4pPr>
            <a:lvl5pPr algn="ctr">
              <a:defRPr sz="900" b="0">
                <a:solidFill>
                  <a:schemeClr val="tx1"/>
                </a:solidFill>
              </a:defRPr>
            </a:lvl5pPr>
          </a:lstStyle>
          <a:p>
            <a:pPr lvl="0"/>
            <a:r>
              <a:rPr lang="en-US" altLang="en-US" sz="900" dirty="0"/>
              <a:t>BROKER/DEALER and ADDRESS PLACEHOLDER</a:t>
            </a:r>
          </a:p>
        </p:txBody>
      </p:sp>
      <p:sp>
        <p:nvSpPr>
          <p:cNvPr id="7" name="Content Placeholder 2"/>
          <p:cNvSpPr>
            <a:spLocks noGrp="1"/>
          </p:cNvSpPr>
          <p:nvPr>
            <p:ph idx="13" hasCustomPrompt="1"/>
          </p:nvPr>
        </p:nvSpPr>
        <p:spPr>
          <a:xfrm>
            <a:off x="325661" y="3228975"/>
            <a:ext cx="8506210" cy="2903538"/>
          </a:xfrm>
        </p:spPr>
        <p:txBody>
          <a:bodyPr lIns="91440" anchor="b"/>
          <a:lstStyle>
            <a:lvl1pPr marL="0" indent="0" algn="l" rtl="0" eaLnBrk="1" fontAlgn="base" hangingPunct="1">
              <a:spcBef>
                <a:spcPts val="300"/>
              </a:spcBef>
              <a:spcAft>
                <a:spcPct val="0"/>
              </a:spcAft>
              <a:buClrTx/>
              <a:buSzTx/>
              <a:buFontTx/>
              <a:buNone/>
              <a:defRPr lang="en-US" sz="1000" b="0" dirty="0" smtClean="0">
                <a:solidFill>
                  <a:schemeClr val="tx1"/>
                </a:solidFill>
              </a:defRPr>
            </a:lvl1pPr>
            <a:lvl2pPr>
              <a:spcBef>
                <a:spcPts val="2000"/>
              </a:spcBef>
              <a:defRPr lang="en-US" dirty="0" smtClean="0">
                <a:solidFill>
                  <a:schemeClr val="tx1"/>
                </a:solidFill>
                <a:latin typeface="+mn-lt"/>
              </a:defRPr>
            </a:lvl2pPr>
            <a:lvl3pPr>
              <a:defRPr lang="en-US" sz="1600" dirty="0" smtClean="0">
                <a:solidFill>
                  <a:schemeClr val="accent1"/>
                </a:solidFill>
                <a:latin typeface="+mn-lt"/>
              </a:defRPr>
            </a:lvl3pPr>
            <a:lvl4pPr>
              <a:buClr>
                <a:schemeClr val="bg2"/>
              </a:buClr>
              <a:buSzPct val="80000"/>
              <a:buFont typeface="Arial" pitchFamily="34" charset="0"/>
              <a:buChar char="•"/>
              <a:defRPr sz="1400">
                <a:solidFill>
                  <a:schemeClr val="accent1"/>
                </a:solidFill>
              </a:defRPr>
            </a:lvl4pPr>
          </a:lstStyle>
          <a:p>
            <a:pPr eaLnBrk="1" hangingPunct="1">
              <a:spcBef>
                <a:spcPts val="300"/>
              </a:spcBef>
              <a:buClrTx/>
              <a:buSzTx/>
              <a:buFontTx/>
              <a:buNone/>
            </a:pPr>
            <a:r>
              <a:rPr lang="en-US" sz="1000" dirty="0">
                <a:latin typeface="+mj-lt"/>
              </a:rPr>
              <a:t>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 Lorem ipsum e </a:t>
            </a:r>
            <a:r>
              <a:rPr lang="en-US" sz="1000" dirty="0" err="1">
                <a:latin typeface="+mj-lt"/>
              </a:rPr>
              <a:t>dolore</a:t>
            </a:r>
            <a:r>
              <a:rPr lang="en-US" sz="1000" dirty="0">
                <a:latin typeface="+mj-lt"/>
              </a:rPr>
              <a:t> sit </a:t>
            </a:r>
            <a:r>
              <a:rPr lang="en-US" sz="1000" dirty="0" err="1">
                <a:latin typeface="+mj-lt"/>
              </a:rPr>
              <a:t>amet</a:t>
            </a:r>
            <a:r>
              <a:rPr lang="en-US" sz="1000" dirty="0">
                <a:latin typeface="+mj-lt"/>
              </a:rPr>
              <a:t> con </a:t>
            </a:r>
            <a:r>
              <a:rPr lang="en-US" sz="1000" dirty="0" err="1">
                <a:latin typeface="+mj-lt"/>
              </a:rPr>
              <a:t>secuatur</a:t>
            </a:r>
            <a:r>
              <a:rPr lang="en-US" sz="1000" dirty="0">
                <a:latin typeface="+mj-lt"/>
              </a:rPr>
              <a:t> </a:t>
            </a:r>
            <a:r>
              <a:rPr lang="en-US" sz="1000" dirty="0" err="1">
                <a:latin typeface="+mj-lt"/>
              </a:rPr>
              <a:t>voltare</a:t>
            </a:r>
            <a:r>
              <a:rPr lang="en-US" sz="1000" dirty="0">
                <a:latin typeface="+mj-lt"/>
              </a:rPr>
              <a:t> sans </a:t>
            </a:r>
            <a:r>
              <a:rPr lang="en-US" sz="1000" dirty="0" err="1">
                <a:latin typeface="+mj-lt"/>
              </a:rPr>
              <a:t>hitre</a:t>
            </a:r>
            <a:r>
              <a:rPr lang="en-US" sz="1000" dirty="0">
                <a:latin typeface="+mj-lt"/>
              </a:rPr>
              <a:t> </a:t>
            </a:r>
            <a:r>
              <a:rPr lang="en-US" sz="1000" dirty="0" err="1">
                <a:latin typeface="+mj-lt"/>
              </a:rPr>
              <a:t>vintaxe</a:t>
            </a:r>
            <a:r>
              <a:rPr lang="en-US" sz="1000" dirty="0">
                <a:latin typeface="+mj-lt"/>
              </a:rPr>
              <a:t> </a:t>
            </a:r>
            <a:r>
              <a:rPr lang="en-US" sz="1000" dirty="0" err="1">
                <a:latin typeface="+mj-lt"/>
              </a:rPr>
              <a:t>ellert</a:t>
            </a:r>
            <a:r>
              <a:rPr lang="en-US" sz="1000" dirty="0">
                <a:latin typeface="+mj-lt"/>
              </a:rPr>
              <a:t>.</a:t>
            </a:r>
          </a:p>
          <a:p>
            <a:pPr eaLnBrk="1" hangingPunct="1">
              <a:spcBef>
                <a:spcPts val="300"/>
              </a:spcBef>
              <a:buClrTx/>
              <a:buSzTx/>
              <a:buFontTx/>
              <a:buNone/>
            </a:pPr>
            <a:r>
              <a:rPr lang="en-US" sz="1000" b="1" dirty="0">
                <a:latin typeface="+mj-lt"/>
              </a:rPr>
              <a:t>Lorem ipsum e </a:t>
            </a:r>
            <a:r>
              <a:rPr lang="en-US" sz="1000" b="1" dirty="0" err="1">
                <a:latin typeface="+mj-lt"/>
              </a:rPr>
              <a:t>dolore</a:t>
            </a:r>
            <a:r>
              <a:rPr lang="en-US" sz="1000" b="1" dirty="0">
                <a:latin typeface="+mj-lt"/>
              </a:rPr>
              <a:t> sit </a:t>
            </a:r>
            <a:r>
              <a:rPr lang="en-US" sz="1000" b="1" dirty="0" err="1">
                <a:latin typeface="+mj-lt"/>
              </a:rPr>
              <a:t>amet</a:t>
            </a:r>
            <a:r>
              <a:rPr lang="en-US" sz="1000" b="1" dirty="0">
                <a:latin typeface="+mj-lt"/>
              </a:rPr>
              <a:t> con </a:t>
            </a:r>
            <a:r>
              <a:rPr lang="en-US" sz="1000" b="1" dirty="0" err="1">
                <a:latin typeface="+mj-lt"/>
              </a:rPr>
              <a:t>secuatur</a:t>
            </a:r>
            <a:r>
              <a:rPr lang="en-US" sz="1000" b="1" dirty="0">
                <a:latin typeface="+mj-lt"/>
              </a:rPr>
              <a:t> </a:t>
            </a:r>
            <a:r>
              <a:rPr lang="en-US" sz="1000" b="1" dirty="0" err="1">
                <a:latin typeface="+mj-lt"/>
              </a:rPr>
              <a:t>voltare</a:t>
            </a:r>
            <a:r>
              <a:rPr lang="en-US" sz="1000" b="1" dirty="0">
                <a:latin typeface="+mj-lt"/>
              </a:rPr>
              <a:t> sans </a:t>
            </a:r>
            <a:r>
              <a:rPr lang="en-US" sz="1000" b="1" dirty="0" err="1">
                <a:latin typeface="+mj-lt"/>
              </a:rPr>
              <a:t>hitre</a:t>
            </a:r>
            <a:r>
              <a:rPr lang="en-US" sz="1000" b="1" dirty="0">
                <a:latin typeface="+mj-lt"/>
              </a:rPr>
              <a:t> </a:t>
            </a:r>
            <a:r>
              <a:rPr lang="en-US" sz="1000" b="1" dirty="0" err="1">
                <a:latin typeface="+mj-lt"/>
              </a:rPr>
              <a:t>vintaxe</a:t>
            </a:r>
            <a:r>
              <a:rPr lang="en-US" sz="1000" b="1" dirty="0">
                <a:latin typeface="+mj-lt"/>
              </a:rPr>
              <a:t> </a:t>
            </a:r>
            <a:r>
              <a:rPr lang="en-US" sz="1000" b="1" dirty="0" err="1">
                <a:latin typeface="+mj-lt"/>
              </a:rPr>
              <a:t>ellert</a:t>
            </a:r>
            <a:r>
              <a:rPr lang="en-US" sz="1000" b="1" dirty="0">
                <a:latin typeface="+mj-lt"/>
              </a:rPr>
              <a:t>  ipsum e </a:t>
            </a:r>
            <a:r>
              <a:rPr lang="en-US" sz="1000" b="1" dirty="0" err="1">
                <a:latin typeface="+mj-lt"/>
              </a:rPr>
              <a:t>dolore</a:t>
            </a:r>
            <a:r>
              <a:rPr lang="en-US" sz="1000" b="1" dirty="0">
                <a:latin typeface="+mj-lt"/>
              </a:rPr>
              <a:t> sit </a:t>
            </a:r>
            <a:r>
              <a:rPr lang="en-US" sz="1000" b="1" dirty="0" err="1">
                <a:latin typeface="+mj-lt"/>
              </a:rPr>
              <a:t>amet</a:t>
            </a:r>
            <a:r>
              <a:rPr lang="en-US" sz="1000" b="1" dirty="0">
                <a:latin typeface="+mj-lt"/>
              </a:rPr>
              <a:t> con </a:t>
            </a:r>
            <a:r>
              <a:rPr lang="en-US" sz="1000" b="1" dirty="0" err="1">
                <a:latin typeface="+mj-lt"/>
              </a:rPr>
              <a:t>secuatur</a:t>
            </a:r>
            <a:r>
              <a:rPr lang="en-US" sz="1000" b="1" dirty="0">
                <a:latin typeface="+mj-lt"/>
              </a:rPr>
              <a:t> </a:t>
            </a:r>
            <a:r>
              <a:rPr lang="en-US" sz="1000" b="1" dirty="0" err="1">
                <a:latin typeface="+mj-lt"/>
              </a:rPr>
              <a:t>voltare</a:t>
            </a:r>
            <a:r>
              <a:rPr lang="en-US" sz="1000" b="1" dirty="0">
                <a:latin typeface="+mj-lt"/>
              </a:rPr>
              <a:t> sans </a:t>
            </a:r>
            <a:r>
              <a:rPr lang="en-US" sz="1000" b="1" dirty="0" err="1">
                <a:latin typeface="+mj-lt"/>
              </a:rPr>
              <a:t>hitre</a:t>
            </a:r>
            <a:r>
              <a:rPr lang="en-US" sz="1000" b="1" dirty="0">
                <a:latin typeface="+mj-lt"/>
              </a:rPr>
              <a:t> </a:t>
            </a:r>
            <a:r>
              <a:rPr lang="en-US" sz="1000" b="1" dirty="0" err="1">
                <a:latin typeface="+mj-lt"/>
              </a:rPr>
              <a:t>vintaxe</a:t>
            </a:r>
            <a:r>
              <a:rPr lang="en-US" sz="1000" b="1" dirty="0">
                <a:latin typeface="+mj-lt"/>
              </a:rPr>
              <a:t> </a:t>
            </a:r>
            <a:r>
              <a:rPr lang="en-US" sz="1000" b="1" dirty="0" err="1">
                <a:latin typeface="+mj-lt"/>
              </a:rPr>
              <a:t>ellert</a:t>
            </a:r>
            <a:r>
              <a:rPr lang="en-US" sz="1000" b="1" dirty="0">
                <a:latin typeface="+mj-lt"/>
              </a:rPr>
              <a:t>. Lorem ipsum e </a:t>
            </a:r>
            <a:r>
              <a:rPr lang="en-US" sz="1000" b="1" dirty="0" err="1">
                <a:latin typeface="+mj-lt"/>
              </a:rPr>
              <a:t>dolore</a:t>
            </a:r>
            <a:r>
              <a:rPr lang="en-US" sz="1000" b="1" dirty="0">
                <a:latin typeface="+mj-lt"/>
              </a:rPr>
              <a:t> sit </a:t>
            </a:r>
            <a:r>
              <a:rPr lang="en-US" sz="1000" b="1" dirty="0" err="1">
                <a:latin typeface="+mj-lt"/>
              </a:rPr>
              <a:t>amet</a:t>
            </a:r>
            <a:r>
              <a:rPr lang="en-US" sz="1000" b="1" dirty="0">
                <a:latin typeface="+mj-lt"/>
              </a:rPr>
              <a:t> con </a:t>
            </a:r>
            <a:r>
              <a:rPr lang="en-US" sz="1000" b="1" dirty="0" err="1">
                <a:latin typeface="+mj-lt"/>
              </a:rPr>
              <a:t>secuatur</a:t>
            </a:r>
            <a:r>
              <a:rPr lang="en-US" sz="1000" b="1" dirty="0">
                <a:latin typeface="+mj-lt"/>
              </a:rPr>
              <a:t> </a:t>
            </a:r>
            <a:r>
              <a:rPr lang="en-US" sz="1000" b="1" dirty="0" err="1">
                <a:latin typeface="+mj-lt"/>
              </a:rPr>
              <a:t>voltare</a:t>
            </a:r>
            <a:r>
              <a:rPr lang="en-US" sz="1000" b="1" dirty="0">
                <a:latin typeface="+mj-lt"/>
              </a:rPr>
              <a:t> sans </a:t>
            </a:r>
            <a:r>
              <a:rPr lang="en-US" sz="1000" b="1" dirty="0" err="1">
                <a:latin typeface="+mj-lt"/>
              </a:rPr>
              <a:t>hitre</a:t>
            </a:r>
            <a:r>
              <a:rPr lang="en-US" sz="1000" b="1" dirty="0">
                <a:latin typeface="+mj-lt"/>
              </a:rPr>
              <a:t> </a:t>
            </a:r>
            <a:r>
              <a:rPr lang="en-US" sz="1000" b="1" dirty="0" err="1">
                <a:latin typeface="+mj-lt"/>
              </a:rPr>
              <a:t>vintaxe</a:t>
            </a:r>
            <a:r>
              <a:rPr lang="en-US" sz="1000" b="1" dirty="0">
                <a:latin typeface="+mj-lt"/>
              </a:rPr>
              <a:t> </a:t>
            </a:r>
            <a:r>
              <a:rPr lang="en-US" sz="1000" b="1" dirty="0" err="1">
                <a:latin typeface="+mj-lt"/>
              </a:rPr>
              <a:t>ellert</a:t>
            </a:r>
            <a:r>
              <a:rPr lang="en-US" sz="1000" b="1" dirty="0">
                <a:latin typeface="+mj-lt"/>
              </a:rPr>
              <a:t>. Lorem ipsum e </a:t>
            </a:r>
            <a:r>
              <a:rPr lang="en-US" sz="1000" b="1" dirty="0" err="1">
                <a:latin typeface="+mj-lt"/>
              </a:rPr>
              <a:t>dolore</a:t>
            </a:r>
            <a:r>
              <a:rPr lang="en-US" sz="1000" b="1" dirty="0">
                <a:latin typeface="+mj-lt"/>
              </a:rPr>
              <a:t> sit </a:t>
            </a:r>
            <a:r>
              <a:rPr lang="en-US" sz="1000" b="1" dirty="0" err="1">
                <a:latin typeface="+mj-lt"/>
              </a:rPr>
              <a:t>amet</a:t>
            </a:r>
            <a:r>
              <a:rPr lang="en-US" sz="1000" b="1" dirty="0">
                <a:latin typeface="+mj-lt"/>
              </a:rPr>
              <a:t> con </a:t>
            </a:r>
            <a:r>
              <a:rPr lang="en-US" sz="1000" b="1" dirty="0" err="1">
                <a:latin typeface="+mj-lt"/>
              </a:rPr>
              <a:t>secuatur</a:t>
            </a:r>
            <a:r>
              <a:rPr lang="en-US" sz="1000" b="1" dirty="0">
                <a:latin typeface="+mj-lt"/>
              </a:rPr>
              <a:t> </a:t>
            </a:r>
            <a:r>
              <a:rPr lang="en-US" sz="1000" b="1" dirty="0" err="1">
                <a:latin typeface="+mj-lt"/>
              </a:rPr>
              <a:t>voltare</a:t>
            </a:r>
            <a:r>
              <a:rPr lang="en-US" sz="1000" b="1" dirty="0">
                <a:latin typeface="+mj-lt"/>
              </a:rPr>
              <a:t> sans </a:t>
            </a:r>
            <a:r>
              <a:rPr lang="en-US" sz="1000" b="1" dirty="0" err="1">
                <a:latin typeface="+mj-lt"/>
              </a:rPr>
              <a:t>hitre</a:t>
            </a:r>
            <a:r>
              <a:rPr lang="en-US" sz="1000" b="1" dirty="0">
                <a:latin typeface="+mj-lt"/>
              </a:rPr>
              <a:t> </a:t>
            </a:r>
            <a:r>
              <a:rPr lang="en-US" sz="1000" b="1" dirty="0" err="1">
                <a:latin typeface="+mj-lt"/>
              </a:rPr>
              <a:t>vintaxe</a:t>
            </a:r>
            <a:r>
              <a:rPr lang="en-US" sz="1000" b="1" dirty="0">
                <a:latin typeface="+mj-lt"/>
              </a:rPr>
              <a:t> </a:t>
            </a:r>
            <a:r>
              <a:rPr lang="en-US" sz="1000" b="1" dirty="0" err="1">
                <a:latin typeface="+mj-lt"/>
              </a:rPr>
              <a:t>ellert</a:t>
            </a:r>
            <a:r>
              <a:rPr lang="en-US" sz="1000" b="1" dirty="0">
                <a:latin typeface="+mj-lt"/>
              </a:rPr>
              <a:t>. Lorem ipsum e </a:t>
            </a:r>
            <a:r>
              <a:rPr lang="en-US" sz="1000" b="1" dirty="0" err="1">
                <a:latin typeface="+mj-lt"/>
              </a:rPr>
              <a:t>dolore</a:t>
            </a:r>
            <a:r>
              <a:rPr lang="en-US" sz="1000" b="1" dirty="0">
                <a:latin typeface="+mj-lt"/>
              </a:rPr>
              <a:t> sit </a:t>
            </a:r>
            <a:r>
              <a:rPr lang="en-US" sz="1000" b="1" dirty="0" err="1">
                <a:latin typeface="+mj-lt"/>
              </a:rPr>
              <a:t>amet</a:t>
            </a:r>
            <a:r>
              <a:rPr lang="en-US" sz="1000" b="1" dirty="0">
                <a:latin typeface="+mj-lt"/>
              </a:rPr>
              <a:t> con </a:t>
            </a:r>
            <a:r>
              <a:rPr lang="en-US" sz="1000" b="1" dirty="0" err="1">
                <a:latin typeface="+mj-lt"/>
              </a:rPr>
              <a:t>secuatur</a:t>
            </a:r>
            <a:r>
              <a:rPr lang="en-US" sz="1000" b="1" dirty="0">
                <a:latin typeface="+mj-lt"/>
              </a:rPr>
              <a:t> </a:t>
            </a:r>
            <a:r>
              <a:rPr lang="en-US" sz="1000" b="1" dirty="0" err="1">
                <a:latin typeface="+mj-lt"/>
              </a:rPr>
              <a:t>voltare</a:t>
            </a:r>
            <a:r>
              <a:rPr lang="en-US" sz="1000" b="1" dirty="0">
                <a:latin typeface="+mj-lt"/>
              </a:rPr>
              <a:t> sans </a:t>
            </a:r>
            <a:r>
              <a:rPr lang="en-US" sz="1000" b="1" dirty="0" err="1">
                <a:latin typeface="+mj-lt"/>
              </a:rPr>
              <a:t>hitre</a:t>
            </a:r>
            <a:r>
              <a:rPr lang="en-US" sz="1000" b="1" dirty="0">
                <a:latin typeface="+mj-lt"/>
              </a:rPr>
              <a:t> </a:t>
            </a:r>
            <a:r>
              <a:rPr lang="en-US" sz="1000" b="1" dirty="0" err="1">
                <a:latin typeface="+mj-lt"/>
              </a:rPr>
              <a:t>vintaxe</a:t>
            </a:r>
            <a:r>
              <a:rPr lang="en-US" sz="1000" b="1" dirty="0">
                <a:latin typeface="+mj-lt"/>
              </a:rPr>
              <a:t> </a:t>
            </a:r>
            <a:r>
              <a:rPr lang="en-US" sz="1000" b="1" dirty="0" err="1">
                <a:latin typeface="+mj-lt"/>
              </a:rPr>
              <a:t>ellert</a:t>
            </a:r>
            <a:r>
              <a:rPr lang="en-US" sz="1000" b="1" dirty="0">
                <a:latin typeface="+mj-lt"/>
              </a:rPr>
              <a:t>. Lorem ipsum e </a:t>
            </a:r>
            <a:r>
              <a:rPr lang="en-US" sz="1000" b="1" dirty="0" err="1">
                <a:latin typeface="+mj-lt"/>
              </a:rPr>
              <a:t>dolore</a:t>
            </a:r>
            <a:r>
              <a:rPr lang="en-US" sz="1000" b="1" dirty="0">
                <a:latin typeface="+mj-lt"/>
              </a:rPr>
              <a:t> sit </a:t>
            </a:r>
            <a:r>
              <a:rPr lang="en-US" sz="1000" b="1" dirty="0" err="1">
                <a:latin typeface="+mj-lt"/>
              </a:rPr>
              <a:t>amet</a:t>
            </a:r>
            <a:r>
              <a:rPr lang="en-US" sz="1000" b="1" dirty="0">
                <a:latin typeface="+mj-lt"/>
              </a:rPr>
              <a:t> con </a:t>
            </a:r>
            <a:r>
              <a:rPr lang="en-US" sz="1000" b="1" dirty="0" err="1">
                <a:latin typeface="+mj-lt"/>
              </a:rPr>
              <a:t>secuatur</a:t>
            </a:r>
            <a:r>
              <a:rPr lang="en-US" sz="1000" b="1" dirty="0">
                <a:latin typeface="+mj-lt"/>
              </a:rPr>
              <a:t> </a:t>
            </a:r>
            <a:r>
              <a:rPr lang="en-US" sz="1000" b="1" dirty="0" err="1">
                <a:latin typeface="+mj-lt"/>
              </a:rPr>
              <a:t>voltare</a:t>
            </a:r>
            <a:r>
              <a:rPr lang="en-US" sz="1000" b="1" dirty="0">
                <a:latin typeface="+mj-lt"/>
              </a:rPr>
              <a:t> sans </a:t>
            </a:r>
            <a:r>
              <a:rPr lang="en-US" sz="1000" b="1" dirty="0" err="1">
                <a:latin typeface="+mj-lt"/>
              </a:rPr>
              <a:t>hitre</a:t>
            </a:r>
            <a:r>
              <a:rPr lang="en-US" sz="1000" b="1" dirty="0">
                <a:latin typeface="+mj-lt"/>
              </a:rPr>
              <a:t> </a:t>
            </a:r>
            <a:r>
              <a:rPr lang="en-US" sz="1000" b="1" dirty="0" err="1">
                <a:latin typeface="+mj-lt"/>
              </a:rPr>
              <a:t>vintaxe</a:t>
            </a:r>
            <a:r>
              <a:rPr lang="en-US" sz="1000" b="1" dirty="0">
                <a:latin typeface="+mj-lt"/>
              </a:rPr>
              <a:t> </a:t>
            </a:r>
            <a:r>
              <a:rPr lang="en-US" sz="1000" b="1" dirty="0" err="1">
                <a:latin typeface="+mj-lt"/>
              </a:rPr>
              <a:t>ellert</a:t>
            </a:r>
            <a:r>
              <a:rPr lang="en-US" sz="1000" b="1" dirty="0">
                <a:latin typeface="+mj-lt"/>
              </a:rPr>
              <a:t>. Lorem ipsum e </a:t>
            </a:r>
            <a:r>
              <a:rPr lang="en-US" sz="1000" b="1" dirty="0" err="1">
                <a:latin typeface="+mj-lt"/>
              </a:rPr>
              <a:t>dolore</a:t>
            </a:r>
            <a:r>
              <a:rPr lang="en-US" sz="1000" b="1" dirty="0">
                <a:latin typeface="+mj-lt"/>
              </a:rPr>
              <a:t> sit </a:t>
            </a:r>
            <a:r>
              <a:rPr lang="en-US" sz="1000" b="1" dirty="0" err="1">
                <a:latin typeface="+mj-lt"/>
              </a:rPr>
              <a:t>amet</a:t>
            </a:r>
            <a:r>
              <a:rPr lang="en-US" sz="1000" b="1" dirty="0">
                <a:latin typeface="+mj-lt"/>
              </a:rPr>
              <a:t> con </a:t>
            </a:r>
            <a:r>
              <a:rPr lang="en-US" sz="1000" b="1" dirty="0" err="1">
                <a:latin typeface="+mj-lt"/>
              </a:rPr>
              <a:t>secuatur</a:t>
            </a:r>
            <a:r>
              <a:rPr lang="en-US" sz="1000" b="1" dirty="0">
                <a:latin typeface="+mj-lt"/>
              </a:rPr>
              <a:t> </a:t>
            </a:r>
            <a:r>
              <a:rPr lang="en-US" sz="1000" b="1" dirty="0" err="1">
                <a:latin typeface="+mj-lt"/>
              </a:rPr>
              <a:t>voltare</a:t>
            </a:r>
            <a:r>
              <a:rPr lang="en-US" sz="1000" b="1" dirty="0">
                <a:latin typeface="+mj-lt"/>
              </a:rPr>
              <a:t> sans </a:t>
            </a:r>
            <a:r>
              <a:rPr lang="en-US" sz="1000" b="1" dirty="0" err="1">
                <a:latin typeface="+mj-lt"/>
              </a:rPr>
              <a:t>hitre</a:t>
            </a:r>
            <a:r>
              <a:rPr lang="en-US" sz="1000" b="1" dirty="0">
                <a:latin typeface="+mj-lt"/>
              </a:rPr>
              <a:t> </a:t>
            </a:r>
            <a:r>
              <a:rPr lang="en-US" sz="1000" b="1" dirty="0" err="1">
                <a:latin typeface="+mj-lt"/>
              </a:rPr>
              <a:t>vintaxe</a:t>
            </a:r>
            <a:r>
              <a:rPr lang="en-US" sz="1000" b="1" dirty="0">
                <a:latin typeface="+mj-lt"/>
              </a:rPr>
              <a:t> </a:t>
            </a:r>
            <a:r>
              <a:rPr lang="en-US" sz="1000" b="1" dirty="0" err="1">
                <a:latin typeface="+mj-lt"/>
              </a:rPr>
              <a:t>ellert</a:t>
            </a:r>
            <a:r>
              <a:rPr lang="en-US" sz="1000" b="1" dirty="0">
                <a:latin typeface="+mj-lt"/>
              </a:rPr>
              <a:t>. Lorem ipsum e </a:t>
            </a:r>
            <a:r>
              <a:rPr lang="en-US" sz="1000" b="1" dirty="0" err="1">
                <a:latin typeface="+mj-lt"/>
              </a:rPr>
              <a:t>dolore</a:t>
            </a:r>
            <a:r>
              <a:rPr lang="en-US" sz="1000" b="1" dirty="0">
                <a:latin typeface="+mj-lt"/>
              </a:rPr>
              <a:t> sit </a:t>
            </a:r>
            <a:r>
              <a:rPr lang="en-US" sz="1000" b="1" dirty="0" err="1">
                <a:latin typeface="+mj-lt"/>
              </a:rPr>
              <a:t>amet</a:t>
            </a:r>
            <a:r>
              <a:rPr lang="en-US" sz="1000" b="1" dirty="0">
                <a:latin typeface="+mj-lt"/>
              </a:rPr>
              <a:t> con </a:t>
            </a:r>
            <a:r>
              <a:rPr lang="en-US" sz="1000" b="1" dirty="0" err="1">
                <a:latin typeface="+mj-lt"/>
              </a:rPr>
              <a:t>secuatur</a:t>
            </a:r>
            <a:r>
              <a:rPr lang="en-US" sz="1000" b="1" dirty="0">
                <a:latin typeface="+mj-lt"/>
              </a:rPr>
              <a:t> </a:t>
            </a:r>
            <a:r>
              <a:rPr lang="en-US" sz="1000" b="1" dirty="0" err="1">
                <a:latin typeface="+mj-lt"/>
              </a:rPr>
              <a:t>voltare</a:t>
            </a:r>
            <a:r>
              <a:rPr lang="en-US" sz="1000" b="1" dirty="0">
                <a:latin typeface="+mj-lt"/>
              </a:rPr>
              <a:t> sans </a:t>
            </a:r>
            <a:r>
              <a:rPr lang="en-US" sz="1000" b="1" dirty="0" err="1">
                <a:latin typeface="+mj-lt"/>
              </a:rPr>
              <a:t>hitre</a:t>
            </a:r>
            <a:r>
              <a:rPr lang="en-US" sz="1000" b="1" dirty="0">
                <a:latin typeface="+mj-lt"/>
              </a:rPr>
              <a:t> </a:t>
            </a:r>
            <a:r>
              <a:rPr lang="en-US" sz="1000" b="1" dirty="0" err="1">
                <a:latin typeface="+mj-lt"/>
              </a:rPr>
              <a:t>vintaxe</a:t>
            </a:r>
            <a:r>
              <a:rPr lang="en-US" sz="1000" b="1" dirty="0">
                <a:latin typeface="+mj-lt"/>
              </a:rPr>
              <a:t> </a:t>
            </a:r>
            <a:r>
              <a:rPr lang="en-US" sz="1000" b="1" dirty="0" err="1">
                <a:latin typeface="+mj-lt"/>
              </a:rPr>
              <a:t>ellert</a:t>
            </a:r>
            <a:r>
              <a:rPr lang="en-US" sz="1000" b="1" dirty="0">
                <a:latin typeface="+mj-lt"/>
              </a:rPr>
              <a:t>.</a:t>
            </a:r>
          </a:p>
        </p:txBody>
      </p:sp>
      <p:sp>
        <p:nvSpPr>
          <p:cNvPr id="13" name="Content Placeholder 12"/>
          <p:cNvSpPr>
            <a:spLocks noGrp="1"/>
          </p:cNvSpPr>
          <p:nvPr>
            <p:ph sz="quarter" idx="16" hasCustomPrompt="1"/>
          </p:nvPr>
        </p:nvSpPr>
        <p:spPr>
          <a:xfrm>
            <a:off x="7991475" y="6456525"/>
            <a:ext cx="908050" cy="377825"/>
          </a:xfrm>
        </p:spPr>
        <p:txBody>
          <a:bodyPr anchor="b"/>
          <a:lstStyle>
            <a:lvl1pPr algn="r">
              <a:spcBef>
                <a:spcPts val="0"/>
              </a:spcBef>
              <a:defRPr sz="700" b="0">
                <a:solidFill>
                  <a:schemeClr val="tx1"/>
                </a:solidFill>
              </a:defRPr>
            </a:lvl1pPr>
            <a:lvl2pPr algn="r">
              <a:defRPr sz="700" b="0">
                <a:solidFill>
                  <a:schemeClr val="tx1"/>
                </a:solidFill>
              </a:defRPr>
            </a:lvl2pPr>
            <a:lvl3pPr algn="r">
              <a:defRPr sz="700" b="0">
                <a:solidFill>
                  <a:schemeClr val="tx1"/>
                </a:solidFill>
              </a:defRPr>
            </a:lvl3pPr>
            <a:lvl4pPr algn="r">
              <a:defRPr sz="700" b="0">
                <a:solidFill>
                  <a:schemeClr val="tx1"/>
                </a:solidFill>
              </a:defRPr>
            </a:lvl4pPr>
            <a:lvl5pPr algn="r">
              <a:defRPr sz="700" b="0">
                <a:solidFill>
                  <a:schemeClr val="tx1"/>
                </a:solidFill>
              </a:defRPr>
            </a:lvl5pPr>
          </a:lstStyle>
          <a:p>
            <a:pPr lvl="0"/>
            <a:r>
              <a:rPr lang="en-US" dirty="0"/>
              <a:t>1.000000.100</a:t>
            </a:r>
          </a:p>
          <a:p>
            <a:pPr lvl="0"/>
            <a:r>
              <a:rPr lang="en-US" dirty="0"/>
              <a:t>MMYY</a:t>
            </a:r>
          </a:p>
        </p:txBody>
      </p:sp>
    </p:spTree>
    <p:extLst>
      <p:ext uri="{BB962C8B-B14F-4D97-AF65-F5344CB8AC3E}">
        <p14:creationId xmlns:p14="http://schemas.microsoft.com/office/powerpoint/2010/main" val="3327840735"/>
      </p:ext>
    </p:extLst>
  </p:cSld>
  <p:clrMapOvr>
    <a:masterClrMapping/>
  </p:clrMapOvr>
  <p:extLst>
    <p:ext uri="{DCECCB84-F9BA-43D5-87BE-67443E8EF086}">
      <p15:sldGuideLst xmlns:p15="http://schemas.microsoft.com/office/powerpoint/2012/main">
        <p15:guide id="3" orient="horz" pos="4200">
          <p15:clr>
            <a:srgbClr val="FBAE40"/>
          </p15:clr>
        </p15:guide>
        <p15:guide id="4" pos="264">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17115" y="228600"/>
            <a:ext cx="8188710" cy="838200"/>
          </a:xfrm>
        </p:spPr>
        <p:txBody>
          <a:bodyPr/>
          <a:lstStyle>
            <a:lvl1pPr>
              <a:defRPr>
                <a:solidFill>
                  <a:srgbClr val="333F48"/>
                </a:solidFill>
              </a:defRPr>
            </a:lvl1pPr>
          </a:lstStyle>
          <a:p>
            <a:r>
              <a:rPr lang="en-US"/>
              <a:t>Click to edit Master title style</a:t>
            </a:r>
            <a:endParaRPr lang="en-US" dirty="0"/>
          </a:p>
        </p:txBody>
      </p:sp>
      <p:sp>
        <p:nvSpPr>
          <p:cNvPr id="61" name="Slide Number Placeholder 3">
            <a:extLst>
              <a:ext uri="{FF2B5EF4-FFF2-40B4-BE49-F238E27FC236}">
                <a16:creationId xmlns:a16="http://schemas.microsoft.com/office/drawing/2014/main" id="{EF524037-F5D0-4428-9CA5-C04BEDCCDDDB}"/>
              </a:ext>
            </a:extLst>
          </p:cNvPr>
          <p:cNvSpPr>
            <a:spLocks noGrp="1"/>
          </p:cNvSpPr>
          <p:nvPr>
            <p:ph type="sldNum" sz="quarter" idx="14"/>
          </p:nvPr>
        </p:nvSpPr>
        <p:spPr>
          <a:xfrm>
            <a:off x="0" y="6414505"/>
            <a:ext cx="327880"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62" name="Rectangle 155">
            <a:extLst>
              <a:ext uri="{FF2B5EF4-FFF2-40B4-BE49-F238E27FC236}">
                <a16:creationId xmlns:a16="http://schemas.microsoft.com/office/drawing/2014/main" id="{2B1046A9-03EE-49D1-911F-F1D3C9D50387}"/>
              </a:ext>
            </a:extLst>
          </p:cNvPr>
          <p:cNvSpPr>
            <a:spLocks noGrp="1" noChangeArrowheads="1"/>
          </p:cNvSpPr>
          <p:nvPr>
            <p:ph type="dt" sz="half" idx="16"/>
          </p:nvPr>
        </p:nvSpPr>
        <p:spPr>
          <a:xfrm>
            <a:off x="320040" y="6684229"/>
            <a:ext cx="1983958" cy="120649"/>
          </a:xfrm>
        </p:spPr>
        <p:txBody>
          <a:bodyPr/>
          <a:lstStyle>
            <a:lvl1pPr algn="l">
              <a:defRPr sz="700" smtClean="0">
                <a:solidFill>
                  <a:srgbClr val="000000"/>
                </a:solidFill>
              </a:defRPr>
            </a:lvl1pPr>
          </a:lstStyle>
          <a:p>
            <a:pPr>
              <a:defRPr/>
            </a:pPr>
            <a:r>
              <a:rPr lang="en-US"/>
              <a:t>Production code #</a:t>
            </a:r>
            <a:endParaRPr lang="en-US" dirty="0"/>
          </a:p>
        </p:txBody>
      </p:sp>
      <p:sp>
        <p:nvSpPr>
          <p:cNvPr id="63" name="Rectangle 176">
            <a:extLst>
              <a:ext uri="{FF2B5EF4-FFF2-40B4-BE49-F238E27FC236}">
                <a16:creationId xmlns:a16="http://schemas.microsoft.com/office/drawing/2014/main" id="{3D2F4685-1C9C-46FB-9AD7-3D8BB399C73D}"/>
              </a:ext>
            </a:extLst>
          </p:cNvPr>
          <p:cNvSpPr>
            <a:spLocks noGrp="1" noChangeArrowheads="1"/>
          </p:cNvSpPr>
          <p:nvPr>
            <p:ph type="ftr" sz="quarter" idx="17"/>
          </p:nvPr>
        </p:nvSpPr>
        <p:spPr>
          <a:xfrm>
            <a:off x="320040" y="6508597"/>
            <a:ext cx="3931920" cy="173736"/>
          </a:xfrm>
        </p:spPr>
        <p:txBody>
          <a:bodyPr/>
          <a:lstStyle>
            <a:lvl1pPr algn="l">
              <a:defRPr sz="800" b="0" smtClean="0">
                <a:solidFill>
                  <a:srgbClr val="000000"/>
                </a:solidFill>
              </a:defRPr>
            </a:lvl1pPr>
          </a:lstStyle>
          <a:p>
            <a:pPr>
              <a:defRPr/>
            </a:pPr>
            <a:r>
              <a:rPr lang="en-US"/>
              <a:t>Page footer, i.e., For institutional use only.</a:t>
            </a:r>
            <a:endParaRPr lang="en-US" dirty="0"/>
          </a:p>
        </p:txBody>
      </p:sp>
      <p:grpSp>
        <p:nvGrpSpPr>
          <p:cNvPr id="3" name="Group 2">
            <a:extLst>
              <a:ext uri="{FF2B5EF4-FFF2-40B4-BE49-F238E27FC236}">
                <a16:creationId xmlns:a16="http://schemas.microsoft.com/office/drawing/2014/main" id="{8830E1B4-055D-0DE0-898A-5352D59487F2}"/>
              </a:ext>
            </a:extLst>
          </p:cNvPr>
          <p:cNvGrpSpPr/>
          <p:nvPr userDrawn="1"/>
        </p:nvGrpSpPr>
        <p:grpSpPr>
          <a:xfrm>
            <a:off x="7358173" y="6361974"/>
            <a:ext cx="1382376" cy="297562"/>
            <a:chOff x="6923088" y="4475163"/>
            <a:chExt cx="1873251" cy="403225"/>
          </a:xfrm>
        </p:grpSpPr>
        <p:sp>
          <p:nvSpPr>
            <p:cNvPr id="4" name="AutoShape 4">
              <a:extLst>
                <a:ext uri="{FF2B5EF4-FFF2-40B4-BE49-F238E27FC236}">
                  <a16:creationId xmlns:a16="http://schemas.microsoft.com/office/drawing/2014/main" id="{2401E03A-8663-4347-E45A-1F6CB21C153A}"/>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 name="Freeform 6">
              <a:extLst>
                <a:ext uri="{FF2B5EF4-FFF2-40B4-BE49-F238E27FC236}">
                  <a16:creationId xmlns:a16="http://schemas.microsoft.com/office/drawing/2014/main" id="{FFAED01E-7EE9-A807-FD72-6E73BCCDDE79}"/>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 name="Freeform 7">
              <a:extLst>
                <a:ext uri="{FF2B5EF4-FFF2-40B4-BE49-F238E27FC236}">
                  <a16:creationId xmlns:a16="http://schemas.microsoft.com/office/drawing/2014/main" id="{B4681788-BBDF-4597-53B2-1E43E97A8E5E}"/>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 name="Freeform 83">
              <a:extLst>
                <a:ext uri="{FF2B5EF4-FFF2-40B4-BE49-F238E27FC236}">
                  <a16:creationId xmlns:a16="http://schemas.microsoft.com/office/drawing/2014/main" id="{F3D3EE0B-D35D-2DEA-5482-834473248249}"/>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 name="Freeform 84">
              <a:extLst>
                <a:ext uri="{FF2B5EF4-FFF2-40B4-BE49-F238E27FC236}">
                  <a16:creationId xmlns:a16="http://schemas.microsoft.com/office/drawing/2014/main" id="{94F1AD44-B353-42C4-69DB-5697496B3A26}"/>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9" name="Freeform 85">
              <a:extLst>
                <a:ext uri="{FF2B5EF4-FFF2-40B4-BE49-F238E27FC236}">
                  <a16:creationId xmlns:a16="http://schemas.microsoft.com/office/drawing/2014/main" id="{F012F1F9-8676-F7A0-59DE-C7413AFBB8CD}"/>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0" name="Freeform 86">
              <a:extLst>
                <a:ext uri="{FF2B5EF4-FFF2-40B4-BE49-F238E27FC236}">
                  <a16:creationId xmlns:a16="http://schemas.microsoft.com/office/drawing/2014/main" id="{6B7F4FA0-2DB3-53B5-3027-14D318D460E2}"/>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1" name="Freeform 87">
              <a:extLst>
                <a:ext uri="{FF2B5EF4-FFF2-40B4-BE49-F238E27FC236}">
                  <a16:creationId xmlns:a16="http://schemas.microsoft.com/office/drawing/2014/main" id="{A2A9F922-88E2-C47B-D462-9EDD3D196978}"/>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2" name="Freeform 88">
              <a:extLst>
                <a:ext uri="{FF2B5EF4-FFF2-40B4-BE49-F238E27FC236}">
                  <a16:creationId xmlns:a16="http://schemas.microsoft.com/office/drawing/2014/main" id="{2937136B-C4CA-13BD-A103-968D6F9A399D}"/>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3" name="Freeform 89">
              <a:extLst>
                <a:ext uri="{FF2B5EF4-FFF2-40B4-BE49-F238E27FC236}">
                  <a16:creationId xmlns:a16="http://schemas.microsoft.com/office/drawing/2014/main" id="{D0A904B0-5E0E-8E05-114D-F2392944991C}"/>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4" name="Freeform 90">
              <a:extLst>
                <a:ext uri="{FF2B5EF4-FFF2-40B4-BE49-F238E27FC236}">
                  <a16:creationId xmlns:a16="http://schemas.microsoft.com/office/drawing/2014/main" id="{2B6010C0-7FD8-7339-E811-8235C94CD31A}"/>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5" name="Freeform 91">
              <a:extLst>
                <a:ext uri="{FF2B5EF4-FFF2-40B4-BE49-F238E27FC236}">
                  <a16:creationId xmlns:a16="http://schemas.microsoft.com/office/drawing/2014/main" id="{7E4B3BBF-0069-29DA-FD8C-28A5D738F6D2}"/>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6" name="Freeform 92">
              <a:extLst>
                <a:ext uri="{FF2B5EF4-FFF2-40B4-BE49-F238E27FC236}">
                  <a16:creationId xmlns:a16="http://schemas.microsoft.com/office/drawing/2014/main" id="{D9B9ECC5-48AF-AC78-0E27-2FA7DA794B79}"/>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7" name="Freeform 93">
              <a:extLst>
                <a:ext uri="{FF2B5EF4-FFF2-40B4-BE49-F238E27FC236}">
                  <a16:creationId xmlns:a16="http://schemas.microsoft.com/office/drawing/2014/main" id="{001B4746-2546-45A9-526F-7DB285A0C4FC}"/>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8" name="Freeform 94">
              <a:extLst>
                <a:ext uri="{FF2B5EF4-FFF2-40B4-BE49-F238E27FC236}">
                  <a16:creationId xmlns:a16="http://schemas.microsoft.com/office/drawing/2014/main" id="{67889D28-7E82-A7A8-EAD5-F4EC2EA79556}"/>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9" name="Freeform 95">
              <a:extLst>
                <a:ext uri="{FF2B5EF4-FFF2-40B4-BE49-F238E27FC236}">
                  <a16:creationId xmlns:a16="http://schemas.microsoft.com/office/drawing/2014/main" id="{3D28565E-B637-3F8E-872F-49E067319E40}"/>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0" name="Freeform 96">
              <a:extLst>
                <a:ext uri="{FF2B5EF4-FFF2-40B4-BE49-F238E27FC236}">
                  <a16:creationId xmlns:a16="http://schemas.microsoft.com/office/drawing/2014/main" id="{DFADD41E-B48F-DCC4-66A2-B63EFB6A0D54}"/>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1" name="Freeform 97">
              <a:extLst>
                <a:ext uri="{FF2B5EF4-FFF2-40B4-BE49-F238E27FC236}">
                  <a16:creationId xmlns:a16="http://schemas.microsoft.com/office/drawing/2014/main" id="{87D991AD-B71D-93F0-3931-871BBA255F65}"/>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2" name="Freeform 98">
              <a:extLst>
                <a:ext uri="{FF2B5EF4-FFF2-40B4-BE49-F238E27FC236}">
                  <a16:creationId xmlns:a16="http://schemas.microsoft.com/office/drawing/2014/main" id="{6C42237A-D0A9-B33F-9286-37EB1EFDB381}"/>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3" name="Freeform 99">
              <a:extLst>
                <a:ext uri="{FF2B5EF4-FFF2-40B4-BE49-F238E27FC236}">
                  <a16:creationId xmlns:a16="http://schemas.microsoft.com/office/drawing/2014/main" id="{FCF7F7BC-8546-1E49-C3C1-72C65788957E}"/>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4" name="Freeform 100">
              <a:extLst>
                <a:ext uri="{FF2B5EF4-FFF2-40B4-BE49-F238E27FC236}">
                  <a16:creationId xmlns:a16="http://schemas.microsoft.com/office/drawing/2014/main" id="{F5B8D353-03A5-141C-8677-BDFA9B9E0F6C}"/>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5" name="Freeform 101">
              <a:extLst>
                <a:ext uri="{FF2B5EF4-FFF2-40B4-BE49-F238E27FC236}">
                  <a16:creationId xmlns:a16="http://schemas.microsoft.com/office/drawing/2014/main" id="{8D3A82B2-51A2-94EA-A6B1-A30DED4EC5AA}"/>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6" name="Freeform 102">
              <a:extLst>
                <a:ext uri="{FF2B5EF4-FFF2-40B4-BE49-F238E27FC236}">
                  <a16:creationId xmlns:a16="http://schemas.microsoft.com/office/drawing/2014/main" id="{6DB5309F-1932-6FD9-51A3-95269BE5DC5B}"/>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7" name="Freeform 103">
              <a:extLst>
                <a:ext uri="{FF2B5EF4-FFF2-40B4-BE49-F238E27FC236}">
                  <a16:creationId xmlns:a16="http://schemas.microsoft.com/office/drawing/2014/main" id="{D1A08A8B-88E1-949E-C336-8CA0D5090A1B}"/>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8" name="Freeform 104">
              <a:extLst>
                <a:ext uri="{FF2B5EF4-FFF2-40B4-BE49-F238E27FC236}">
                  <a16:creationId xmlns:a16="http://schemas.microsoft.com/office/drawing/2014/main" id="{E9F2E130-0628-90E6-2732-B6F75CE394DE}"/>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9" name="Freeform 105">
              <a:extLst>
                <a:ext uri="{FF2B5EF4-FFF2-40B4-BE49-F238E27FC236}">
                  <a16:creationId xmlns:a16="http://schemas.microsoft.com/office/drawing/2014/main" id="{E4C41E39-BFE5-D6C7-F41E-DDD8FF2975F3}"/>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spTree>
    <p:extLst>
      <p:ext uri="{BB962C8B-B14F-4D97-AF65-F5344CB8AC3E}">
        <p14:creationId xmlns:p14="http://schemas.microsoft.com/office/powerpoint/2010/main" val="310864869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60" name="Slide Number Placeholder 3">
            <a:extLst>
              <a:ext uri="{FF2B5EF4-FFF2-40B4-BE49-F238E27FC236}">
                <a16:creationId xmlns:a16="http://schemas.microsoft.com/office/drawing/2014/main" id="{BCE193F0-C685-4085-9D8A-B79EF54508E4}"/>
              </a:ext>
            </a:extLst>
          </p:cNvPr>
          <p:cNvSpPr>
            <a:spLocks noGrp="1"/>
          </p:cNvSpPr>
          <p:nvPr>
            <p:ph type="sldNum" sz="quarter" idx="14"/>
          </p:nvPr>
        </p:nvSpPr>
        <p:spPr>
          <a:xfrm>
            <a:off x="0" y="6414505"/>
            <a:ext cx="327880"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61" name="Rectangle 155">
            <a:extLst>
              <a:ext uri="{FF2B5EF4-FFF2-40B4-BE49-F238E27FC236}">
                <a16:creationId xmlns:a16="http://schemas.microsoft.com/office/drawing/2014/main" id="{84E06131-FBAA-43EF-B330-B5D9B5D74861}"/>
              </a:ext>
            </a:extLst>
          </p:cNvPr>
          <p:cNvSpPr>
            <a:spLocks noGrp="1" noChangeArrowheads="1"/>
          </p:cNvSpPr>
          <p:nvPr>
            <p:ph type="dt" sz="half" idx="16"/>
          </p:nvPr>
        </p:nvSpPr>
        <p:spPr>
          <a:xfrm>
            <a:off x="320040" y="6684229"/>
            <a:ext cx="1983958" cy="120649"/>
          </a:xfrm>
        </p:spPr>
        <p:txBody>
          <a:bodyPr/>
          <a:lstStyle>
            <a:lvl1pPr algn="l">
              <a:defRPr sz="700" smtClean="0">
                <a:solidFill>
                  <a:srgbClr val="000000"/>
                </a:solidFill>
              </a:defRPr>
            </a:lvl1pPr>
          </a:lstStyle>
          <a:p>
            <a:pPr>
              <a:defRPr/>
            </a:pPr>
            <a:r>
              <a:rPr lang="en-US"/>
              <a:t>Production code #</a:t>
            </a:r>
            <a:endParaRPr lang="en-US" dirty="0"/>
          </a:p>
        </p:txBody>
      </p:sp>
      <p:sp>
        <p:nvSpPr>
          <p:cNvPr id="62" name="Rectangle 176">
            <a:extLst>
              <a:ext uri="{FF2B5EF4-FFF2-40B4-BE49-F238E27FC236}">
                <a16:creationId xmlns:a16="http://schemas.microsoft.com/office/drawing/2014/main" id="{F5AA948F-B277-4FEC-B9BB-772B7C340B16}"/>
              </a:ext>
            </a:extLst>
          </p:cNvPr>
          <p:cNvSpPr>
            <a:spLocks noGrp="1" noChangeArrowheads="1"/>
          </p:cNvSpPr>
          <p:nvPr>
            <p:ph type="ftr" sz="quarter" idx="17"/>
          </p:nvPr>
        </p:nvSpPr>
        <p:spPr>
          <a:xfrm>
            <a:off x="320040" y="6508597"/>
            <a:ext cx="3931920" cy="173736"/>
          </a:xfrm>
        </p:spPr>
        <p:txBody>
          <a:bodyPr/>
          <a:lstStyle>
            <a:lvl1pPr algn="l">
              <a:defRPr sz="800" b="0" smtClean="0">
                <a:solidFill>
                  <a:srgbClr val="000000"/>
                </a:solidFill>
              </a:defRPr>
            </a:lvl1pPr>
          </a:lstStyle>
          <a:p>
            <a:pPr>
              <a:defRPr/>
            </a:pPr>
            <a:r>
              <a:rPr lang="en-US"/>
              <a:t>Page footer, i.e., For institutional use only.</a:t>
            </a:r>
            <a:endParaRPr lang="en-US" dirty="0"/>
          </a:p>
        </p:txBody>
      </p:sp>
      <p:grpSp>
        <p:nvGrpSpPr>
          <p:cNvPr id="2" name="Group 1">
            <a:extLst>
              <a:ext uri="{FF2B5EF4-FFF2-40B4-BE49-F238E27FC236}">
                <a16:creationId xmlns:a16="http://schemas.microsoft.com/office/drawing/2014/main" id="{75558DAD-3FD6-19E4-0602-E5197EBDE196}"/>
              </a:ext>
            </a:extLst>
          </p:cNvPr>
          <p:cNvGrpSpPr/>
          <p:nvPr userDrawn="1"/>
        </p:nvGrpSpPr>
        <p:grpSpPr>
          <a:xfrm>
            <a:off x="7358173" y="6361974"/>
            <a:ext cx="1382376" cy="297562"/>
            <a:chOff x="6923088" y="4475163"/>
            <a:chExt cx="1873251" cy="403225"/>
          </a:xfrm>
        </p:grpSpPr>
        <p:sp>
          <p:nvSpPr>
            <p:cNvPr id="3" name="AutoShape 4">
              <a:extLst>
                <a:ext uri="{FF2B5EF4-FFF2-40B4-BE49-F238E27FC236}">
                  <a16:creationId xmlns:a16="http://schemas.microsoft.com/office/drawing/2014/main" id="{D009DC2F-5C1F-C4BB-7E9F-79680D24C780}"/>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 name="Freeform 6">
              <a:extLst>
                <a:ext uri="{FF2B5EF4-FFF2-40B4-BE49-F238E27FC236}">
                  <a16:creationId xmlns:a16="http://schemas.microsoft.com/office/drawing/2014/main" id="{48C28C70-787A-51A5-BC0A-521E8C69804F}"/>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 name="Freeform 7">
              <a:extLst>
                <a:ext uri="{FF2B5EF4-FFF2-40B4-BE49-F238E27FC236}">
                  <a16:creationId xmlns:a16="http://schemas.microsoft.com/office/drawing/2014/main" id="{412F40C0-2958-9B48-28C8-AC81B90B2365}"/>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 name="Freeform 83">
              <a:extLst>
                <a:ext uri="{FF2B5EF4-FFF2-40B4-BE49-F238E27FC236}">
                  <a16:creationId xmlns:a16="http://schemas.microsoft.com/office/drawing/2014/main" id="{EA30A182-94DE-E96C-1A63-83E890F848C2}"/>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 name="Freeform 84">
              <a:extLst>
                <a:ext uri="{FF2B5EF4-FFF2-40B4-BE49-F238E27FC236}">
                  <a16:creationId xmlns:a16="http://schemas.microsoft.com/office/drawing/2014/main" id="{F96833AD-04DC-5F8D-02DD-23B99EF6684D}"/>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 name="Freeform 85">
              <a:extLst>
                <a:ext uri="{FF2B5EF4-FFF2-40B4-BE49-F238E27FC236}">
                  <a16:creationId xmlns:a16="http://schemas.microsoft.com/office/drawing/2014/main" id="{CC6A9E31-DDA4-ACEB-702F-B16B430413E2}"/>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9" name="Freeform 86">
              <a:extLst>
                <a:ext uri="{FF2B5EF4-FFF2-40B4-BE49-F238E27FC236}">
                  <a16:creationId xmlns:a16="http://schemas.microsoft.com/office/drawing/2014/main" id="{B9A3880B-59E7-1409-E10E-8FC550544A77}"/>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0" name="Freeform 87">
              <a:extLst>
                <a:ext uri="{FF2B5EF4-FFF2-40B4-BE49-F238E27FC236}">
                  <a16:creationId xmlns:a16="http://schemas.microsoft.com/office/drawing/2014/main" id="{7256748C-74CF-1EF4-8DE5-611F265D5781}"/>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1" name="Freeform 88">
              <a:extLst>
                <a:ext uri="{FF2B5EF4-FFF2-40B4-BE49-F238E27FC236}">
                  <a16:creationId xmlns:a16="http://schemas.microsoft.com/office/drawing/2014/main" id="{D62CC0BA-447E-D04C-8F5B-B6FC48D86A0A}"/>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2" name="Freeform 89">
              <a:extLst>
                <a:ext uri="{FF2B5EF4-FFF2-40B4-BE49-F238E27FC236}">
                  <a16:creationId xmlns:a16="http://schemas.microsoft.com/office/drawing/2014/main" id="{0E98936C-C683-DC29-740A-37A297C52D53}"/>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3" name="Freeform 90">
              <a:extLst>
                <a:ext uri="{FF2B5EF4-FFF2-40B4-BE49-F238E27FC236}">
                  <a16:creationId xmlns:a16="http://schemas.microsoft.com/office/drawing/2014/main" id="{46B1A4C3-A780-2C7A-65B3-6D7E9EB75352}"/>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4" name="Freeform 91">
              <a:extLst>
                <a:ext uri="{FF2B5EF4-FFF2-40B4-BE49-F238E27FC236}">
                  <a16:creationId xmlns:a16="http://schemas.microsoft.com/office/drawing/2014/main" id="{D9922F87-D3A7-A7E8-D90A-84B1CD85FB7A}"/>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5" name="Freeform 92">
              <a:extLst>
                <a:ext uri="{FF2B5EF4-FFF2-40B4-BE49-F238E27FC236}">
                  <a16:creationId xmlns:a16="http://schemas.microsoft.com/office/drawing/2014/main" id="{78D9663F-75FB-E8CF-0A5D-F6145F0FACB8}"/>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6" name="Freeform 93">
              <a:extLst>
                <a:ext uri="{FF2B5EF4-FFF2-40B4-BE49-F238E27FC236}">
                  <a16:creationId xmlns:a16="http://schemas.microsoft.com/office/drawing/2014/main" id="{58416325-318B-BE28-58AE-4CB7C168B37D}"/>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7" name="Freeform 94">
              <a:extLst>
                <a:ext uri="{FF2B5EF4-FFF2-40B4-BE49-F238E27FC236}">
                  <a16:creationId xmlns:a16="http://schemas.microsoft.com/office/drawing/2014/main" id="{639FBA42-ED2B-7AD2-32F4-9F3A3C656127}"/>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8" name="Freeform 95">
              <a:extLst>
                <a:ext uri="{FF2B5EF4-FFF2-40B4-BE49-F238E27FC236}">
                  <a16:creationId xmlns:a16="http://schemas.microsoft.com/office/drawing/2014/main" id="{BAAF6C22-8135-32CF-88C2-00233D8F05FA}"/>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9" name="Freeform 96">
              <a:extLst>
                <a:ext uri="{FF2B5EF4-FFF2-40B4-BE49-F238E27FC236}">
                  <a16:creationId xmlns:a16="http://schemas.microsoft.com/office/drawing/2014/main" id="{5446C630-D69C-E5DC-DEE9-1B5E31730DBA}"/>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0" name="Freeform 97">
              <a:extLst>
                <a:ext uri="{FF2B5EF4-FFF2-40B4-BE49-F238E27FC236}">
                  <a16:creationId xmlns:a16="http://schemas.microsoft.com/office/drawing/2014/main" id="{FDF15E91-AB05-B356-6710-5934B6303372}"/>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1" name="Freeform 98">
              <a:extLst>
                <a:ext uri="{FF2B5EF4-FFF2-40B4-BE49-F238E27FC236}">
                  <a16:creationId xmlns:a16="http://schemas.microsoft.com/office/drawing/2014/main" id="{1F03BF74-4AA4-E953-E8B3-24D4EA3B4AE9}"/>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2" name="Freeform 99">
              <a:extLst>
                <a:ext uri="{FF2B5EF4-FFF2-40B4-BE49-F238E27FC236}">
                  <a16:creationId xmlns:a16="http://schemas.microsoft.com/office/drawing/2014/main" id="{2CCEBBD2-F4E7-6F16-A607-C514D4F07D13}"/>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3" name="Freeform 100">
              <a:extLst>
                <a:ext uri="{FF2B5EF4-FFF2-40B4-BE49-F238E27FC236}">
                  <a16:creationId xmlns:a16="http://schemas.microsoft.com/office/drawing/2014/main" id="{67CBCDFD-0B08-0A29-F0B3-00A31E7DC08B}"/>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4" name="Freeform 101">
              <a:extLst>
                <a:ext uri="{FF2B5EF4-FFF2-40B4-BE49-F238E27FC236}">
                  <a16:creationId xmlns:a16="http://schemas.microsoft.com/office/drawing/2014/main" id="{20494875-9138-1BE0-0B03-FE2447E900B3}"/>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5" name="Freeform 102">
              <a:extLst>
                <a:ext uri="{FF2B5EF4-FFF2-40B4-BE49-F238E27FC236}">
                  <a16:creationId xmlns:a16="http://schemas.microsoft.com/office/drawing/2014/main" id="{7A9295B3-A531-818A-CDB0-35F11C8F642B}"/>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6" name="Freeform 103">
              <a:extLst>
                <a:ext uri="{FF2B5EF4-FFF2-40B4-BE49-F238E27FC236}">
                  <a16:creationId xmlns:a16="http://schemas.microsoft.com/office/drawing/2014/main" id="{C2C5BADD-74C8-CB45-5CE7-F88A604AE344}"/>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7" name="Freeform 104">
              <a:extLst>
                <a:ext uri="{FF2B5EF4-FFF2-40B4-BE49-F238E27FC236}">
                  <a16:creationId xmlns:a16="http://schemas.microsoft.com/office/drawing/2014/main" id="{119B9490-9B6F-9628-163F-8C7D15E7F085}"/>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8" name="Freeform 105">
              <a:extLst>
                <a:ext uri="{FF2B5EF4-FFF2-40B4-BE49-F238E27FC236}">
                  <a16:creationId xmlns:a16="http://schemas.microsoft.com/office/drawing/2014/main" id="{68FCF038-172D-EACB-786F-BDA3B2D6829B}"/>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spTree>
    <p:extLst>
      <p:ext uri="{BB962C8B-B14F-4D97-AF65-F5344CB8AC3E}">
        <p14:creationId xmlns:p14="http://schemas.microsoft.com/office/powerpoint/2010/main" val="38607414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7115" y="228600"/>
            <a:ext cx="8188710" cy="838200"/>
          </a:xfrm>
        </p:spPr>
        <p:txBody>
          <a:bodyPr/>
          <a:lstStyle/>
          <a:p>
            <a:r>
              <a:rPr lang="en-US"/>
              <a:t>Click to edit Master title style</a:t>
            </a:r>
            <a:endParaRPr lang="en-US" dirty="0"/>
          </a:p>
        </p:txBody>
      </p:sp>
      <p:sp>
        <p:nvSpPr>
          <p:cNvPr id="7" name="Content Placeholder 2"/>
          <p:cNvSpPr>
            <a:spLocks noGrp="1"/>
          </p:cNvSpPr>
          <p:nvPr>
            <p:ph idx="13"/>
          </p:nvPr>
        </p:nvSpPr>
        <p:spPr>
          <a:xfrm>
            <a:off x="325661" y="1339850"/>
            <a:ext cx="8188710" cy="4878388"/>
          </a:xfrm>
        </p:spPr>
        <p:txBody>
          <a:bodyPr lIns="91440"/>
          <a:lstStyle>
            <a:lvl1pPr marL="0" indent="0" algn="l" rtl="0" fontAlgn="base">
              <a:spcBef>
                <a:spcPts val="480"/>
              </a:spcBef>
              <a:spcAft>
                <a:spcPct val="0"/>
              </a:spcAft>
              <a:buSzPct val="40000"/>
              <a:defRPr lang="en-US" sz="1600" b="1" dirty="0" smtClean="0">
                <a:solidFill>
                  <a:srgbClr val="7A9A3D"/>
                </a:solidFill>
                <a:latin typeface="+mn-lt"/>
                <a:ea typeface="+mn-ea"/>
                <a:cs typeface="+mn-cs"/>
              </a:defRPr>
            </a:lvl1pPr>
            <a:lvl2pPr>
              <a:spcBef>
                <a:spcPts val="2000"/>
              </a:spcBef>
              <a:defRPr lang="en-US" dirty="0" smtClean="0">
                <a:solidFill>
                  <a:schemeClr val="tx1"/>
                </a:solidFill>
                <a:latin typeface="+mn-lt"/>
              </a:defRPr>
            </a:lvl2pPr>
            <a:lvl3pPr>
              <a:defRPr lang="en-US" sz="1600" dirty="0" smtClean="0">
                <a:solidFill>
                  <a:schemeClr val="accent1"/>
                </a:solidFill>
                <a:latin typeface="+mn-lt"/>
              </a:defRPr>
            </a:lvl3pPr>
            <a:lvl4pPr>
              <a:buClr>
                <a:schemeClr val="bg2"/>
              </a:buClr>
              <a:buSzPct val="80000"/>
              <a:buFont typeface="Arial" pitchFamily="34" charset="0"/>
              <a:buChar char="•"/>
              <a:defRPr sz="1400">
                <a:solidFill>
                  <a:schemeClr val="accent1"/>
                </a:solidFill>
              </a:defRPr>
            </a:lvl4pPr>
          </a:lstStyle>
          <a:p>
            <a:pPr lvl="0"/>
            <a:r>
              <a:rPr lang="en-US"/>
              <a:t>Click to edit Master text styles</a:t>
            </a:r>
          </a:p>
        </p:txBody>
      </p:sp>
      <p:sp>
        <p:nvSpPr>
          <p:cNvPr id="62" name="Slide Number Placeholder 3">
            <a:extLst>
              <a:ext uri="{FF2B5EF4-FFF2-40B4-BE49-F238E27FC236}">
                <a16:creationId xmlns:a16="http://schemas.microsoft.com/office/drawing/2014/main" id="{4BACBA7A-3B9C-4FA4-BE9B-2701ADADA166}"/>
              </a:ext>
            </a:extLst>
          </p:cNvPr>
          <p:cNvSpPr>
            <a:spLocks noGrp="1"/>
          </p:cNvSpPr>
          <p:nvPr>
            <p:ph type="sldNum" sz="quarter" idx="14"/>
          </p:nvPr>
        </p:nvSpPr>
        <p:spPr>
          <a:xfrm>
            <a:off x="0" y="6414505"/>
            <a:ext cx="327880"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63" name="Rectangle 155">
            <a:extLst>
              <a:ext uri="{FF2B5EF4-FFF2-40B4-BE49-F238E27FC236}">
                <a16:creationId xmlns:a16="http://schemas.microsoft.com/office/drawing/2014/main" id="{14E214B7-BB48-4178-B022-500F2BA5A5EF}"/>
              </a:ext>
            </a:extLst>
          </p:cNvPr>
          <p:cNvSpPr>
            <a:spLocks noGrp="1" noChangeArrowheads="1"/>
          </p:cNvSpPr>
          <p:nvPr>
            <p:ph type="dt" sz="half" idx="16"/>
          </p:nvPr>
        </p:nvSpPr>
        <p:spPr>
          <a:xfrm>
            <a:off x="320040" y="6684229"/>
            <a:ext cx="1983958" cy="120649"/>
          </a:xfrm>
        </p:spPr>
        <p:txBody>
          <a:bodyPr/>
          <a:lstStyle>
            <a:lvl1pPr algn="l">
              <a:defRPr sz="700" smtClean="0">
                <a:solidFill>
                  <a:srgbClr val="000000"/>
                </a:solidFill>
              </a:defRPr>
            </a:lvl1pPr>
          </a:lstStyle>
          <a:p>
            <a:pPr>
              <a:defRPr/>
            </a:pPr>
            <a:r>
              <a:rPr lang="en-US"/>
              <a:t>Production code #</a:t>
            </a:r>
            <a:endParaRPr lang="en-US" dirty="0"/>
          </a:p>
        </p:txBody>
      </p:sp>
      <p:sp>
        <p:nvSpPr>
          <p:cNvPr id="64" name="Rectangle 176">
            <a:extLst>
              <a:ext uri="{FF2B5EF4-FFF2-40B4-BE49-F238E27FC236}">
                <a16:creationId xmlns:a16="http://schemas.microsoft.com/office/drawing/2014/main" id="{1206BE26-E5C7-4ADA-8A9A-41BDC4C42A8A}"/>
              </a:ext>
            </a:extLst>
          </p:cNvPr>
          <p:cNvSpPr>
            <a:spLocks noGrp="1" noChangeArrowheads="1"/>
          </p:cNvSpPr>
          <p:nvPr>
            <p:ph type="ftr" sz="quarter" idx="17"/>
          </p:nvPr>
        </p:nvSpPr>
        <p:spPr>
          <a:xfrm>
            <a:off x="320040" y="6508597"/>
            <a:ext cx="3931920" cy="173736"/>
          </a:xfrm>
        </p:spPr>
        <p:txBody>
          <a:bodyPr/>
          <a:lstStyle>
            <a:lvl1pPr algn="l">
              <a:defRPr sz="800" b="0" smtClean="0">
                <a:solidFill>
                  <a:srgbClr val="000000"/>
                </a:solidFill>
              </a:defRPr>
            </a:lvl1pPr>
          </a:lstStyle>
          <a:p>
            <a:pPr>
              <a:defRPr/>
            </a:pPr>
            <a:r>
              <a:rPr lang="en-US"/>
              <a:t>Page footer, i.e., For institutional use only.</a:t>
            </a:r>
            <a:endParaRPr lang="en-US" dirty="0"/>
          </a:p>
        </p:txBody>
      </p:sp>
      <p:grpSp>
        <p:nvGrpSpPr>
          <p:cNvPr id="3" name="Group 2">
            <a:extLst>
              <a:ext uri="{FF2B5EF4-FFF2-40B4-BE49-F238E27FC236}">
                <a16:creationId xmlns:a16="http://schemas.microsoft.com/office/drawing/2014/main" id="{52AB05E3-1BA7-FB05-9834-2EE37EDD3AA2}"/>
              </a:ext>
            </a:extLst>
          </p:cNvPr>
          <p:cNvGrpSpPr/>
          <p:nvPr userDrawn="1"/>
        </p:nvGrpSpPr>
        <p:grpSpPr>
          <a:xfrm>
            <a:off x="7358173" y="6361974"/>
            <a:ext cx="1382376" cy="297562"/>
            <a:chOff x="6923088" y="4475163"/>
            <a:chExt cx="1873251" cy="403225"/>
          </a:xfrm>
        </p:grpSpPr>
        <p:sp>
          <p:nvSpPr>
            <p:cNvPr id="4" name="AutoShape 4">
              <a:extLst>
                <a:ext uri="{FF2B5EF4-FFF2-40B4-BE49-F238E27FC236}">
                  <a16:creationId xmlns:a16="http://schemas.microsoft.com/office/drawing/2014/main" id="{5F6983A2-B9B0-DB13-74F1-B642B15C7F1C}"/>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 name="Freeform 6">
              <a:extLst>
                <a:ext uri="{FF2B5EF4-FFF2-40B4-BE49-F238E27FC236}">
                  <a16:creationId xmlns:a16="http://schemas.microsoft.com/office/drawing/2014/main" id="{996E53D9-878E-6F3E-9141-46E2C8420F2C}"/>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 name="Freeform 7">
              <a:extLst>
                <a:ext uri="{FF2B5EF4-FFF2-40B4-BE49-F238E27FC236}">
                  <a16:creationId xmlns:a16="http://schemas.microsoft.com/office/drawing/2014/main" id="{4C1E361E-960C-983F-E270-C3FB531DF8F6}"/>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 name="Freeform 83">
              <a:extLst>
                <a:ext uri="{FF2B5EF4-FFF2-40B4-BE49-F238E27FC236}">
                  <a16:creationId xmlns:a16="http://schemas.microsoft.com/office/drawing/2014/main" id="{9CF6173D-3417-FE45-56D9-E15B61B8074F}"/>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9" name="Freeform 84">
              <a:extLst>
                <a:ext uri="{FF2B5EF4-FFF2-40B4-BE49-F238E27FC236}">
                  <a16:creationId xmlns:a16="http://schemas.microsoft.com/office/drawing/2014/main" id="{E38BFDE1-D5AB-F9B0-05A0-1A4D02F88D09}"/>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0" name="Freeform 85">
              <a:extLst>
                <a:ext uri="{FF2B5EF4-FFF2-40B4-BE49-F238E27FC236}">
                  <a16:creationId xmlns:a16="http://schemas.microsoft.com/office/drawing/2014/main" id="{5EC1B4D7-0FED-1978-7C89-E4844EE48C7C}"/>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1" name="Freeform 86">
              <a:extLst>
                <a:ext uri="{FF2B5EF4-FFF2-40B4-BE49-F238E27FC236}">
                  <a16:creationId xmlns:a16="http://schemas.microsoft.com/office/drawing/2014/main" id="{074666E6-7019-D0AE-7A49-6AF0E589BEDA}"/>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2" name="Freeform 87">
              <a:extLst>
                <a:ext uri="{FF2B5EF4-FFF2-40B4-BE49-F238E27FC236}">
                  <a16:creationId xmlns:a16="http://schemas.microsoft.com/office/drawing/2014/main" id="{DCEE207F-F8C7-5EAF-A58A-CE21A7AA0BFF}"/>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3" name="Freeform 88">
              <a:extLst>
                <a:ext uri="{FF2B5EF4-FFF2-40B4-BE49-F238E27FC236}">
                  <a16:creationId xmlns:a16="http://schemas.microsoft.com/office/drawing/2014/main" id="{1720A0ED-1D79-781A-E069-259C628A514E}"/>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4" name="Freeform 89">
              <a:extLst>
                <a:ext uri="{FF2B5EF4-FFF2-40B4-BE49-F238E27FC236}">
                  <a16:creationId xmlns:a16="http://schemas.microsoft.com/office/drawing/2014/main" id="{6DD73C01-BBC3-AEAD-05E5-C896171F532C}"/>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5" name="Freeform 90">
              <a:extLst>
                <a:ext uri="{FF2B5EF4-FFF2-40B4-BE49-F238E27FC236}">
                  <a16:creationId xmlns:a16="http://schemas.microsoft.com/office/drawing/2014/main" id="{7D181314-6C17-0CB4-CA44-D3C82942B095}"/>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6" name="Freeform 91">
              <a:extLst>
                <a:ext uri="{FF2B5EF4-FFF2-40B4-BE49-F238E27FC236}">
                  <a16:creationId xmlns:a16="http://schemas.microsoft.com/office/drawing/2014/main" id="{CEA5488A-6F5D-E4F5-A18F-16CAA6D1B0F9}"/>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7" name="Freeform 92">
              <a:extLst>
                <a:ext uri="{FF2B5EF4-FFF2-40B4-BE49-F238E27FC236}">
                  <a16:creationId xmlns:a16="http://schemas.microsoft.com/office/drawing/2014/main" id="{F608AE95-C38D-623E-8844-41BDBD8B625D}"/>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8" name="Freeform 93">
              <a:extLst>
                <a:ext uri="{FF2B5EF4-FFF2-40B4-BE49-F238E27FC236}">
                  <a16:creationId xmlns:a16="http://schemas.microsoft.com/office/drawing/2014/main" id="{815AF1C6-EE9E-B5E8-E8EC-40CBA77DD8FC}"/>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9" name="Freeform 94">
              <a:extLst>
                <a:ext uri="{FF2B5EF4-FFF2-40B4-BE49-F238E27FC236}">
                  <a16:creationId xmlns:a16="http://schemas.microsoft.com/office/drawing/2014/main" id="{C1E83B59-4AC4-77D8-407D-E4A3FA91692A}"/>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0" name="Freeform 95">
              <a:extLst>
                <a:ext uri="{FF2B5EF4-FFF2-40B4-BE49-F238E27FC236}">
                  <a16:creationId xmlns:a16="http://schemas.microsoft.com/office/drawing/2014/main" id="{1EDE7B1D-1144-D145-8DDD-705AF01E441A}"/>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1" name="Freeform 96">
              <a:extLst>
                <a:ext uri="{FF2B5EF4-FFF2-40B4-BE49-F238E27FC236}">
                  <a16:creationId xmlns:a16="http://schemas.microsoft.com/office/drawing/2014/main" id="{A202DF0F-2667-E3AD-8A9A-E8B68C9B6251}"/>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2" name="Freeform 97">
              <a:extLst>
                <a:ext uri="{FF2B5EF4-FFF2-40B4-BE49-F238E27FC236}">
                  <a16:creationId xmlns:a16="http://schemas.microsoft.com/office/drawing/2014/main" id="{C7CF0E1D-9629-2E62-2A1F-C5586CC69E48}"/>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3" name="Freeform 98">
              <a:extLst>
                <a:ext uri="{FF2B5EF4-FFF2-40B4-BE49-F238E27FC236}">
                  <a16:creationId xmlns:a16="http://schemas.microsoft.com/office/drawing/2014/main" id="{A66DC995-5FB6-1F99-AFAF-1386D980850C}"/>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4" name="Freeform 99">
              <a:extLst>
                <a:ext uri="{FF2B5EF4-FFF2-40B4-BE49-F238E27FC236}">
                  <a16:creationId xmlns:a16="http://schemas.microsoft.com/office/drawing/2014/main" id="{F2651595-63C7-58AB-518C-F85B122F7E45}"/>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5" name="Freeform 100">
              <a:extLst>
                <a:ext uri="{FF2B5EF4-FFF2-40B4-BE49-F238E27FC236}">
                  <a16:creationId xmlns:a16="http://schemas.microsoft.com/office/drawing/2014/main" id="{11620A9B-B99C-769B-864B-EC1FF64E6B97}"/>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6" name="Freeform 101">
              <a:extLst>
                <a:ext uri="{FF2B5EF4-FFF2-40B4-BE49-F238E27FC236}">
                  <a16:creationId xmlns:a16="http://schemas.microsoft.com/office/drawing/2014/main" id="{CBE65BD2-027F-98E2-3C67-A71CDECC167F}"/>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7" name="Freeform 102">
              <a:extLst>
                <a:ext uri="{FF2B5EF4-FFF2-40B4-BE49-F238E27FC236}">
                  <a16:creationId xmlns:a16="http://schemas.microsoft.com/office/drawing/2014/main" id="{C822AEDB-6522-A96E-D3AE-2AA13C7D1599}"/>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8" name="Freeform 103">
              <a:extLst>
                <a:ext uri="{FF2B5EF4-FFF2-40B4-BE49-F238E27FC236}">
                  <a16:creationId xmlns:a16="http://schemas.microsoft.com/office/drawing/2014/main" id="{3EB28333-6F74-7557-78F7-ED023CC7B763}"/>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9" name="Freeform 104">
              <a:extLst>
                <a:ext uri="{FF2B5EF4-FFF2-40B4-BE49-F238E27FC236}">
                  <a16:creationId xmlns:a16="http://schemas.microsoft.com/office/drawing/2014/main" id="{3B42E6C5-336C-5994-8AA6-CBF80118303E}"/>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0" name="Freeform 105">
              <a:extLst>
                <a:ext uri="{FF2B5EF4-FFF2-40B4-BE49-F238E27FC236}">
                  <a16:creationId xmlns:a16="http://schemas.microsoft.com/office/drawing/2014/main" id="{C0F27802-7C4F-021F-372C-5EB08DAAF95D}"/>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spTree>
    <p:extLst>
      <p:ext uri="{BB962C8B-B14F-4D97-AF65-F5344CB8AC3E}">
        <p14:creationId xmlns:p14="http://schemas.microsoft.com/office/powerpoint/2010/main" val="1264786471"/>
      </p:ext>
    </p:extLst>
  </p:cSld>
  <p:clrMapOvr>
    <a:masterClrMapping/>
  </p:clrMapOvr>
  <p:extLst>
    <p:ext uri="{DCECCB84-F9BA-43D5-87BE-67443E8EF086}">
      <p15:sldGuideLst xmlns:p15="http://schemas.microsoft.com/office/powerpoint/2012/main">
        <p15:guide id="3" orient="horz" pos="2160" userDrawn="1">
          <p15:clr>
            <a:srgbClr val="FBAE40"/>
          </p15:clr>
        </p15:guide>
        <p15:guide id="4" pos="264"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ulleted List">
    <p:spTree>
      <p:nvGrpSpPr>
        <p:cNvPr id="1" name=""/>
        <p:cNvGrpSpPr/>
        <p:nvPr/>
      </p:nvGrpSpPr>
      <p:grpSpPr>
        <a:xfrm>
          <a:off x="0" y="0"/>
          <a:ext cx="0" cy="0"/>
          <a:chOff x="0" y="0"/>
          <a:chExt cx="0" cy="0"/>
        </a:xfrm>
      </p:grpSpPr>
      <p:sp>
        <p:nvSpPr>
          <p:cNvPr id="2" name="Title 1"/>
          <p:cNvSpPr>
            <a:spLocks noGrp="1"/>
          </p:cNvSpPr>
          <p:nvPr>
            <p:ph type="title"/>
          </p:nvPr>
        </p:nvSpPr>
        <p:spPr>
          <a:xfrm>
            <a:off x="317115" y="228600"/>
            <a:ext cx="8188710" cy="841248"/>
          </a:xfrm>
        </p:spPr>
        <p:txBody>
          <a:bodyPr/>
          <a:lstStyle>
            <a:lvl1pPr>
              <a:defRPr>
                <a:solidFill>
                  <a:srgbClr val="333F48"/>
                </a:solidFill>
              </a:defRPr>
            </a:lvl1pPr>
          </a:lstStyle>
          <a:p>
            <a:r>
              <a:rPr lang="en-US"/>
              <a:t>Click to edit Master title style</a:t>
            </a:r>
            <a:endParaRPr lang="en-US" dirty="0"/>
          </a:p>
        </p:txBody>
      </p:sp>
      <p:sp>
        <p:nvSpPr>
          <p:cNvPr id="11" name="Content Placeholder 2"/>
          <p:cNvSpPr>
            <a:spLocks noGrp="1"/>
          </p:cNvSpPr>
          <p:nvPr>
            <p:ph idx="12"/>
          </p:nvPr>
        </p:nvSpPr>
        <p:spPr>
          <a:xfrm>
            <a:off x="325661" y="1339850"/>
            <a:ext cx="8188710" cy="4878388"/>
          </a:xfrm>
        </p:spPr>
        <p:txBody>
          <a:bodyPr lIns="91440"/>
          <a:lstStyle>
            <a:lvl1pPr marL="0" indent="0" algn="l" rtl="0" fontAlgn="base">
              <a:spcBef>
                <a:spcPts val="480"/>
              </a:spcBef>
              <a:spcAft>
                <a:spcPct val="0"/>
              </a:spcAft>
              <a:buSzPct val="40000"/>
              <a:defRPr lang="en-US" sz="1600" b="1" dirty="0" smtClean="0">
                <a:solidFill>
                  <a:srgbClr val="7A9B3D"/>
                </a:solidFill>
                <a:latin typeface="+mn-lt"/>
                <a:ea typeface="+mn-ea"/>
                <a:cs typeface="+mn-cs"/>
              </a:defRPr>
            </a:lvl1pPr>
            <a:lvl2pPr marL="114300" indent="-114300">
              <a:spcBef>
                <a:spcPts val="288"/>
              </a:spcBef>
              <a:buClr>
                <a:srgbClr val="7A9B3D"/>
              </a:buClr>
              <a:defRPr lang="en-US" dirty="0" smtClean="0">
                <a:solidFill>
                  <a:srgbClr val="000000"/>
                </a:solidFill>
                <a:latin typeface="+mn-lt"/>
              </a:defRPr>
            </a:lvl2pPr>
            <a:lvl3pPr marL="228600" indent="-114300">
              <a:buClr>
                <a:srgbClr val="768692"/>
              </a:buClr>
              <a:defRPr lang="en-US" sz="1200" dirty="0" smtClean="0">
                <a:solidFill>
                  <a:srgbClr val="000000"/>
                </a:solidFill>
                <a:latin typeface="+mn-lt"/>
              </a:defRPr>
            </a:lvl3pPr>
            <a:lvl4pPr marL="342900" indent="-114300">
              <a:buClr>
                <a:srgbClr val="000000"/>
              </a:buClr>
              <a:buSzPct val="100000"/>
              <a:buFont typeface="Arial" pitchFamily="34" charset="0"/>
              <a:buChar char="•"/>
              <a:defRPr sz="1200">
                <a:solidFill>
                  <a:srgbClr val="000000"/>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62" name="Slide Number Placeholder 3">
            <a:extLst>
              <a:ext uri="{FF2B5EF4-FFF2-40B4-BE49-F238E27FC236}">
                <a16:creationId xmlns:a16="http://schemas.microsoft.com/office/drawing/2014/main" id="{AE8437CA-0496-4DD5-9905-A7ABC5A38B93}"/>
              </a:ext>
            </a:extLst>
          </p:cNvPr>
          <p:cNvSpPr>
            <a:spLocks noGrp="1"/>
          </p:cNvSpPr>
          <p:nvPr>
            <p:ph type="sldNum" sz="quarter" idx="14"/>
          </p:nvPr>
        </p:nvSpPr>
        <p:spPr>
          <a:xfrm>
            <a:off x="0" y="6414505"/>
            <a:ext cx="327880"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63" name="Rectangle 155">
            <a:extLst>
              <a:ext uri="{FF2B5EF4-FFF2-40B4-BE49-F238E27FC236}">
                <a16:creationId xmlns:a16="http://schemas.microsoft.com/office/drawing/2014/main" id="{D9284EF3-CC3D-477B-A455-E4730B2DF686}"/>
              </a:ext>
            </a:extLst>
          </p:cNvPr>
          <p:cNvSpPr>
            <a:spLocks noGrp="1" noChangeArrowheads="1"/>
          </p:cNvSpPr>
          <p:nvPr>
            <p:ph type="dt" sz="half" idx="16"/>
          </p:nvPr>
        </p:nvSpPr>
        <p:spPr>
          <a:xfrm>
            <a:off x="320040" y="6684229"/>
            <a:ext cx="1983958" cy="120649"/>
          </a:xfrm>
        </p:spPr>
        <p:txBody>
          <a:bodyPr/>
          <a:lstStyle>
            <a:lvl1pPr algn="l">
              <a:defRPr sz="700" smtClean="0">
                <a:solidFill>
                  <a:srgbClr val="000000"/>
                </a:solidFill>
              </a:defRPr>
            </a:lvl1pPr>
          </a:lstStyle>
          <a:p>
            <a:pPr>
              <a:defRPr/>
            </a:pPr>
            <a:r>
              <a:rPr lang="en-US"/>
              <a:t>Production code #</a:t>
            </a:r>
            <a:endParaRPr lang="en-US" dirty="0"/>
          </a:p>
        </p:txBody>
      </p:sp>
      <p:sp>
        <p:nvSpPr>
          <p:cNvPr id="64" name="Rectangle 176">
            <a:extLst>
              <a:ext uri="{FF2B5EF4-FFF2-40B4-BE49-F238E27FC236}">
                <a16:creationId xmlns:a16="http://schemas.microsoft.com/office/drawing/2014/main" id="{5F21FBC4-709C-41E5-B2BD-D589A058990C}"/>
              </a:ext>
            </a:extLst>
          </p:cNvPr>
          <p:cNvSpPr>
            <a:spLocks noGrp="1" noChangeArrowheads="1"/>
          </p:cNvSpPr>
          <p:nvPr>
            <p:ph type="ftr" sz="quarter" idx="17"/>
          </p:nvPr>
        </p:nvSpPr>
        <p:spPr>
          <a:xfrm>
            <a:off x="320040" y="6508597"/>
            <a:ext cx="3931920" cy="173736"/>
          </a:xfrm>
        </p:spPr>
        <p:txBody>
          <a:bodyPr/>
          <a:lstStyle>
            <a:lvl1pPr algn="l">
              <a:defRPr sz="800" b="0" smtClean="0">
                <a:solidFill>
                  <a:srgbClr val="000000"/>
                </a:solidFill>
              </a:defRPr>
            </a:lvl1pPr>
          </a:lstStyle>
          <a:p>
            <a:pPr>
              <a:defRPr/>
            </a:pPr>
            <a:r>
              <a:rPr lang="en-US"/>
              <a:t>Page footer, i.e., For institutional use only.</a:t>
            </a:r>
            <a:endParaRPr lang="en-US" dirty="0"/>
          </a:p>
        </p:txBody>
      </p:sp>
      <p:grpSp>
        <p:nvGrpSpPr>
          <p:cNvPr id="3" name="Group 2">
            <a:extLst>
              <a:ext uri="{FF2B5EF4-FFF2-40B4-BE49-F238E27FC236}">
                <a16:creationId xmlns:a16="http://schemas.microsoft.com/office/drawing/2014/main" id="{318FEB09-3742-653B-53A8-910528528CC8}"/>
              </a:ext>
            </a:extLst>
          </p:cNvPr>
          <p:cNvGrpSpPr/>
          <p:nvPr userDrawn="1"/>
        </p:nvGrpSpPr>
        <p:grpSpPr>
          <a:xfrm>
            <a:off x="7358173" y="6361974"/>
            <a:ext cx="1382376" cy="297562"/>
            <a:chOff x="6923088" y="4475163"/>
            <a:chExt cx="1873251" cy="403225"/>
          </a:xfrm>
        </p:grpSpPr>
        <p:sp>
          <p:nvSpPr>
            <p:cNvPr id="4" name="AutoShape 4">
              <a:extLst>
                <a:ext uri="{FF2B5EF4-FFF2-40B4-BE49-F238E27FC236}">
                  <a16:creationId xmlns:a16="http://schemas.microsoft.com/office/drawing/2014/main" id="{D788A7A7-C5A5-16CA-C7DC-2371FEAD523B}"/>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 name="Freeform 6">
              <a:extLst>
                <a:ext uri="{FF2B5EF4-FFF2-40B4-BE49-F238E27FC236}">
                  <a16:creationId xmlns:a16="http://schemas.microsoft.com/office/drawing/2014/main" id="{C060EDD5-844D-1F76-2ABE-F3F0AC260844}"/>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 name="Freeform 7">
              <a:extLst>
                <a:ext uri="{FF2B5EF4-FFF2-40B4-BE49-F238E27FC236}">
                  <a16:creationId xmlns:a16="http://schemas.microsoft.com/office/drawing/2014/main" id="{422C6D08-E2E9-83A1-ABAE-1B6CE80D3890}"/>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 name="Freeform 83">
              <a:extLst>
                <a:ext uri="{FF2B5EF4-FFF2-40B4-BE49-F238E27FC236}">
                  <a16:creationId xmlns:a16="http://schemas.microsoft.com/office/drawing/2014/main" id="{854298EF-9F0A-54FA-645D-098D69425F16}"/>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 name="Freeform 84">
              <a:extLst>
                <a:ext uri="{FF2B5EF4-FFF2-40B4-BE49-F238E27FC236}">
                  <a16:creationId xmlns:a16="http://schemas.microsoft.com/office/drawing/2014/main" id="{78D6FAC1-73C6-1424-4463-7FD67385ADDC}"/>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9" name="Freeform 85">
              <a:extLst>
                <a:ext uri="{FF2B5EF4-FFF2-40B4-BE49-F238E27FC236}">
                  <a16:creationId xmlns:a16="http://schemas.microsoft.com/office/drawing/2014/main" id="{F8FDED3C-95BF-03C9-37AE-A3E773DBB65C}"/>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0" name="Freeform 86">
              <a:extLst>
                <a:ext uri="{FF2B5EF4-FFF2-40B4-BE49-F238E27FC236}">
                  <a16:creationId xmlns:a16="http://schemas.microsoft.com/office/drawing/2014/main" id="{DD29F2D0-0F85-7823-3200-A39ECA544899}"/>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2" name="Freeform 87">
              <a:extLst>
                <a:ext uri="{FF2B5EF4-FFF2-40B4-BE49-F238E27FC236}">
                  <a16:creationId xmlns:a16="http://schemas.microsoft.com/office/drawing/2014/main" id="{F557E303-2CB9-9AA8-AA37-8818CA150198}"/>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3" name="Freeform 88">
              <a:extLst>
                <a:ext uri="{FF2B5EF4-FFF2-40B4-BE49-F238E27FC236}">
                  <a16:creationId xmlns:a16="http://schemas.microsoft.com/office/drawing/2014/main" id="{DCB08728-399B-2DD4-0E9B-382CC28550BA}"/>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4" name="Freeform 89">
              <a:extLst>
                <a:ext uri="{FF2B5EF4-FFF2-40B4-BE49-F238E27FC236}">
                  <a16:creationId xmlns:a16="http://schemas.microsoft.com/office/drawing/2014/main" id="{FC625D90-9D6F-19A4-EC37-A8F09DAA4614}"/>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5" name="Freeform 90">
              <a:extLst>
                <a:ext uri="{FF2B5EF4-FFF2-40B4-BE49-F238E27FC236}">
                  <a16:creationId xmlns:a16="http://schemas.microsoft.com/office/drawing/2014/main" id="{6EF67343-310C-7D3B-A787-74BEE52DAAFA}"/>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6" name="Freeform 91">
              <a:extLst>
                <a:ext uri="{FF2B5EF4-FFF2-40B4-BE49-F238E27FC236}">
                  <a16:creationId xmlns:a16="http://schemas.microsoft.com/office/drawing/2014/main" id="{AAA276E2-1ADF-37B6-30E8-0C5CEE5DCAD6}"/>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7" name="Freeform 92">
              <a:extLst>
                <a:ext uri="{FF2B5EF4-FFF2-40B4-BE49-F238E27FC236}">
                  <a16:creationId xmlns:a16="http://schemas.microsoft.com/office/drawing/2014/main" id="{E6C72F1F-7F28-0CD6-92AA-D3B5A9CFEBA2}"/>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8" name="Freeform 93">
              <a:extLst>
                <a:ext uri="{FF2B5EF4-FFF2-40B4-BE49-F238E27FC236}">
                  <a16:creationId xmlns:a16="http://schemas.microsoft.com/office/drawing/2014/main" id="{B8B89A3F-4409-30F0-1508-E214ADC8A092}"/>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9" name="Freeform 94">
              <a:extLst>
                <a:ext uri="{FF2B5EF4-FFF2-40B4-BE49-F238E27FC236}">
                  <a16:creationId xmlns:a16="http://schemas.microsoft.com/office/drawing/2014/main" id="{DF3D267E-7158-259D-5ABD-C09B6E19625F}"/>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0" name="Freeform 95">
              <a:extLst>
                <a:ext uri="{FF2B5EF4-FFF2-40B4-BE49-F238E27FC236}">
                  <a16:creationId xmlns:a16="http://schemas.microsoft.com/office/drawing/2014/main" id="{E502238C-C2B6-F216-5955-2D91AEDA046C}"/>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1" name="Freeform 96">
              <a:extLst>
                <a:ext uri="{FF2B5EF4-FFF2-40B4-BE49-F238E27FC236}">
                  <a16:creationId xmlns:a16="http://schemas.microsoft.com/office/drawing/2014/main" id="{A99031D4-F8D7-DBE0-0A9D-B7F4E8CB79C2}"/>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2" name="Freeform 97">
              <a:extLst>
                <a:ext uri="{FF2B5EF4-FFF2-40B4-BE49-F238E27FC236}">
                  <a16:creationId xmlns:a16="http://schemas.microsoft.com/office/drawing/2014/main" id="{10096D76-D453-9A92-B71C-19B792F0D77D}"/>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3" name="Freeform 98">
              <a:extLst>
                <a:ext uri="{FF2B5EF4-FFF2-40B4-BE49-F238E27FC236}">
                  <a16:creationId xmlns:a16="http://schemas.microsoft.com/office/drawing/2014/main" id="{30E016C1-BF66-7891-3FB4-FC061BC9E2FB}"/>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4" name="Freeform 99">
              <a:extLst>
                <a:ext uri="{FF2B5EF4-FFF2-40B4-BE49-F238E27FC236}">
                  <a16:creationId xmlns:a16="http://schemas.microsoft.com/office/drawing/2014/main" id="{A0EE7A78-141A-EBF1-F5DA-C350A23765D5}"/>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5" name="Freeform 100">
              <a:extLst>
                <a:ext uri="{FF2B5EF4-FFF2-40B4-BE49-F238E27FC236}">
                  <a16:creationId xmlns:a16="http://schemas.microsoft.com/office/drawing/2014/main" id="{4AC799DD-CB61-25FE-208A-1602B53ABD0C}"/>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6" name="Freeform 101">
              <a:extLst>
                <a:ext uri="{FF2B5EF4-FFF2-40B4-BE49-F238E27FC236}">
                  <a16:creationId xmlns:a16="http://schemas.microsoft.com/office/drawing/2014/main" id="{6D093683-6866-E97C-1B15-0A7AE32643DA}"/>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7" name="Freeform 102">
              <a:extLst>
                <a:ext uri="{FF2B5EF4-FFF2-40B4-BE49-F238E27FC236}">
                  <a16:creationId xmlns:a16="http://schemas.microsoft.com/office/drawing/2014/main" id="{45813FD6-6263-C886-CE23-11F35647DB76}"/>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8" name="Freeform 103">
              <a:extLst>
                <a:ext uri="{FF2B5EF4-FFF2-40B4-BE49-F238E27FC236}">
                  <a16:creationId xmlns:a16="http://schemas.microsoft.com/office/drawing/2014/main" id="{541D80E0-25FB-4D49-5A9E-AA351F5A6D7F}"/>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9" name="Freeform 104">
              <a:extLst>
                <a:ext uri="{FF2B5EF4-FFF2-40B4-BE49-F238E27FC236}">
                  <a16:creationId xmlns:a16="http://schemas.microsoft.com/office/drawing/2014/main" id="{4D9F8530-245C-0373-EE06-042D022E87A0}"/>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0" name="Freeform 105">
              <a:extLst>
                <a:ext uri="{FF2B5EF4-FFF2-40B4-BE49-F238E27FC236}">
                  <a16:creationId xmlns:a16="http://schemas.microsoft.com/office/drawing/2014/main" id="{A33EDB01-96A6-A8FA-3CC4-9AB13C3FAC12}"/>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spTree>
    <p:extLst>
      <p:ext uri="{BB962C8B-B14F-4D97-AF65-F5344CB8AC3E}">
        <p14:creationId xmlns:p14="http://schemas.microsoft.com/office/powerpoint/2010/main" val="623416206"/>
      </p:ext>
    </p:extLst>
  </p:cSld>
  <p:clrMapOvr>
    <a:masterClrMapping/>
  </p:clrMapOvr>
  <p:extLst>
    <p:ext uri="{DCECCB84-F9BA-43D5-87BE-67443E8EF086}">
      <p15:sldGuideLst xmlns:p15="http://schemas.microsoft.com/office/powerpoint/2012/main">
        <p15:guide id="3" orient="horz" pos="2160" userDrawn="1">
          <p15:clr>
            <a:srgbClr val="FBAE40"/>
          </p15:clr>
        </p15:guide>
        <p15:guide id="4" pos="264"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ulleted List - with subhead">
    <p:spTree>
      <p:nvGrpSpPr>
        <p:cNvPr id="1" name=""/>
        <p:cNvGrpSpPr/>
        <p:nvPr/>
      </p:nvGrpSpPr>
      <p:grpSpPr>
        <a:xfrm>
          <a:off x="0" y="0"/>
          <a:ext cx="0" cy="0"/>
          <a:chOff x="0" y="0"/>
          <a:chExt cx="0" cy="0"/>
        </a:xfrm>
      </p:grpSpPr>
      <p:sp>
        <p:nvSpPr>
          <p:cNvPr id="2" name="Title 1"/>
          <p:cNvSpPr>
            <a:spLocks noGrp="1"/>
          </p:cNvSpPr>
          <p:nvPr>
            <p:ph type="title"/>
          </p:nvPr>
        </p:nvSpPr>
        <p:spPr>
          <a:xfrm>
            <a:off x="317115" y="228600"/>
            <a:ext cx="8188710" cy="841248"/>
          </a:xfrm>
        </p:spPr>
        <p:txBody>
          <a:bodyPr/>
          <a:lstStyle/>
          <a:p>
            <a:r>
              <a:rPr lang="en-US"/>
              <a:t>Click to edit Master title style</a:t>
            </a:r>
            <a:endParaRPr lang="en-US" dirty="0"/>
          </a:p>
        </p:txBody>
      </p:sp>
      <p:sp>
        <p:nvSpPr>
          <p:cNvPr id="11" name="Content Placeholder 2"/>
          <p:cNvSpPr>
            <a:spLocks noGrp="1"/>
          </p:cNvSpPr>
          <p:nvPr>
            <p:ph idx="12"/>
          </p:nvPr>
        </p:nvSpPr>
        <p:spPr>
          <a:xfrm>
            <a:off x="325661" y="1339850"/>
            <a:ext cx="8188710" cy="4878388"/>
          </a:xfrm>
        </p:spPr>
        <p:txBody>
          <a:bodyPr lIns="91440"/>
          <a:lstStyle>
            <a:lvl1pPr marL="0" indent="0" algn="l" rtl="0" fontAlgn="base">
              <a:spcBef>
                <a:spcPts val="480"/>
              </a:spcBef>
              <a:spcAft>
                <a:spcPct val="0"/>
              </a:spcAft>
              <a:buSzPct val="40000"/>
              <a:defRPr lang="en-US" sz="1400" b="1" dirty="0" smtClean="0">
                <a:solidFill>
                  <a:srgbClr val="7A9B3D"/>
                </a:solidFill>
                <a:latin typeface="+mn-lt"/>
                <a:ea typeface="+mn-ea"/>
                <a:cs typeface="+mn-cs"/>
              </a:defRPr>
            </a:lvl1pPr>
            <a:lvl2pPr marL="114300" indent="-114300">
              <a:spcBef>
                <a:spcPts val="288"/>
              </a:spcBef>
              <a:buClr>
                <a:srgbClr val="7A9B3D"/>
              </a:buClr>
              <a:defRPr lang="en-US" sz="1200" dirty="0" smtClean="0">
                <a:solidFill>
                  <a:srgbClr val="000000"/>
                </a:solidFill>
                <a:latin typeface="+mn-lt"/>
              </a:defRPr>
            </a:lvl2pPr>
            <a:lvl3pPr marL="228600" indent="-114300">
              <a:buClr>
                <a:srgbClr val="7A9A3D"/>
              </a:buClr>
              <a:defRPr lang="en-US" sz="1100" dirty="0" smtClean="0">
                <a:solidFill>
                  <a:srgbClr val="000000"/>
                </a:solidFill>
                <a:latin typeface="+mn-lt"/>
              </a:defRPr>
            </a:lvl3pPr>
            <a:lvl4pPr marL="342900" indent="-114300">
              <a:buClr>
                <a:srgbClr val="7A9A3D"/>
              </a:buClr>
              <a:buSzPct val="100000"/>
              <a:buFont typeface="Arial" pitchFamily="34" charset="0"/>
              <a:buChar char="•"/>
              <a:defRPr sz="1100">
                <a:solidFill>
                  <a:srgbClr val="000000"/>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62" name="Slide Number Placeholder 3">
            <a:extLst>
              <a:ext uri="{FF2B5EF4-FFF2-40B4-BE49-F238E27FC236}">
                <a16:creationId xmlns:a16="http://schemas.microsoft.com/office/drawing/2014/main" id="{4A053A76-615F-4FBA-B14F-6384383F7E56}"/>
              </a:ext>
            </a:extLst>
          </p:cNvPr>
          <p:cNvSpPr>
            <a:spLocks noGrp="1"/>
          </p:cNvSpPr>
          <p:nvPr>
            <p:ph type="sldNum" sz="quarter" idx="14"/>
          </p:nvPr>
        </p:nvSpPr>
        <p:spPr>
          <a:xfrm>
            <a:off x="0" y="6414505"/>
            <a:ext cx="327880"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63" name="Rectangle 155">
            <a:extLst>
              <a:ext uri="{FF2B5EF4-FFF2-40B4-BE49-F238E27FC236}">
                <a16:creationId xmlns:a16="http://schemas.microsoft.com/office/drawing/2014/main" id="{239E84CF-F60D-4345-ABF5-5413EBC827D4}"/>
              </a:ext>
            </a:extLst>
          </p:cNvPr>
          <p:cNvSpPr>
            <a:spLocks noGrp="1" noChangeArrowheads="1"/>
          </p:cNvSpPr>
          <p:nvPr>
            <p:ph type="dt" sz="half" idx="16"/>
          </p:nvPr>
        </p:nvSpPr>
        <p:spPr>
          <a:xfrm>
            <a:off x="320040" y="6684229"/>
            <a:ext cx="1983958" cy="120649"/>
          </a:xfrm>
        </p:spPr>
        <p:txBody>
          <a:bodyPr/>
          <a:lstStyle>
            <a:lvl1pPr algn="l">
              <a:defRPr sz="700" smtClean="0">
                <a:solidFill>
                  <a:srgbClr val="000000"/>
                </a:solidFill>
              </a:defRPr>
            </a:lvl1pPr>
          </a:lstStyle>
          <a:p>
            <a:pPr>
              <a:defRPr/>
            </a:pPr>
            <a:r>
              <a:rPr lang="en-US"/>
              <a:t>Production code #</a:t>
            </a:r>
            <a:endParaRPr lang="en-US" dirty="0"/>
          </a:p>
        </p:txBody>
      </p:sp>
      <p:sp>
        <p:nvSpPr>
          <p:cNvPr id="64" name="Rectangle 176">
            <a:extLst>
              <a:ext uri="{FF2B5EF4-FFF2-40B4-BE49-F238E27FC236}">
                <a16:creationId xmlns:a16="http://schemas.microsoft.com/office/drawing/2014/main" id="{8E42AD6F-48FC-4927-9EA5-C0808419781D}"/>
              </a:ext>
            </a:extLst>
          </p:cNvPr>
          <p:cNvSpPr>
            <a:spLocks noGrp="1" noChangeArrowheads="1"/>
          </p:cNvSpPr>
          <p:nvPr>
            <p:ph type="ftr" sz="quarter" idx="17"/>
          </p:nvPr>
        </p:nvSpPr>
        <p:spPr>
          <a:xfrm>
            <a:off x="320040" y="6508597"/>
            <a:ext cx="3931920" cy="173736"/>
          </a:xfrm>
        </p:spPr>
        <p:txBody>
          <a:bodyPr/>
          <a:lstStyle>
            <a:lvl1pPr algn="l">
              <a:defRPr sz="800" b="0" smtClean="0">
                <a:solidFill>
                  <a:srgbClr val="000000"/>
                </a:solidFill>
              </a:defRPr>
            </a:lvl1pPr>
          </a:lstStyle>
          <a:p>
            <a:pPr>
              <a:defRPr/>
            </a:pPr>
            <a:r>
              <a:rPr lang="en-US"/>
              <a:t>Page footer, i.e., For institutional use only.</a:t>
            </a:r>
            <a:endParaRPr lang="en-US" dirty="0"/>
          </a:p>
        </p:txBody>
      </p:sp>
      <p:grpSp>
        <p:nvGrpSpPr>
          <p:cNvPr id="3" name="Group 2">
            <a:extLst>
              <a:ext uri="{FF2B5EF4-FFF2-40B4-BE49-F238E27FC236}">
                <a16:creationId xmlns:a16="http://schemas.microsoft.com/office/drawing/2014/main" id="{70F5B1B6-B1DD-0E52-31A9-D0FBE4833A69}"/>
              </a:ext>
            </a:extLst>
          </p:cNvPr>
          <p:cNvGrpSpPr/>
          <p:nvPr userDrawn="1"/>
        </p:nvGrpSpPr>
        <p:grpSpPr>
          <a:xfrm>
            <a:off x="7358173" y="6361974"/>
            <a:ext cx="1382376" cy="297562"/>
            <a:chOff x="6923088" y="4475163"/>
            <a:chExt cx="1873251" cy="403225"/>
          </a:xfrm>
        </p:grpSpPr>
        <p:sp>
          <p:nvSpPr>
            <p:cNvPr id="4" name="AutoShape 4">
              <a:extLst>
                <a:ext uri="{FF2B5EF4-FFF2-40B4-BE49-F238E27FC236}">
                  <a16:creationId xmlns:a16="http://schemas.microsoft.com/office/drawing/2014/main" id="{A27C46C0-5A79-D7D6-90A3-DD898D7A17C7}"/>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5" name="Freeform 6">
              <a:extLst>
                <a:ext uri="{FF2B5EF4-FFF2-40B4-BE49-F238E27FC236}">
                  <a16:creationId xmlns:a16="http://schemas.microsoft.com/office/drawing/2014/main" id="{1EA20855-5865-5D14-CBF4-AA5078ED1C85}"/>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6" name="Freeform 7">
              <a:extLst>
                <a:ext uri="{FF2B5EF4-FFF2-40B4-BE49-F238E27FC236}">
                  <a16:creationId xmlns:a16="http://schemas.microsoft.com/office/drawing/2014/main" id="{237411D0-BE68-1467-168D-878BF18A8B6F}"/>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7" name="Freeform 83">
              <a:extLst>
                <a:ext uri="{FF2B5EF4-FFF2-40B4-BE49-F238E27FC236}">
                  <a16:creationId xmlns:a16="http://schemas.microsoft.com/office/drawing/2014/main" id="{ADE1FB33-96AD-BFD5-DA75-5665EA0F2C47}"/>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8" name="Freeform 84">
              <a:extLst>
                <a:ext uri="{FF2B5EF4-FFF2-40B4-BE49-F238E27FC236}">
                  <a16:creationId xmlns:a16="http://schemas.microsoft.com/office/drawing/2014/main" id="{798C1654-4120-F6FA-B92E-E84923322D77}"/>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9" name="Freeform 85">
              <a:extLst>
                <a:ext uri="{FF2B5EF4-FFF2-40B4-BE49-F238E27FC236}">
                  <a16:creationId xmlns:a16="http://schemas.microsoft.com/office/drawing/2014/main" id="{11661CFB-D959-6B65-5CEA-EEE7B1EBDBA8}"/>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0" name="Freeform 86">
              <a:extLst>
                <a:ext uri="{FF2B5EF4-FFF2-40B4-BE49-F238E27FC236}">
                  <a16:creationId xmlns:a16="http://schemas.microsoft.com/office/drawing/2014/main" id="{F33CFC60-67D8-3F85-80F2-9F01C7BB3040}"/>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2" name="Freeform 87">
              <a:extLst>
                <a:ext uri="{FF2B5EF4-FFF2-40B4-BE49-F238E27FC236}">
                  <a16:creationId xmlns:a16="http://schemas.microsoft.com/office/drawing/2014/main" id="{547B344A-0058-27B9-BD1A-01ADE16DE9FB}"/>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3" name="Freeform 88">
              <a:extLst>
                <a:ext uri="{FF2B5EF4-FFF2-40B4-BE49-F238E27FC236}">
                  <a16:creationId xmlns:a16="http://schemas.microsoft.com/office/drawing/2014/main" id="{1FDB3705-FC71-F840-54B4-BAEE4C2E8B4C}"/>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4" name="Freeform 89">
              <a:extLst>
                <a:ext uri="{FF2B5EF4-FFF2-40B4-BE49-F238E27FC236}">
                  <a16:creationId xmlns:a16="http://schemas.microsoft.com/office/drawing/2014/main" id="{EACE26A3-CBD0-0943-60C9-794A844DA2DD}"/>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5" name="Freeform 90">
              <a:extLst>
                <a:ext uri="{FF2B5EF4-FFF2-40B4-BE49-F238E27FC236}">
                  <a16:creationId xmlns:a16="http://schemas.microsoft.com/office/drawing/2014/main" id="{4EB50ECE-1129-F3F2-8390-6077FA1D2AB2}"/>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6" name="Freeform 91">
              <a:extLst>
                <a:ext uri="{FF2B5EF4-FFF2-40B4-BE49-F238E27FC236}">
                  <a16:creationId xmlns:a16="http://schemas.microsoft.com/office/drawing/2014/main" id="{BE29A3B3-320E-3BB4-2F94-C2D79868D84C}"/>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7" name="Freeform 92">
              <a:extLst>
                <a:ext uri="{FF2B5EF4-FFF2-40B4-BE49-F238E27FC236}">
                  <a16:creationId xmlns:a16="http://schemas.microsoft.com/office/drawing/2014/main" id="{44C02F14-BDE4-ABFE-1D17-43DEF689DC87}"/>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8" name="Freeform 93">
              <a:extLst>
                <a:ext uri="{FF2B5EF4-FFF2-40B4-BE49-F238E27FC236}">
                  <a16:creationId xmlns:a16="http://schemas.microsoft.com/office/drawing/2014/main" id="{2D103923-FE03-5F65-D4D6-1086B28A83BA}"/>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19" name="Freeform 94">
              <a:extLst>
                <a:ext uri="{FF2B5EF4-FFF2-40B4-BE49-F238E27FC236}">
                  <a16:creationId xmlns:a16="http://schemas.microsoft.com/office/drawing/2014/main" id="{8D87B116-6964-C82D-B59A-348065745915}"/>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0" name="Freeform 95">
              <a:extLst>
                <a:ext uri="{FF2B5EF4-FFF2-40B4-BE49-F238E27FC236}">
                  <a16:creationId xmlns:a16="http://schemas.microsoft.com/office/drawing/2014/main" id="{7D100CB5-DEDC-F0F4-D613-B14D80D214CB}"/>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1" name="Freeform 96">
              <a:extLst>
                <a:ext uri="{FF2B5EF4-FFF2-40B4-BE49-F238E27FC236}">
                  <a16:creationId xmlns:a16="http://schemas.microsoft.com/office/drawing/2014/main" id="{3E60FFC0-611F-C3F4-24F8-6FA010D1DFFB}"/>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2" name="Freeform 97">
              <a:extLst>
                <a:ext uri="{FF2B5EF4-FFF2-40B4-BE49-F238E27FC236}">
                  <a16:creationId xmlns:a16="http://schemas.microsoft.com/office/drawing/2014/main" id="{4FC683AE-FAFC-E9E4-D138-4CAAD09F9FAC}"/>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3" name="Freeform 98">
              <a:extLst>
                <a:ext uri="{FF2B5EF4-FFF2-40B4-BE49-F238E27FC236}">
                  <a16:creationId xmlns:a16="http://schemas.microsoft.com/office/drawing/2014/main" id="{B2CDCC08-6CA7-5CED-B128-F47848678E70}"/>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4" name="Freeform 99">
              <a:extLst>
                <a:ext uri="{FF2B5EF4-FFF2-40B4-BE49-F238E27FC236}">
                  <a16:creationId xmlns:a16="http://schemas.microsoft.com/office/drawing/2014/main" id="{8EA2F353-724B-1536-C937-FD50BDF3BB1B}"/>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5" name="Freeform 100">
              <a:extLst>
                <a:ext uri="{FF2B5EF4-FFF2-40B4-BE49-F238E27FC236}">
                  <a16:creationId xmlns:a16="http://schemas.microsoft.com/office/drawing/2014/main" id="{BF19938C-2BE6-305A-A0CA-7151C55A1740}"/>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6" name="Freeform 101">
              <a:extLst>
                <a:ext uri="{FF2B5EF4-FFF2-40B4-BE49-F238E27FC236}">
                  <a16:creationId xmlns:a16="http://schemas.microsoft.com/office/drawing/2014/main" id="{076D527F-87A6-1D21-67C0-6536760ED5A4}"/>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7" name="Freeform 102">
              <a:extLst>
                <a:ext uri="{FF2B5EF4-FFF2-40B4-BE49-F238E27FC236}">
                  <a16:creationId xmlns:a16="http://schemas.microsoft.com/office/drawing/2014/main" id="{4416C325-ED07-BD0B-B780-1724B2F7F999}"/>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8" name="Freeform 103">
              <a:extLst>
                <a:ext uri="{FF2B5EF4-FFF2-40B4-BE49-F238E27FC236}">
                  <a16:creationId xmlns:a16="http://schemas.microsoft.com/office/drawing/2014/main" id="{552EF1E1-CCF8-44BF-2AE8-6840D35797FF}"/>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29" name="Freeform 104">
              <a:extLst>
                <a:ext uri="{FF2B5EF4-FFF2-40B4-BE49-F238E27FC236}">
                  <a16:creationId xmlns:a16="http://schemas.microsoft.com/office/drawing/2014/main" id="{5B07DC05-1BB7-53BC-E0AA-CE1B99DB28B2}"/>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30" name="Freeform 105">
              <a:extLst>
                <a:ext uri="{FF2B5EF4-FFF2-40B4-BE49-F238E27FC236}">
                  <a16:creationId xmlns:a16="http://schemas.microsoft.com/office/drawing/2014/main" id="{11F667BC-47A4-D362-7C37-9BC321D17F44}"/>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spTree>
    <p:extLst>
      <p:ext uri="{BB962C8B-B14F-4D97-AF65-F5344CB8AC3E}">
        <p14:creationId xmlns:p14="http://schemas.microsoft.com/office/powerpoint/2010/main" val="2743875"/>
      </p:ext>
    </p:extLst>
  </p:cSld>
  <p:clrMapOvr>
    <a:masterClrMapping/>
  </p:clrMapOvr>
  <p:extLst>
    <p:ext uri="{DCECCB84-F9BA-43D5-87BE-67443E8EF086}">
      <p15:sldGuideLst xmlns:p15="http://schemas.microsoft.com/office/powerpoint/2012/main">
        <p15:guide id="3" orient="horz" pos="2160" userDrawn="1">
          <p15:clr>
            <a:srgbClr val="FBAE40"/>
          </p15:clr>
        </p15:guide>
        <p15:guide id="4" pos="264"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theme" Target="../theme/theme2.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theme" Target="../theme/theme3.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slideLayout" Target="../slideLayouts/slideLayout58.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2" Type="http://schemas.openxmlformats.org/officeDocument/2006/relationships/slideLayout" Target="../slideLayouts/slideLayout47.xml"/><Relationship Id="rId16" Type="http://schemas.openxmlformats.org/officeDocument/2006/relationships/theme" Target="../theme/theme4.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5" Type="http://schemas.openxmlformats.org/officeDocument/2006/relationships/slideLayout" Target="../slideLayouts/slideLayout6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317115" y="228600"/>
            <a:ext cx="8229600" cy="83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title style</a:t>
            </a:r>
            <a:endParaRPr lang="en-US" dirty="0"/>
          </a:p>
        </p:txBody>
      </p:sp>
      <p:sp>
        <p:nvSpPr>
          <p:cNvPr id="4099" name="Rectangle 3"/>
          <p:cNvSpPr>
            <a:spLocks noGrp="1" noChangeArrowheads="1"/>
          </p:cNvSpPr>
          <p:nvPr>
            <p:ph type="body" idx="1"/>
          </p:nvPr>
        </p:nvSpPr>
        <p:spPr bwMode="auto">
          <a:xfrm>
            <a:off x="317115" y="1339850"/>
            <a:ext cx="7908925" cy="4891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First level</a:t>
            </a:r>
          </a:p>
          <a:p>
            <a:pPr lvl="2"/>
            <a:r>
              <a:rPr lang="en-US" dirty="0"/>
              <a:t>Second level</a:t>
            </a:r>
          </a:p>
          <a:p>
            <a:pPr lvl="3"/>
            <a:r>
              <a:rPr lang="en-US" dirty="0"/>
              <a:t>Third level</a:t>
            </a:r>
          </a:p>
        </p:txBody>
      </p:sp>
      <p:sp>
        <p:nvSpPr>
          <p:cNvPr id="429061" name="Rectangle 5"/>
          <p:cNvSpPr>
            <a:spLocks noGrp="1" noChangeArrowheads="1"/>
          </p:cNvSpPr>
          <p:nvPr>
            <p:ph type="sldNum" sz="quarter" idx="4"/>
          </p:nvPr>
        </p:nvSpPr>
        <p:spPr bwMode="auto">
          <a:xfrm>
            <a:off x="0" y="6382512"/>
            <a:ext cx="329184" cy="265176"/>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lgn="r" eaLnBrk="0" hangingPunct="0">
              <a:defRPr sz="800" b="1">
                <a:solidFill>
                  <a:srgbClr val="000000"/>
                </a:solidFill>
                <a:latin typeface="Arial" charset="0"/>
                <a:ea typeface="ＭＳ Ｐゴシック" charset="-128"/>
                <a:cs typeface="+mn-cs"/>
              </a:defRPr>
            </a:lvl1pPr>
          </a:lstStyle>
          <a:p>
            <a:pPr>
              <a:defRPr/>
            </a:pPr>
            <a:fld id="{287592CB-37D3-4196-AC6E-CD3990F28521}" type="slidenum">
              <a:rPr lang="en-US" smtClean="0"/>
              <a:pPr>
                <a:defRPr/>
              </a:pPr>
              <a:t>‹#›</a:t>
            </a:fld>
            <a:endParaRPr lang="en-US" dirty="0"/>
          </a:p>
        </p:txBody>
      </p:sp>
      <p:sp>
        <p:nvSpPr>
          <p:cNvPr id="429211" name="Rectangle 155"/>
          <p:cNvSpPr>
            <a:spLocks noGrp="1" noChangeArrowheads="1"/>
          </p:cNvSpPr>
          <p:nvPr>
            <p:ph type="dt" sz="half" idx="2"/>
          </p:nvPr>
        </p:nvSpPr>
        <p:spPr bwMode="auto">
          <a:xfrm>
            <a:off x="317115" y="6656832"/>
            <a:ext cx="1984248" cy="118872"/>
          </a:xfrm>
          <a:prstGeom prst="rect">
            <a:avLst/>
          </a:prstGeom>
          <a:noFill/>
          <a:ln w="9525">
            <a:noFill/>
            <a:miter lim="800000"/>
            <a:headEnd/>
            <a:tailEnd/>
          </a:ln>
          <a:effectLst/>
        </p:spPr>
        <p:txBody>
          <a:bodyPr vert="horz" wrap="square" lIns="91440" tIns="0" rIns="91440" bIns="0" numCol="1" anchor="b" anchorCtr="0" compatLnSpc="1">
            <a:prstTxWarp prst="textNoShape">
              <a:avLst/>
            </a:prstTxWarp>
          </a:bodyPr>
          <a:lstStyle>
            <a:lvl1pPr algn="l" eaLnBrk="0" hangingPunct="0">
              <a:defRPr sz="700" smtClean="0">
                <a:solidFill>
                  <a:srgbClr val="000000"/>
                </a:solidFill>
                <a:latin typeface="Arial" charset="0"/>
                <a:ea typeface="ＭＳ Ｐゴシック" charset="-128"/>
                <a:cs typeface="+mn-cs"/>
              </a:defRPr>
            </a:lvl1pPr>
          </a:lstStyle>
          <a:p>
            <a:pPr>
              <a:defRPr/>
            </a:pPr>
            <a:r>
              <a:rPr lang="en-US"/>
              <a:t>Production code #</a:t>
            </a:r>
            <a:endParaRPr lang="en-US" dirty="0"/>
          </a:p>
        </p:txBody>
      </p:sp>
      <p:sp>
        <p:nvSpPr>
          <p:cNvPr id="429212" name="Rectangle 156"/>
          <p:cNvSpPr>
            <a:spLocks noGrp="1" noChangeArrowheads="1"/>
          </p:cNvSpPr>
          <p:nvPr>
            <p:ph type="ftr" sz="quarter" idx="3"/>
          </p:nvPr>
        </p:nvSpPr>
        <p:spPr bwMode="auto">
          <a:xfrm>
            <a:off x="317115" y="6483096"/>
            <a:ext cx="3931920" cy="173736"/>
          </a:xfrm>
          <a:prstGeom prst="rect">
            <a:avLst/>
          </a:prstGeom>
          <a:noFill/>
          <a:ln w="9525">
            <a:noFill/>
            <a:miter lim="800000"/>
            <a:headEnd/>
            <a:tailEnd/>
          </a:ln>
          <a:effectLst/>
        </p:spPr>
        <p:txBody>
          <a:bodyPr vert="horz" wrap="square" lIns="91440" tIns="0" rIns="91440" bIns="0" numCol="1" anchor="b" anchorCtr="0" compatLnSpc="1">
            <a:prstTxWarp prst="textNoShape">
              <a:avLst/>
            </a:prstTxWarp>
          </a:bodyPr>
          <a:lstStyle>
            <a:lvl1pPr algn="l" eaLnBrk="0" hangingPunct="0">
              <a:defRPr sz="800" smtClean="0">
                <a:solidFill>
                  <a:srgbClr val="000000"/>
                </a:solidFill>
                <a:latin typeface="Arial" charset="0"/>
                <a:ea typeface="ＭＳ Ｐゴシック" charset="-128"/>
                <a:cs typeface="+mn-cs"/>
              </a:defRPr>
            </a:lvl1pPr>
          </a:lstStyle>
          <a:p>
            <a:pPr>
              <a:defRPr/>
            </a:pPr>
            <a:r>
              <a:rPr lang="en-US"/>
              <a:t>Page footer, i.e., For institutional use only.</a:t>
            </a:r>
            <a:endParaRPr lang="en-US" dirty="0"/>
          </a:p>
        </p:txBody>
      </p:sp>
    </p:spTree>
    <p:extLst>
      <p:ext uri="{BB962C8B-B14F-4D97-AF65-F5344CB8AC3E}">
        <p14:creationId xmlns:p14="http://schemas.microsoft.com/office/powerpoint/2010/main" val="4222673757"/>
      </p:ext>
    </p:extLst>
  </p:cSld>
  <p:clrMap bg1="lt1" tx1="dk1" bg2="lt2" tx2="dk2" accent1="accent1" accent2="accent2" accent3="accent3" accent4="accent4" accent5="accent5" accent6="accent6" hlink="hlink" folHlink="folHlink"/>
  <p:sldLayoutIdLst>
    <p:sldLayoutId id="2147483873" r:id="rId1"/>
    <p:sldLayoutId id="2147483874" r:id="rId2"/>
    <p:sldLayoutId id="2147483875" r:id="rId3"/>
    <p:sldLayoutId id="2147483876" r:id="rId4"/>
    <p:sldLayoutId id="2147483877" r:id="rId5"/>
    <p:sldLayoutId id="2147483878" r:id="rId6"/>
    <p:sldLayoutId id="2147483879" r:id="rId7"/>
    <p:sldLayoutId id="2147483880" r:id="rId8"/>
    <p:sldLayoutId id="2147483881" r:id="rId9"/>
    <p:sldLayoutId id="2147483882" r:id="rId10"/>
    <p:sldLayoutId id="2147483883" r:id="rId11"/>
    <p:sldLayoutId id="2147483884" r:id="rId12"/>
    <p:sldLayoutId id="2147483885" r:id="rId13"/>
    <p:sldLayoutId id="2147483886" r:id="rId14"/>
    <p:sldLayoutId id="2147483887" r:id="rId15"/>
  </p:sldLayoutIdLst>
  <p:hf hdr="0"/>
  <p:txStyles>
    <p:titleStyle>
      <a:lvl1pPr algn="l" rtl="0" eaLnBrk="1" fontAlgn="base" hangingPunct="1">
        <a:spcBef>
          <a:spcPct val="0"/>
        </a:spcBef>
        <a:spcAft>
          <a:spcPct val="0"/>
        </a:spcAft>
        <a:defRPr sz="2400">
          <a:solidFill>
            <a:srgbClr val="333F48"/>
          </a:solidFill>
          <a:latin typeface="+mj-lt"/>
          <a:ea typeface="+mj-ea"/>
          <a:cs typeface="+mj-cs"/>
        </a:defRPr>
      </a:lvl1pPr>
      <a:lvl2pPr algn="l" rtl="0" eaLnBrk="1" fontAlgn="base" hangingPunct="1">
        <a:spcBef>
          <a:spcPct val="0"/>
        </a:spcBef>
        <a:spcAft>
          <a:spcPct val="0"/>
        </a:spcAft>
        <a:defRPr sz="2400">
          <a:solidFill>
            <a:schemeClr val="tx1"/>
          </a:solidFill>
          <a:latin typeface="Arial" charset="0"/>
        </a:defRPr>
      </a:lvl2pPr>
      <a:lvl3pPr algn="l" rtl="0" eaLnBrk="1" fontAlgn="base" hangingPunct="1">
        <a:spcBef>
          <a:spcPct val="0"/>
        </a:spcBef>
        <a:spcAft>
          <a:spcPct val="0"/>
        </a:spcAft>
        <a:defRPr sz="2400">
          <a:solidFill>
            <a:schemeClr val="tx1"/>
          </a:solidFill>
          <a:latin typeface="Arial" charset="0"/>
        </a:defRPr>
      </a:lvl3pPr>
      <a:lvl4pPr algn="l" rtl="0" eaLnBrk="1" fontAlgn="base" hangingPunct="1">
        <a:spcBef>
          <a:spcPct val="0"/>
        </a:spcBef>
        <a:spcAft>
          <a:spcPct val="0"/>
        </a:spcAft>
        <a:defRPr sz="2400">
          <a:solidFill>
            <a:schemeClr val="tx1"/>
          </a:solidFill>
          <a:latin typeface="Arial" charset="0"/>
        </a:defRPr>
      </a:lvl4pPr>
      <a:lvl5pPr algn="l" rtl="0" eaLnBrk="1" fontAlgn="base" hangingPunct="1">
        <a:spcBef>
          <a:spcPct val="0"/>
        </a:spcBef>
        <a:spcAft>
          <a:spcPct val="0"/>
        </a:spcAft>
        <a:defRPr sz="2400">
          <a:solidFill>
            <a:schemeClr val="tx1"/>
          </a:solidFill>
          <a:latin typeface="Arial" charset="0"/>
        </a:defRPr>
      </a:lvl5pPr>
      <a:lvl6pPr marL="457200" algn="l" rtl="0" eaLnBrk="1" fontAlgn="base" hangingPunct="1">
        <a:spcBef>
          <a:spcPct val="0"/>
        </a:spcBef>
        <a:spcAft>
          <a:spcPct val="0"/>
        </a:spcAft>
        <a:defRPr sz="2400">
          <a:solidFill>
            <a:schemeClr val="tx1"/>
          </a:solidFill>
          <a:latin typeface="Arial" charset="0"/>
        </a:defRPr>
      </a:lvl6pPr>
      <a:lvl7pPr marL="914400" algn="l" rtl="0" eaLnBrk="1" fontAlgn="base" hangingPunct="1">
        <a:spcBef>
          <a:spcPct val="0"/>
        </a:spcBef>
        <a:spcAft>
          <a:spcPct val="0"/>
        </a:spcAft>
        <a:defRPr sz="2400">
          <a:solidFill>
            <a:schemeClr val="tx1"/>
          </a:solidFill>
          <a:latin typeface="Arial" charset="0"/>
        </a:defRPr>
      </a:lvl7pPr>
      <a:lvl8pPr marL="1371600" algn="l" rtl="0" eaLnBrk="1" fontAlgn="base" hangingPunct="1">
        <a:spcBef>
          <a:spcPct val="0"/>
        </a:spcBef>
        <a:spcAft>
          <a:spcPct val="0"/>
        </a:spcAft>
        <a:defRPr sz="2400">
          <a:solidFill>
            <a:schemeClr val="tx1"/>
          </a:solidFill>
          <a:latin typeface="Arial" charset="0"/>
        </a:defRPr>
      </a:lvl8pPr>
      <a:lvl9pPr marL="1828800" algn="l" rtl="0" eaLnBrk="1" fontAlgn="base" hangingPunct="1">
        <a:spcBef>
          <a:spcPct val="0"/>
        </a:spcBef>
        <a:spcAft>
          <a:spcPct val="0"/>
        </a:spcAft>
        <a:defRPr sz="2400">
          <a:solidFill>
            <a:schemeClr val="tx1"/>
          </a:solidFill>
          <a:latin typeface="Arial" charset="0"/>
        </a:defRPr>
      </a:lvl9pPr>
    </p:titleStyle>
    <p:bodyStyle>
      <a:lvl1pPr marL="114300" indent="-114300" algn="l" rtl="0" eaLnBrk="1" fontAlgn="base" hangingPunct="1">
        <a:spcBef>
          <a:spcPts val="600"/>
        </a:spcBef>
        <a:spcAft>
          <a:spcPct val="0"/>
        </a:spcAft>
        <a:buSzPct val="40000"/>
        <a:defRPr sz="1600" b="1">
          <a:solidFill>
            <a:srgbClr val="7A9A3D"/>
          </a:solidFill>
          <a:latin typeface="+mn-lt"/>
          <a:ea typeface="+mn-ea"/>
          <a:cs typeface="+mn-cs"/>
        </a:defRPr>
      </a:lvl1pPr>
      <a:lvl2pPr marL="342900" indent="-114300" algn="l" rtl="0" eaLnBrk="1" fontAlgn="base" hangingPunct="1">
        <a:spcBef>
          <a:spcPts val="600"/>
        </a:spcBef>
        <a:spcAft>
          <a:spcPct val="0"/>
        </a:spcAft>
        <a:buClr>
          <a:srgbClr val="7A9B3D"/>
        </a:buClr>
        <a:buChar char="•"/>
        <a:defRPr sz="1400">
          <a:solidFill>
            <a:srgbClr val="000000"/>
          </a:solidFill>
          <a:latin typeface="+mn-lt"/>
        </a:defRPr>
      </a:lvl2pPr>
      <a:lvl3pPr marL="571500" indent="-114300" algn="l" rtl="0" eaLnBrk="1" fontAlgn="base" hangingPunct="1">
        <a:spcBef>
          <a:spcPts val="600"/>
        </a:spcBef>
        <a:spcAft>
          <a:spcPct val="0"/>
        </a:spcAft>
        <a:buClr>
          <a:srgbClr val="7A9A3D"/>
        </a:buClr>
        <a:buFont typeface="Arial" pitchFamily="34" charset="0"/>
        <a:buChar char="–"/>
        <a:defRPr sz="1200">
          <a:solidFill>
            <a:srgbClr val="000000"/>
          </a:solidFill>
          <a:latin typeface="+mn-lt"/>
        </a:defRPr>
      </a:lvl3pPr>
      <a:lvl4pPr marL="800100" indent="-114300" algn="l" rtl="0" eaLnBrk="1" fontAlgn="base" hangingPunct="1">
        <a:spcBef>
          <a:spcPts val="600"/>
        </a:spcBef>
        <a:spcAft>
          <a:spcPct val="0"/>
        </a:spcAft>
        <a:buClr>
          <a:srgbClr val="7A9A3D"/>
        </a:buClr>
        <a:buFont typeface="Arial" pitchFamily="34" charset="0"/>
        <a:buChar char="•"/>
        <a:defRPr sz="1200">
          <a:solidFill>
            <a:srgbClr val="000000"/>
          </a:solidFill>
          <a:latin typeface="+mn-lt"/>
        </a:defRPr>
      </a:lvl4pPr>
      <a:lvl5pPr marL="2057400" indent="-228600" algn="l" rtl="0" eaLnBrk="1" fontAlgn="base" hangingPunct="1">
        <a:lnSpc>
          <a:spcPts val="2400"/>
        </a:lnSpc>
        <a:spcBef>
          <a:spcPct val="0"/>
        </a:spcBef>
        <a:spcAft>
          <a:spcPct val="0"/>
        </a:spcAft>
        <a:defRPr sz="1400">
          <a:solidFill>
            <a:schemeClr val="tx1"/>
          </a:solidFill>
          <a:latin typeface="+mn-lt"/>
        </a:defRPr>
      </a:lvl5pPr>
      <a:lvl6pPr marL="2514600" indent="-228600" algn="l" rtl="0" eaLnBrk="1" fontAlgn="base" hangingPunct="1">
        <a:lnSpc>
          <a:spcPts val="2400"/>
        </a:lnSpc>
        <a:spcBef>
          <a:spcPct val="0"/>
        </a:spcBef>
        <a:spcAft>
          <a:spcPct val="0"/>
        </a:spcAft>
        <a:defRPr sz="1400">
          <a:solidFill>
            <a:schemeClr val="tx1"/>
          </a:solidFill>
          <a:latin typeface="+mn-lt"/>
        </a:defRPr>
      </a:lvl6pPr>
      <a:lvl7pPr marL="2971800" indent="-228600" algn="l" rtl="0" eaLnBrk="1" fontAlgn="base" hangingPunct="1">
        <a:lnSpc>
          <a:spcPts val="2400"/>
        </a:lnSpc>
        <a:spcBef>
          <a:spcPct val="0"/>
        </a:spcBef>
        <a:spcAft>
          <a:spcPct val="0"/>
        </a:spcAft>
        <a:defRPr sz="1400">
          <a:solidFill>
            <a:schemeClr val="tx1"/>
          </a:solidFill>
          <a:latin typeface="+mn-lt"/>
        </a:defRPr>
      </a:lvl7pPr>
      <a:lvl8pPr marL="3429000" indent="-228600" algn="l" rtl="0" eaLnBrk="1" fontAlgn="base" hangingPunct="1">
        <a:lnSpc>
          <a:spcPts val="2400"/>
        </a:lnSpc>
        <a:spcBef>
          <a:spcPct val="0"/>
        </a:spcBef>
        <a:spcAft>
          <a:spcPct val="0"/>
        </a:spcAft>
        <a:defRPr sz="1400">
          <a:solidFill>
            <a:schemeClr val="tx1"/>
          </a:solidFill>
          <a:latin typeface="+mn-lt"/>
        </a:defRPr>
      </a:lvl8pPr>
      <a:lvl9pPr marL="3886200" indent="-228600" algn="l" rtl="0" eaLnBrk="1" fontAlgn="base" hangingPunct="1">
        <a:lnSpc>
          <a:spcPts val="2400"/>
        </a:lnSpc>
        <a:spcBef>
          <a:spcPct val="0"/>
        </a:spcBef>
        <a:spcAft>
          <a:spcPct val="0"/>
        </a:spcAft>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317115" y="228600"/>
            <a:ext cx="8229600" cy="83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title style</a:t>
            </a:r>
            <a:endParaRPr lang="en-US" dirty="0"/>
          </a:p>
        </p:txBody>
      </p:sp>
      <p:sp>
        <p:nvSpPr>
          <p:cNvPr id="4099" name="Rectangle 3"/>
          <p:cNvSpPr>
            <a:spLocks noGrp="1" noChangeArrowheads="1"/>
          </p:cNvSpPr>
          <p:nvPr>
            <p:ph type="body" idx="1"/>
          </p:nvPr>
        </p:nvSpPr>
        <p:spPr bwMode="auto">
          <a:xfrm>
            <a:off x="317115" y="1339850"/>
            <a:ext cx="7908925" cy="4891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First level</a:t>
            </a:r>
          </a:p>
          <a:p>
            <a:pPr lvl="2"/>
            <a:r>
              <a:rPr lang="en-US" dirty="0"/>
              <a:t>Second level</a:t>
            </a:r>
          </a:p>
          <a:p>
            <a:pPr lvl="3"/>
            <a:r>
              <a:rPr lang="en-US" dirty="0"/>
              <a:t>Third level</a:t>
            </a:r>
          </a:p>
        </p:txBody>
      </p:sp>
      <p:sp>
        <p:nvSpPr>
          <p:cNvPr id="429061" name="Rectangle 5"/>
          <p:cNvSpPr>
            <a:spLocks noGrp="1" noChangeArrowheads="1"/>
          </p:cNvSpPr>
          <p:nvPr>
            <p:ph type="sldNum" sz="quarter" idx="4"/>
          </p:nvPr>
        </p:nvSpPr>
        <p:spPr bwMode="auto">
          <a:xfrm>
            <a:off x="0" y="6382512"/>
            <a:ext cx="329184" cy="265176"/>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lgn="r" eaLnBrk="0" hangingPunct="0">
              <a:defRPr sz="800" b="1">
                <a:solidFill>
                  <a:srgbClr val="000000"/>
                </a:solidFill>
                <a:latin typeface="Arial" charset="0"/>
                <a:ea typeface="ＭＳ Ｐゴシック" charset="-128"/>
                <a:cs typeface="+mn-cs"/>
              </a:defRPr>
            </a:lvl1pPr>
          </a:lstStyle>
          <a:p>
            <a:pPr fontAlgn="base">
              <a:spcBef>
                <a:spcPct val="0"/>
              </a:spcBef>
              <a:spcAft>
                <a:spcPct val="0"/>
              </a:spcAft>
              <a:defRPr/>
            </a:pPr>
            <a:fld id="{287592CB-37D3-4196-AC6E-CD3990F28521}" type="slidenum">
              <a:rPr lang="en-US" smtClean="0"/>
              <a:pPr fontAlgn="base">
                <a:spcBef>
                  <a:spcPct val="0"/>
                </a:spcBef>
                <a:spcAft>
                  <a:spcPct val="0"/>
                </a:spcAft>
                <a:defRPr/>
              </a:pPr>
              <a:t>‹#›</a:t>
            </a:fld>
            <a:endParaRPr lang="en-US" dirty="0"/>
          </a:p>
        </p:txBody>
      </p:sp>
      <p:sp>
        <p:nvSpPr>
          <p:cNvPr id="429211" name="Rectangle 155"/>
          <p:cNvSpPr>
            <a:spLocks noGrp="1" noChangeArrowheads="1"/>
          </p:cNvSpPr>
          <p:nvPr>
            <p:ph type="dt" sz="half" idx="2"/>
          </p:nvPr>
        </p:nvSpPr>
        <p:spPr bwMode="auto">
          <a:xfrm>
            <a:off x="317115" y="6656832"/>
            <a:ext cx="1984248" cy="118872"/>
          </a:xfrm>
          <a:prstGeom prst="rect">
            <a:avLst/>
          </a:prstGeom>
          <a:noFill/>
          <a:ln w="9525">
            <a:noFill/>
            <a:miter lim="800000"/>
            <a:headEnd/>
            <a:tailEnd/>
          </a:ln>
          <a:effectLst/>
        </p:spPr>
        <p:txBody>
          <a:bodyPr vert="horz" wrap="square" lIns="91440" tIns="0" rIns="91440" bIns="0" numCol="1" anchor="b" anchorCtr="0" compatLnSpc="1">
            <a:prstTxWarp prst="textNoShape">
              <a:avLst/>
            </a:prstTxWarp>
          </a:bodyPr>
          <a:lstStyle>
            <a:lvl1pPr algn="l" eaLnBrk="0" hangingPunct="0">
              <a:defRPr sz="700" smtClean="0">
                <a:solidFill>
                  <a:srgbClr val="000000"/>
                </a:solidFill>
                <a:latin typeface="Arial" charset="0"/>
                <a:ea typeface="ＭＳ Ｐゴシック" charset="-128"/>
                <a:cs typeface="+mn-cs"/>
              </a:defRPr>
            </a:lvl1pPr>
          </a:lstStyle>
          <a:p>
            <a:pPr fontAlgn="base">
              <a:spcBef>
                <a:spcPct val="0"/>
              </a:spcBef>
              <a:spcAft>
                <a:spcPct val="0"/>
              </a:spcAft>
              <a:defRPr/>
            </a:pPr>
            <a:r>
              <a:rPr lang="en-US"/>
              <a:t>Production code #</a:t>
            </a:r>
            <a:endParaRPr lang="en-US" dirty="0"/>
          </a:p>
        </p:txBody>
      </p:sp>
      <p:sp>
        <p:nvSpPr>
          <p:cNvPr id="429212" name="Rectangle 156"/>
          <p:cNvSpPr>
            <a:spLocks noGrp="1" noChangeArrowheads="1"/>
          </p:cNvSpPr>
          <p:nvPr>
            <p:ph type="ftr" sz="quarter" idx="3"/>
          </p:nvPr>
        </p:nvSpPr>
        <p:spPr bwMode="auto">
          <a:xfrm>
            <a:off x="317115" y="6483096"/>
            <a:ext cx="3931920" cy="173736"/>
          </a:xfrm>
          <a:prstGeom prst="rect">
            <a:avLst/>
          </a:prstGeom>
          <a:noFill/>
          <a:ln w="9525">
            <a:noFill/>
            <a:miter lim="800000"/>
            <a:headEnd/>
            <a:tailEnd/>
          </a:ln>
          <a:effectLst/>
        </p:spPr>
        <p:txBody>
          <a:bodyPr vert="horz" wrap="square" lIns="91440" tIns="0" rIns="91440" bIns="0" numCol="1" anchor="b" anchorCtr="0" compatLnSpc="1">
            <a:prstTxWarp prst="textNoShape">
              <a:avLst/>
            </a:prstTxWarp>
          </a:bodyPr>
          <a:lstStyle>
            <a:lvl1pPr algn="l" eaLnBrk="0" hangingPunct="0">
              <a:defRPr sz="800" smtClean="0">
                <a:solidFill>
                  <a:srgbClr val="000000"/>
                </a:solidFill>
                <a:latin typeface="Arial" charset="0"/>
                <a:ea typeface="ＭＳ Ｐゴシック" charset="-128"/>
                <a:cs typeface="+mn-cs"/>
              </a:defRPr>
            </a:lvl1pPr>
          </a:lstStyle>
          <a:p>
            <a:pPr fontAlgn="base">
              <a:spcBef>
                <a:spcPct val="0"/>
              </a:spcBef>
              <a:spcAft>
                <a:spcPct val="0"/>
              </a:spcAft>
              <a:defRPr/>
            </a:pPr>
            <a:r>
              <a:rPr lang="en-US" dirty="0"/>
              <a:t>Page footer, i.e., For institutional use only.</a:t>
            </a:r>
          </a:p>
        </p:txBody>
      </p:sp>
    </p:spTree>
    <p:extLst>
      <p:ext uri="{BB962C8B-B14F-4D97-AF65-F5344CB8AC3E}">
        <p14:creationId xmlns:p14="http://schemas.microsoft.com/office/powerpoint/2010/main" val="1305602244"/>
      </p:ext>
    </p:extLst>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 id="2147483900" r:id="rId12"/>
    <p:sldLayoutId id="2147483901" r:id="rId13"/>
    <p:sldLayoutId id="2147483902" r:id="rId14"/>
  </p:sldLayoutIdLst>
  <p:hf hdr="0"/>
  <p:txStyles>
    <p:titleStyle>
      <a:lvl1pPr algn="l" rtl="0" eaLnBrk="1" fontAlgn="base" hangingPunct="1">
        <a:spcBef>
          <a:spcPct val="0"/>
        </a:spcBef>
        <a:spcAft>
          <a:spcPct val="0"/>
        </a:spcAft>
        <a:defRPr sz="2400">
          <a:solidFill>
            <a:srgbClr val="333F48"/>
          </a:solidFill>
          <a:latin typeface="+mj-lt"/>
          <a:ea typeface="+mj-ea"/>
          <a:cs typeface="+mj-cs"/>
        </a:defRPr>
      </a:lvl1pPr>
      <a:lvl2pPr algn="l" rtl="0" eaLnBrk="1" fontAlgn="base" hangingPunct="1">
        <a:spcBef>
          <a:spcPct val="0"/>
        </a:spcBef>
        <a:spcAft>
          <a:spcPct val="0"/>
        </a:spcAft>
        <a:defRPr sz="2400">
          <a:solidFill>
            <a:schemeClr val="tx1"/>
          </a:solidFill>
          <a:latin typeface="Arial" charset="0"/>
        </a:defRPr>
      </a:lvl2pPr>
      <a:lvl3pPr algn="l" rtl="0" eaLnBrk="1" fontAlgn="base" hangingPunct="1">
        <a:spcBef>
          <a:spcPct val="0"/>
        </a:spcBef>
        <a:spcAft>
          <a:spcPct val="0"/>
        </a:spcAft>
        <a:defRPr sz="2400">
          <a:solidFill>
            <a:schemeClr val="tx1"/>
          </a:solidFill>
          <a:latin typeface="Arial" charset="0"/>
        </a:defRPr>
      </a:lvl3pPr>
      <a:lvl4pPr algn="l" rtl="0" eaLnBrk="1" fontAlgn="base" hangingPunct="1">
        <a:spcBef>
          <a:spcPct val="0"/>
        </a:spcBef>
        <a:spcAft>
          <a:spcPct val="0"/>
        </a:spcAft>
        <a:defRPr sz="2400">
          <a:solidFill>
            <a:schemeClr val="tx1"/>
          </a:solidFill>
          <a:latin typeface="Arial" charset="0"/>
        </a:defRPr>
      </a:lvl4pPr>
      <a:lvl5pPr algn="l" rtl="0" eaLnBrk="1" fontAlgn="base" hangingPunct="1">
        <a:spcBef>
          <a:spcPct val="0"/>
        </a:spcBef>
        <a:spcAft>
          <a:spcPct val="0"/>
        </a:spcAft>
        <a:defRPr sz="2400">
          <a:solidFill>
            <a:schemeClr val="tx1"/>
          </a:solidFill>
          <a:latin typeface="Arial" charset="0"/>
        </a:defRPr>
      </a:lvl5pPr>
      <a:lvl6pPr marL="457200" algn="l" rtl="0" eaLnBrk="1" fontAlgn="base" hangingPunct="1">
        <a:spcBef>
          <a:spcPct val="0"/>
        </a:spcBef>
        <a:spcAft>
          <a:spcPct val="0"/>
        </a:spcAft>
        <a:defRPr sz="2400">
          <a:solidFill>
            <a:schemeClr val="tx1"/>
          </a:solidFill>
          <a:latin typeface="Arial" charset="0"/>
        </a:defRPr>
      </a:lvl6pPr>
      <a:lvl7pPr marL="914400" algn="l" rtl="0" eaLnBrk="1" fontAlgn="base" hangingPunct="1">
        <a:spcBef>
          <a:spcPct val="0"/>
        </a:spcBef>
        <a:spcAft>
          <a:spcPct val="0"/>
        </a:spcAft>
        <a:defRPr sz="2400">
          <a:solidFill>
            <a:schemeClr val="tx1"/>
          </a:solidFill>
          <a:latin typeface="Arial" charset="0"/>
        </a:defRPr>
      </a:lvl7pPr>
      <a:lvl8pPr marL="1371600" algn="l" rtl="0" eaLnBrk="1" fontAlgn="base" hangingPunct="1">
        <a:spcBef>
          <a:spcPct val="0"/>
        </a:spcBef>
        <a:spcAft>
          <a:spcPct val="0"/>
        </a:spcAft>
        <a:defRPr sz="2400">
          <a:solidFill>
            <a:schemeClr val="tx1"/>
          </a:solidFill>
          <a:latin typeface="Arial" charset="0"/>
        </a:defRPr>
      </a:lvl8pPr>
      <a:lvl9pPr marL="1828800" algn="l" rtl="0" eaLnBrk="1" fontAlgn="base" hangingPunct="1">
        <a:spcBef>
          <a:spcPct val="0"/>
        </a:spcBef>
        <a:spcAft>
          <a:spcPct val="0"/>
        </a:spcAft>
        <a:defRPr sz="2400">
          <a:solidFill>
            <a:schemeClr val="tx1"/>
          </a:solidFill>
          <a:latin typeface="Arial" charset="0"/>
        </a:defRPr>
      </a:lvl9pPr>
    </p:titleStyle>
    <p:bodyStyle>
      <a:lvl1pPr marL="114300" indent="-114300" algn="l" rtl="0" eaLnBrk="1" fontAlgn="base" hangingPunct="1">
        <a:spcBef>
          <a:spcPts val="600"/>
        </a:spcBef>
        <a:spcAft>
          <a:spcPct val="0"/>
        </a:spcAft>
        <a:buSzPct val="40000"/>
        <a:defRPr sz="1600" b="1">
          <a:solidFill>
            <a:srgbClr val="7A9A3D"/>
          </a:solidFill>
          <a:latin typeface="+mn-lt"/>
          <a:ea typeface="+mn-ea"/>
          <a:cs typeface="+mn-cs"/>
        </a:defRPr>
      </a:lvl1pPr>
      <a:lvl2pPr marL="342900" indent="-114300" algn="l" rtl="0" eaLnBrk="1" fontAlgn="base" hangingPunct="1">
        <a:spcBef>
          <a:spcPts val="600"/>
        </a:spcBef>
        <a:spcAft>
          <a:spcPct val="0"/>
        </a:spcAft>
        <a:buClr>
          <a:srgbClr val="7A9B3D"/>
        </a:buClr>
        <a:buChar char="•"/>
        <a:defRPr sz="1400">
          <a:solidFill>
            <a:srgbClr val="000000"/>
          </a:solidFill>
          <a:latin typeface="+mn-lt"/>
        </a:defRPr>
      </a:lvl2pPr>
      <a:lvl3pPr marL="571500" indent="-114300" algn="l" rtl="0" eaLnBrk="1" fontAlgn="base" hangingPunct="1">
        <a:spcBef>
          <a:spcPts val="600"/>
        </a:spcBef>
        <a:spcAft>
          <a:spcPct val="0"/>
        </a:spcAft>
        <a:buClr>
          <a:srgbClr val="7A9A3D"/>
        </a:buClr>
        <a:buFont typeface="Arial" pitchFamily="34" charset="0"/>
        <a:buChar char="–"/>
        <a:defRPr sz="1200">
          <a:solidFill>
            <a:srgbClr val="000000"/>
          </a:solidFill>
          <a:latin typeface="+mn-lt"/>
        </a:defRPr>
      </a:lvl3pPr>
      <a:lvl4pPr marL="800100" indent="-114300" algn="l" rtl="0" eaLnBrk="1" fontAlgn="base" hangingPunct="1">
        <a:spcBef>
          <a:spcPts val="600"/>
        </a:spcBef>
        <a:spcAft>
          <a:spcPct val="0"/>
        </a:spcAft>
        <a:buClr>
          <a:srgbClr val="7A9A3D"/>
        </a:buClr>
        <a:buFont typeface="Arial" pitchFamily="34" charset="0"/>
        <a:buChar char="•"/>
        <a:defRPr sz="1200">
          <a:solidFill>
            <a:srgbClr val="000000"/>
          </a:solidFill>
          <a:latin typeface="+mn-lt"/>
        </a:defRPr>
      </a:lvl4pPr>
      <a:lvl5pPr marL="2057400" indent="-228600" algn="l" rtl="0" eaLnBrk="1" fontAlgn="base" hangingPunct="1">
        <a:lnSpc>
          <a:spcPts val="2400"/>
        </a:lnSpc>
        <a:spcBef>
          <a:spcPct val="0"/>
        </a:spcBef>
        <a:spcAft>
          <a:spcPct val="0"/>
        </a:spcAft>
        <a:defRPr sz="1400">
          <a:solidFill>
            <a:schemeClr val="tx1"/>
          </a:solidFill>
          <a:latin typeface="+mn-lt"/>
        </a:defRPr>
      </a:lvl5pPr>
      <a:lvl6pPr marL="2514600" indent="-228600" algn="l" rtl="0" eaLnBrk="1" fontAlgn="base" hangingPunct="1">
        <a:lnSpc>
          <a:spcPts val="2400"/>
        </a:lnSpc>
        <a:spcBef>
          <a:spcPct val="0"/>
        </a:spcBef>
        <a:spcAft>
          <a:spcPct val="0"/>
        </a:spcAft>
        <a:defRPr sz="1400">
          <a:solidFill>
            <a:schemeClr val="tx1"/>
          </a:solidFill>
          <a:latin typeface="+mn-lt"/>
        </a:defRPr>
      </a:lvl6pPr>
      <a:lvl7pPr marL="2971800" indent="-228600" algn="l" rtl="0" eaLnBrk="1" fontAlgn="base" hangingPunct="1">
        <a:lnSpc>
          <a:spcPts val="2400"/>
        </a:lnSpc>
        <a:spcBef>
          <a:spcPct val="0"/>
        </a:spcBef>
        <a:spcAft>
          <a:spcPct val="0"/>
        </a:spcAft>
        <a:defRPr sz="1400">
          <a:solidFill>
            <a:schemeClr val="tx1"/>
          </a:solidFill>
          <a:latin typeface="+mn-lt"/>
        </a:defRPr>
      </a:lvl7pPr>
      <a:lvl8pPr marL="3429000" indent="-228600" algn="l" rtl="0" eaLnBrk="1" fontAlgn="base" hangingPunct="1">
        <a:lnSpc>
          <a:spcPts val="2400"/>
        </a:lnSpc>
        <a:spcBef>
          <a:spcPct val="0"/>
        </a:spcBef>
        <a:spcAft>
          <a:spcPct val="0"/>
        </a:spcAft>
        <a:defRPr sz="1400">
          <a:solidFill>
            <a:schemeClr val="tx1"/>
          </a:solidFill>
          <a:latin typeface="+mn-lt"/>
        </a:defRPr>
      </a:lvl8pPr>
      <a:lvl9pPr marL="3886200" indent="-228600" algn="l" rtl="0" eaLnBrk="1" fontAlgn="base" hangingPunct="1">
        <a:lnSpc>
          <a:spcPts val="2400"/>
        </a:lnSpc>
        <a:spcBef>
          <a:spcPct val="0"/>
        </a:spcBef>
        <a:spcAft>
          <a:spcPct val="0"/>
        </a:spcAft>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317115" y="228600"/>
            <a:ext cx="8229600" cy="83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title style</a:t>
            </a:r>
            <a:endParaRPr lang="en-US" dirty="0"/>
          </a:p>
        </p:txBody>
      </p:sp>
      <p:sp>
        <p:nvSpPr>
          <p:cNvPr id="4099" name="Rectangle 3"/>
          <p:cNvSpPr>
            <a:spLocks noGrp="1" noChangeArrowheads="1"/>
          </p:cNvSpPr>
          <p:nvPr>
            <p:ph type="body" idx="1"/>
          </p:nvPr>
        </p:nvSpPr>
        <p:spPr bwMode="auto">
          <a:xfrm>
            <a:off x="317115" y="1339850"/>
            <a:ext cx="7908925" cy="4891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First level</a:t>
            </a:r>
          </a:p>
          <a:p>
            <a:pPr lvl="2"/>
            <a:r>
              <a:rPr lang="en-US" dirty="0"/>
              <a:t>Second level</a:t>
            </a:r>
          </a:p>
          <a:p>
            <a:pPr lvl="3"/>
            <a:r>
              <a:rPr lang="en-US" dirty="0"/>
              <a:t>Third level</a:t>
            </a:r>
          </a:p>
        </p:txBody>
      </p:sp>
      <p:sp>
        <p:nvSpPr>
          <p:cNvPr id="429061" name="Rectangle 5"/>
          <p:cNvSpPr>
            <a:spLocks noGrp="1" noChangeArrowheads="1"/>
          </p:cNvSpPr>
          <p:nvPr>
            <p:ph type="sldNum" sz="quarter" idx="4"/>
          </p:nvPr>
        </p:nvSpPr>
        <p:spPr bwMode="auto">
          <a:xfrm>
            <a:off x="0" y="6382512"/>
            <a:ext cx="329184" cy="265176"/>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lgn="r" eaLnBrk="0" hangingPunct="0">
              <a:defRPr sz="800" b="1">
                <a:solidFill>
                  <a:srgbClr val="000000"/>
                </a:solidFill>
                <a:latin typeface="Arial" charset="0"/>
                <a:ea typeface="ＭＳ Ｐゴシック" charset="-128"/>
                <a:cs typeface="+mn-cs"/>
              </a:defRPr>
            </a:lvl1pPr>
          </a:lstStyle>
          <a:p>
            <a:pPr fontAlgn="base">
              <a:spcBef>
                <a:spcPct val="0"/>
              </a:spcBef>
              <a:spcAft>
                <a:spcPct val="0"/>
              </a:spcAft>
              <a:defRPr/>
            </a:pPr>
            <a:fld id="{287592CB-37D3-4196-AC6E-CD3990F28521}" type="slidenum">
              <a:rPr lang="en-US" smtClean="0"/>
              <a:pPr fontAlgn="base">
                <a:spcBef>
                  <a:spcPct val="0"/>
                </a:spcBef>
                <a:spcAft>
                  <a:spcPct val="0"/>
                </a:spcAft>
                <a:defRPr/>
              </a:pPr>
              <a:t>‹#›</a:t>
            </a:fld>
            <a:endParaRPr lang="en-US" dirty="0"/>
          </a:p>
        </p:txBody>
      </p:sp>
      <p:sp>
        <p:nvSpPr>
          <p:cNvPr id="429211" name="Rectangle 155"/>
          <p:cNvSpPr>
            <a:spLocks noGrp="1" noChangeArrowheads="1"/>
          </p:cNvSpPr>
          <p:nvPr>
            <p:ph type="dt" sz="half" idx="2"/>
          </p:nvPr>
        </p:nvSpPr>
        <p:spPr bwMode="auto">
          <a:xfrm>
            <a:off x="317115" y="6656832"/>
            <a:ext cx="1984248" cy="118872"/>
          </a:xfrm>
          <a:prstGeom prst="rect">
            <a:avLst/>
          </a:prstGeom>
          <a:noFill/>
          <a:ln w="9525">
            <a:noFill/>
            <a:miter lim="800000"/>
            <a:headEnd/>
            <a:tailEnd/>
          </a:ln>
          <a:effectLst/>
        </p:spPr>
        <p:txBody>
          <a:bodyPr vert="horz" wrap="square" lIns="91440" tIns="0" rIns="91440" bIns="0" numCol="1" anchor="b" anchorCtr="0" compatLnSpc="1">
            <a:prstTxWarp prst="textNoShape">
              <a:avLst/>
            </a:prstTxWarp>
          </a:bodyPr>
          <a:lstStyle>
            <a:lvl1pPr algn="l" eaLnBrk="0" hangingPunct="0">
              <a:defRPr sz="700" smtClean="0">
                <a:solidFill>
                  <a:srgbClr val="000000"/>
                </a:solidFill>
                <a:latin typeface="Arial" charset="0"/>
                <a:ea typeface="ＭＳ Ｐゴシック" charset="-128"/>
                <a:cs typeface="+mn-cs"/>
              </a:defRPr>
            </a:lvl1pPr>
          </a:lstStyle>
          <a:p>
            <a:pPr fontAlgn="base">
              <a:spcBef>
                <a:spcPct val="0"/>
              </a:spcBef>
              <a:spcAft>
                <a:spcPct val="0"/>
              </a:spcAft>
              <a:defRPr/>
            </a:pPr>
            <a:r>
              <a:rPr lang="en-US"/>
              <a:t>Production code #</a:t>
            </a:r>
            <a:endParaRPr lang="en-US" dirty="0"/>
          </a:p>
        </p:txBody>
      </p:sp>
      <p:sp>
        <p:nvSpPr>
          <p:cNvPr id="429212" name="Rectangle 156"/>
          <p:cNvSpPr>
            <a:spLocks noGrp="1" noChangeArrowheads="1"/>
          </p:cNvSpPr>
          <p:nvPr>
            <p:ph type="ftr" sz="quarter" idx="3"/>
          </p:nvPr>
        </p:nvSpPr>
        <p:spPr bwMode="auto">
          <a:xfrm>
            <a:off x="317115" y="6483096"/>
            <a:ext cx="3931920" cy="173736"/>
          </a:xfrm>
          <a:prstGeom prst="rect">
            <a:avLst/>
          </a:prstGeom>
          <a:noFill/>
          <a:ln w="9525">
            <a:noFill/>
            <a:miter lim="800000"/>
            <a:headEnd/>
            <a:tailEnd/>
          </a:ln>
          <a:effectLst/>
        </p:spPr>
        <p:txBody>
          <a:bodyPr vert="horz" wrap="square" lIns="91440" tIns="0" rIns="91440" bIns="0" numCol="1" anchor="b" anchorCtr="0" compatLnSpc="1">
            <a:prstTxWarp prst="textNoShape">
              <a:avLst/>
            </a:prstTxWarp>
          </a:bodyPr>
          <a:lstStyle>
            <a:lvl1pPr algn="l" eaLnBrk="0" hangingPunct="0">
              <a:defRPr sz="800" smtClean="0">
                <a:solidFill>
                  <a:srgbClr val="000000"/>
                </a:solidFill>
                <a:latin typeface="Arial" charset="0"/>
                <a:ea typeface="ＭＳ Ｐゴシック" charset="-128"/>
                <a:cs typeface="+mn-cs"/>
              </a:defRPr>
            </a:lvl1pPr>
          </a:lstStyle>
          <a:p>
            <a:pPr fontAlgn="base">
              <a:spcBef>
                <a:spcPct val="0"/>
              </a:spcBef>
              <a:spcAft>
                <a:spcPct val="0"/>
              </a:spcAft>
              <a:defRPr/>
            </a:pPr>
            <a:r>
              <a:rPr lang="en-US" dirty="0"/>
              <a:t>Page footer, i.e., For institutional use only.</a:t>
            </a:r>
          </a:p>
        </p:txBody>
      </p:sp>
    </p:spTree>
    <p:extLst>
      <p:ext uri="{BB962C8B-B14F-4D97-AF65-F5344CB8AC3E}">
        <p14:creationId xmlns:p14="http://schemas.microsoft.com/office/powerpoint/2010/main" val="527190970"/>
      </p:ext>
    </p:extLst>
  </p:cSld>
  <p:clrMap bg1="lt1" tx1="dk1" bg2="lt2" tx2="dk2" accent1="accent1" accent2="accent2" accent3="accent3" accent4="accent4" accent5="accent5" accent6="accent6" hlink="hlink" folHlink="folHlink"/>
  <p:sldLayoutIdLst>
    <p:sldLayoutId id="2147483904" r:id="rId1"/>
    <p:sldLayoutId id="2147483905" r:id="rId2"/>
    <p:sldLayoutId id="2147483906" r:id="rId3"/>
    <p:sldLayoutId id="2147483907" r:id="rId4"/>
    <p:sldLayoutId id="2147483908" r:id="rId5"/>
    <p:sldLayoutId id="2147483909" r:id="rId6"/>
    <p:sldLayoutId id="2147483910" r:id="rId7"/>
    <p:sldLayoutId id="2147483911" r:id="rId8"/>
    <p:sldLayoutId id="2147483912" r:id="rId9"/>
    <p:sldLayoutId id="2147483913" r:id="rId10"/>
    <p:sldLayoutId id="2147483914" r:id="rId11"/>
    <p:sldLayoutId id="2147483915" r:id="rId12"/>
    <p:sldLayoutId id="2147483916" r:id="rId13"/>
    <p:sldLayoutId id="2147483917" r:id="rId14"/>
    <p:sldLayoutId id="2147483918" r:id="rId15"/>
    <p:sldLayoutId id="2147483919" r:id="rId16"/>
  </p:sldLayoutIdLst>
  <p:hf hdr="0"/>
  <p:txStyles>
    <p:titleStyle>
      <a:lvl1pPr algn="l" rtl="0" eaLnBrk="1" fontAlgn="base" hangingPunct="1">
        <a:spcBef>
          <a:spcPct val="0"/>
        </a:spcBef>
        <a:spcAft>
          <a:spcPct val="0"/>
        </a:spcAft>
        <a:defRPr sz="2400">
          <a:solidFill>
            <a:srgbClr val="333F48"/>
          </a:solidFill>
          <a:latin typeface="+mj-lt"/>
          <a:ea typeface="+mj-ea"/>
          <a:cs typeface="+mj-cs"/>
        </a:defRPr>
      </a:lvl1pPr>
      <a:lvl2pPr algn="l" rtl="0" eaLnBrk="1" fontAlgn="base" hangingPunct="1">
        <a:spcBef>
          <a:spcPct val="0"/>
        </a:spcBef>
        <a:spcAft>
          <a:spcPct val="0"/>
        </a:spcAft>
        <a:defRPr sz="2400">
          <a:solidFill>
            <a:schemeClr val="tx1"/>
          </a:solidFill>
          <a:latin typeface="Arial" charset="0"/>
        </a:defRPr>
      </a:lvl2pPr>
      <a:lvl3pPr algn="l" rtl="0" eaLnBrk="1" fontAlgn="base" hangingPunct="1">
        <a:spcBef>
          <a:spcPct val="0"/>
        </a:spcBef>
        <a:spcAft>
          <a:spcPct val="0"/>
        </a:spcAft>
        <a:defRPr sz="2400">
          <a:solidFill>
            <a:schemeClr val="tx1"/>
          </a:solidFill>
          <a:latin typeface="Arial" charset="0"/>
        </a:defRPr>
      </a:lvl3pPr>
      <a:lvl4pPr algn="l" rtl="0" eaLnBrk="1" fontAlgn="base" hangingPunct="1">
        <a:spcBef>
          <a:spcPct val="0"/>
        </a:spcBef>
        <a:spcAft>
          <a:spcPct val="0"/>
        </a:spcAft>
        <a:defRPr sz="2400">
          <a:solidFill>
            <a:schemeClr val="tx1"/>
          </a:solidFill>
          <a:latin typeface="Arial" charset="0"/>
        </a:defRPr>
      </a:lvl4pPr>
      <a:lvl5pPr algn="l" rtl="0" eaLnBrk="1" fontAlgn="base" hangingPunct="1">
        <a:spcBef>
          <a:spcPct val="0"/>
        </a:spcBef>
        <a:spcAft>
          <a:spcPct val="0"/>
        </a:spcAft>
        <a:defRPr sz="2400">
          <a:solidFill>
            <a:schemeClr val="tx1"/>
          </a:solidFill>
          <a:latin typeface="Arial" charset="0"/>
        </a:defRPr>
      </a:lvl5pPr>
      <a:lvl6pPr marL="457200" algn="l" rtl="0" eaLnBrk="1" fontAlgn="base" hangingPunct="1">
        <a:spcBef>
          <a:spcPct val="0"/>
        </a:spcBef>
        <a:spcAft>
          <a:spcPct val="0"/>
        </a:spcAft>
        <a:defRPr sz="2400">
          <a:solidFill>
            <a:schemeClr val="tx1"/>
          </a:solidFill>
          <a:latin typeface="Arial" charset="0"/>
        </a:defRPr>
      </a:lvl6pPr>
      <a:lvl7pPr marL="914400" algn="l" rtl="0" eaLnBrk="1" fontAlgn="base" hangingPunct="1">
        <a:spcBef>
          <a:spcPct val="0"/>
        </a:spcBef>
        <a:spcAft>
          <a:spcPct val="0"/>
        </a:spcAft>
        <a:defRPr sz="2400">
          <a:solidFill>
            <a:schemeClr val="tx1"/>
          </a:solidFill>
          <a:latin typeface="Arial" charset="0"/>
        </a:defRPr>
      </a:lvl7pPr>
      <a:lvl8pPr marL="1371600" algn="l" rtl="0" eaLnBrk="1" fontAlgn="base" hangingPunct="1">
        <a:spcBef>
          <a:spcPct val="0"/>
        </a:spcBef>
        <a:spcAft>
          <a:spcPct val="0"/>
        </a:spcAft>
        <a:defRPr sz="2400">
          <a:solidFill>
            <a:schemeClr val="tx1"/>
          </a:solidFill>
          <a:latin typeface="Arial" charset="0"/>
        </a:defRPr>
      </a:lvl8pPr>
      <a:lvl9pPr marL="1828800" algn="l" rtl="0" eaLnBrk="1" fontAlgn="base" hangingPunct="1">
        <a:spcBef>
          <a:spcPct val="0"/>
        </a:spcBef>
        <a:spcAft>
          <a:spcPct val="0"/>
        </a:spcAft>
        <a:defRPr sz="2400">
          <a:solidFill>
            <a:schemeClr val="tx1"/>
          </a:solidFill>
          <a:latin typeface="Arial" charset="0"/>
        </a:defRPr>
      </a:lvl9pPr>
    </p:titleStyle>
    <p:bodyStyle>
      <a:lvl1pPr marL="114300" indent="-114300" algn="l" rtl="0" eaLnBrk="1" fontAlgn="base" hangingPunct="1">
        <a:spcBef>
          <a:spcPts val="600"/>
        </a:spcBef>
        <a:spcAft>
          <a:spcPct val="0"/>
        </a:spcAft>
        <a:buSzPct val="40000"/>
        <a:defRPr sz="1600" b="1">
          <a:solidFill>
            <a:srgbClr val="7A9B3D"/>
          </a:solidFill>
          <a:latin typeface="+mn-lt"/>
          <a:ea typeface="+mn-ea"/>
          <a:cs typeface="+mn-cs"/>
        </a:defRPr>
      </a:lvl1pPr>
      <a:lvl2pPr marL="342900" indent="-114300" algn="l" rtl="0" eaLnBrk="1" fontAlgn="base" hangingPunct="1">
        <a:spcBef>
          <a:spcPts val="600"/>
        </a:spcBef>
        <a:spcAft>
          <a:spcPct val="0"/>
        </a:spcAft>
        <a:buClr>
          <a:srgbClr val="7A9B3D"/>
        </a:buClr>
        <a:buChar char="•"/>
        <a:defRPr sz="1400">
          <a:solidFill>
            <a:srgbClr val="000000"/>
          </a:solidFill>
          <a:latin typeface="+mn-lt"/>
        </a:defRPr>
      </a:lvl2pPr>
      <a:lvl3pPr marL="571500" indent="-114300" algn="l" rtl="0" eaLnBrk="1" fontAlgn="base" hangingPunct="1">
        <a:spcBef>
          <a:spcPts val="600"/>
        </a:spcBef>
        <a:spcAft>
          <a:spcPct val="0"/>
        </a:spcAft>
        <a:buClr>
          <a:srgbClr val="768692"/>
        </a:buClr>
        <a:buFont typeface="Arial" pitchFamily="34" charset="0"/>
        <a:buChar char="–"/>
        <a:defRPr sz="1200">
          <a:solidFill>
            <a:srgbClr val="000000"/>
          </a:solidFill>
          <a:latin typeface="+mn-lt"/>
        </a:defRPr>
      </a:lvl3pPr>
      <a:lvl4pPr marL="800100" indent="-114300" algn="l" rtl="0" eaLnBrk="1" fontAlgn="base" hangingPunct="1">
        <a:spcBef>
          <a:spcPts val="600"/>
        </a:spcBef>
        <a:spcAft>
          <a:spcPct val="0"/>
        </a:spcAft>
        <a:buFont typeface="Arial" pitchFamily="34" charset="0"/>
        <a:buChar char="•"/>
        <a:defRPr sz="1200">
          <a:solidFill>
            <a:srgbClr val="000000"/>
          </a:solidFill>
          <a:latin typeface="+mn-lt"/>
        </a:defRPr>
      </a:lvl4pPr>
      <a:lvl5pPr marL="2057400" indent="-228600" algn="l" rtl="0" eaLnBrk="1" fontAlgn="base" hangingPunct="1">
        <a:lnSpc>
          <a:spcPts val="2400"/>
        </a:lnSpc>
        <a:spcBef>
          <a:spcPct val="0"/>
        </a:spcBef>
        <a:spcAft>
          <a:spcPct val="0"/>
        </a:spcAft>
        <a:defRPr sz="1400">
          <a:solidFill>
            <a:schemeClr val="tx1"/>
          </a:solidFill>
          <a:latin typeface="+mn-lt"/>
        </a:defRPr>
      </a:lvl5pPr>
      <a:lvl6pPr marL="2514600" indent="-228600" algn="l" rtl="0" eaLnBrk="1" fontAlgn="base" hangingPunct="1">
        <a:lnSpc>
          <a:spcPts val="2400"/>
        </a:lnSpc>
        <a:spcBef>
          <a:spcPct val="0"/>
        </a:spcBef>
        <a:spcAft>
          <a:spcPct val="0"/>
        </a:spcAft>
        <a:defRPr sz="1400">
          <a:solidFill>
            <a:schemeClr val="tx1"/>
          </a:solidFill>
          <a:latin typeface="+mn-lt"/>
        </a:defRPr>
      </a:lvl6pPr>
      <a:lvl7pPr marL="2971800" indent="-228600" algn="l" rtl="0" eaLnBrk="1" fontAlgn="base" hangingPunct="1">
        <a:lnSpc>
          <a:spcPts val="2400"/>
        </a:lnSpc>
        <a:spcBef>
          <a:spcPct val="0"/>
        </a:spcBef>
        <a:spcAft>
          <a:spcPct val="0"/>
        </a:spcAft>
        <a:defRPr sz="1400">
          <a:solidFill>
            <a:schemeClr val="tx1"/>
          </a:solidFill>
          <a:latin typeface="+mn-lt"/>
        </a:defRPr>
      </a:lvl7pPr>
      <a:lvl8pPr marL="3429000" indent="-228600" algn="l" rtl="0" eaLnBrk="1" fontAlgn="base" hangingPunct="1">
        <a:lnSpc>
          <a:spcPts val="2400"/>
        </a:lnSpc>
        <a:spcBef>
          <a:spcPct val="0"/>
        </a:spcBef>
        <a:spcAft>
          <a:spcPct val="0"/>
        </a:spcAft>
        <a:defRPr sz="1400">
          <a:solidFill>
            <a:schemeClr val="tx1"/>
          </a:solidFill>
          <a:latin typeface="+mn-lt"/>
        </a:defRPr>
      </a:lvl8pPr>
      <a:lvl9pPr marL="3886200" indent="-228600" algn="l" rtl="0" eaLnBrk="1" fontAlgn="base" hangingPunct="1">
        <a:lnSpc>
          <a:spcPts val="2400"/>
        </a:lnSpc>
        <a:spcBef>
          <a:spcPct val="0"/>
        </a:spcBef>
        <a:spcAft>
          <a:spcPct val="0"/>
        </a:spcAft>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317115" y="228600"/>
            <a:ext cx="8229600" cy="83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title style</a:t>
            </a:r>
            <a:endParaRPr lang="en-US" dirty="0"/>
          </a:p>
        </p:txBody>
      </p:sp>
      <p:sp>
        <p:nvSpPr>
          <p:cNvPr id="4099" name="Rectangle 3"/>
          <p:cNvSpPr>
            <a:spLocks noGrp="1" noChangeArrowheads="1"/>
          </p:cNvSpPr>
          <p:nvPr>
            <p:ph type="body" idx="1"/>
          </p:nvPr>
        </p:nvSpPr>
        <p:spPr bwMode="auto">
          <a:xfrm>
            <a:off x="317115" y="1339850"/>
            <a:ext cx="7908925" cy="4891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First level</a:t>
            </a:r>
          </a:p>
          <a:p>
            <a:pPr lvl="2"/>
            <a:r>
              <a:rPr lang="en-US" dirty="0"/>
              <a:t>Second level</a:t>
            </a:r>
          </a:p>
          <a:p>
            <a:pPr lvl="3"/>
            <a:r>
              <a:rPr lang="en-US" dirty="0"/>
              <a:t>Third level</a:t>
            </a:r>
          </a:p>
        </p:txBody>
      </p:sp>
      <p:sp>
        <p:nvSpPr>
          <p:cNvPr id="429061" name="Rectangle 5"/>
          <p:cNvSpPr>
            <a:spLocks noGrp="1" noChangeArrowheads="1"/>
          </p:cNvSpPr>
          <p:nvPr>
            <p:ph type="sldNum" sz="quarter" idx="4"/>
          </p:nvPr>
        </p:nvSpPr>
        <p:spPr bwMode="auto">
          <a:xfrm>
            <a:off x="0" y="6382512"/>
            <a:ext cx="329184" cy="265176"/>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lgn="r" eaLnBrk="0" hangingPunct="0">
              <a:defRPr sz="800" b="1">
                <a:solidFill>
                  <a:srgbClr val="000000"/>
                </a:solidFill>
                <a:latin typeface="Arial" charset="0"/>
                <a:ea typeface="ＭＳ Ｐゴシック" charset="-128"/>
                <a:cs typeface="+mn-cs"/>
              </a:defRPr>
            </a:lvl1pPr>
          </a:lstStyle>
          <a:p>
            <a:pPr>
              <a:defRPr/>
            </a:pPr>
            <a:fld id="{287592CB-37D3-4196-AC6E-CD3990F28521}" type="slidenum">
              <a:rPr lang="en-US" smtClean="0"/>
              <a:pPr>
                <a:defRPr/>
              </a:pPr>
              <a:t>‹#›</a:t>
            </a:fld>
            <a:endParaRPr lang="en-US" dirty="0"/>
          </a:p>
        </p:txBody>
      </p:sp>
      <p:sp>
        <p:nvSpPr>
          <p:cNvPr id="429211" name="Rectangle 155"/>
          <p:cNvSpPr>
            <a:spLocks noGrp="1" noChangeArrowheads="1"/>
          </p:cNvSpPr>
          <p:nvPr>
            <p:ph type="dt" sz="half" idx="2"/>
          </p:nvPr>
        </p:nvSpPr>
        <p:spPr bwMode="auto">
          <a:xfrm>
            <a:off x="317115" y="6656832"/>
            <a:ext cx="1984248" cy="118872"/>
          </a:xfrm>
          <a:prstGeom prst="rect">
            <a:avLst/>
          </a:prstGeom>
          <a:noFill/>
          <a:ln w="9525">
            <a:noFill/>
            <a:miter lim="800000"/>
            <a:headEnd/>
            <a:tailEnd/>
          </a:ln>
          <a:effectLst/>
        </p:spPr>
        <p:txBody>
          <a:bodyPr vert="horz" wrap="square" lIns="91440" tIns="0" rIns="91440" bIns="0" numCol="1" anchor="b" anchorCtr="0" compatLnSpc="1">
            <a:prstTxWarp prst="textNoShape">
              <a:avLst/>
            </a:prstTxWarp>
          </a:bodyPr>
          <a:lstStyle>
            <a:lvl1pPr algn="l" eaLnBrk="0" hangingPunct="0">
              <a:defRPr sz="700" smtClean="0">
                <a:solidFill>
                  <a:srgbClr val="000000"/>
                </a:solidFill>
                <a:latin typeface="Arial" charset="0"/>
                <a:ea typeface="ＭＳ Ｐゴシック" charset="-128"/>
                <a:cs typeface="+mn-cs"/>
              </a:defRPr>
            </a:lvl1pPr>
          </a:lstStyle>
          <a:p>
            <a:pPr>
              <a:defRPr/>
            </a:pPr>
            <a:r>
              <a:rPr lang="en-US"/>
              <a:t>Production code #</a:t>
            </a:r>
            <a:endParaRPr lang="en-US" dirty="0"/>
          </a:p>
        </p:txBody>
      </p:sp>
      <p:sp>
        <p:nvSpPr>
          <p:cNvPr id="429212" name="Rectangle 156"/>
          <p:cNvSpPr>
            <a:spLocks noGrp="1" noChangeArrowheads="1"/>
          </p:cNvSpPr>
          <p:nvPr>
            <p:ph type="ftr" sz="quarter" idx="3"/>
          </p:nvPr>
        </p:nvSpPr>
        <p:spPr bwMode="auto">
          <a:xfrm>
            <a:off x="317115" y="6483096"/>
            <a:ext cx="3931920" cy="173736"/>
          </a:xfrm>
          <a:prstGeom prst="rect">
            <a:avLst/>
          </a:prstGeom>
          <a:noFill/>
          <a:ln w="9525">
            <a:noFill/>
            <a:miter lim="800000"/>
            <a:headEnd/>
            <a:tailEnd/>
          </a:ln>
          <a:effectLst/>
        </p:spPr>
        <p:txBody>
          <a:bodyPr vert="horz" wrap="square" lIns="91440" tIns="0" rIns="91440" bIns="0" numCol="1" anchor="b" anchorCtr="0" compatLnSpc="1">
            <a:prstTxWarp prst="textNoShape">
              <a:avLst/>
            </a:prstTxWarp>
          </a:bodyPr>
          <a:lstStyle>
            <a:lvl1pPr algn="l" eaLnBrk="0" hangingPunct="0">
              <a:defRPr sz="800" smtClean="0">
                <a:solidFill>
                  <a:srgbClr val="000000"/>
                </a:solidFill>
                <a:latin typeface="Arial" charset="0"/>
                <a:ea typeface="ＭＳ Ｐゴシック" charset="-128"/>
                <a:cs typeface="+mn-cs"/>
              </a:defRPr>
            </a:lvl1pPr>
          </a:lstStyle>
          <a:p>
            <a:pPr>
              <a:defRPr/>
            </a:pPr>
            <a:r>
              <a:rPr lang="en-US"/>
              <a:t>Page footer, i.e., For institutional use only.</a:t>
            </a:r>
            <a:endParaRPr lang="en-US" dirty="0"/>
          </a:p>
        </p:txBody>
      </p:sp>
    </p:spTree>
    <p:extLst>
      <p:ext uri="{BB962C8B-B14F-4D97-AF65-F5344CB8AC3E}">
        <p14:creationId xmlns:p14="http://schemas.microsoft.com/office/powerpoint/2010/main" val="3511048643"/>
      </p:ext>
    </p:extLst>
  </p:cSld>
  <p:clrMap bg1="lt1" tx1="dk1" bg2="lt2" tx2="dk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 id="2147483948" r:id="rId12"/>
    <p:sldLayoutId id="2147483949" r:id="rId13"/>
    <p:sldLayoutId id="2147483950" r:id="rId14"/>
    <p:sldLayoutId id="2147483951" r:id="rId15"/>
  </p:sldLayoutIdLst>
  <p:hf hdr="0"/>
  <p:txStyles>
    <p:titleStyle>
      <a:lvl1pPr algn="l" rtl="0" eaLnBrk="1" fontAlgn="base" hangingPunct="1">
        <a:spcBef>
          <a:spcPct val="0"/>
        </a:spcBef>
        <a:spcAft>
          <a:spcPct val="0"/>
        </a:spcAft>
        <a:defRPr sz="2400">
          <a:solidFill>
            <a:srgbClr val="333F48"/>
          </a:solidFill>
          <a:latin typeface="+mj-lt"/>
          <a:ea typeface="+mj-ea"/>
          <a:cs typeface="+mj-cs"/>
        </a:defRPr>
      </a:lvl1pPr>
      <a:lvl2pPr algn="l" rtl="0" eaLnBrk="1" fontAlgn="base" hangingPunct="1">
        <a:spcBef>
          <a:spcPct val="0"/>
        </a:spcBef>
        <a:spcAft>
          <a:spcPct val="0"/>
        </a:spcAft>
        <a:defRPr sz="2400">
          <a:solidFill>
            <a:schemeClr val="tx1"/>
          </a:solidFill>
          <a:latin typeface="Arial" charset="0"/>
        </a:defRPr>
      </a:lvl2pPr>
      <a:lvl3pPr algn="l" rtl="0" eaLnBrk="1" fontAlgn="base" hangingPunct="1">
        <a:spcBef>
          <a:spcPct val="0"/>
        </a:spcBef>
        <a:spcAft>
          <a:spcPct val="0"/>
        </a:spcAft>
        <a:defRPr sz="2400">
          <a:solidFill>
            <a:schemeClr val="tx1"/>
          </a:solidFill>
          <a:latin typeface="Arial" charset="0"/>
        </a:defRPr>
      </a:lvl3pPr>
      <a:lvl4pPr algn="l" rtl="0" eaLnBrk="1" fontAlgn="base" hangingPunct="1">
        <a:spcBef>
          <a:spcPct val="0"/>
        </a:spcBef>
        <a:spcAft>
          <a:spcPct val="0"/>
        </a:spcAft>
        <a:defRPr sz="2400">
          <a:solidFill>
            <a:schemeClr val="tx1"/>
          </a:solidFill>
          <a:latin typeface="Arial" charset="0"/>
        </a:defRPr>
      </a:lvl4pPr>
      <a:lvl5pPr algn="l" rtl="0" eaLnBrk="1" fontAlgn="base" hangingPunct="1">
        <a:spcBef>
          <a:spcPct val="0"/>
        </a:spcBef>
        <a:spcAft>
          <a:spcPct val="0"/>
        </a:spcAft>
        <a:defRPr sz="2400">
          <a:solidFill>
            <a:schemeClr val="tx1"/>
          </a:solidFill>
          <a:latin typeface="Arial" charset="0"/>
        </a:defRPr>
      </a:lvl5pPr>
      <a:lvl6pPr marL="457200" algn="l" rtl="0" eaLnBrk="1" fontAlgn="base" hangingPunct="1">
        <a:spcBef>
          <a:spcPct val="0"/>
        </a:spcBef>
        <a:spcAft>
          <a:spcPct val="0"/>
        </a:spcAft>
        <a:defRPr sz="2400">
          <a:solidFill>
            <a:schemeClr val="tx1"/>
          </a:solidFill>
          <a:latin typeface="Arial" charset="0"/>
        </a:defRPr>
      </a:lvl6pPr>
      <a:lvl7pPr marL="914400" algn="l" rtl="0" eaLnBrk="1" fontAlgn="base" hangingPunct="1">
        <a:spcBef>
          <a:spcPct val="0"/>
        </a:spcBef>
        <a:spcAft>
          <a:spcPct val="0"/>
        </a:spcAft>
        <a:defRPr sz="2400">
          <a:solidFill>
            <a:schemeClr val="tx1"/>
          </a:solidFill>
          <a:latin typeface="Arial" charset="0"/>
        </a:defRPr>
      </a:lvl7pPr>
      <a:lvl8pPr marL="1371600" algn="l" rtl="0" eaLnBrk="1" fontAlgn="base" hangingPunct="1">
        <a:spcBef>
          <a:spcPct val="0"/>
        </a:spcBef>
        <a:spcAft>
          <a:spcPct val="0"/>
        </a:spcAft>
        <a:defRPr sz="2400">
          <a:solidFill>
            <a:schemeClr val="tx1"/>
          </a:solidFill>
          <a:latin typeface="Arial" charset="0"/>
        </a:defRPr>
      </a:lvl8pPr>
      <a:lvl9pPr marL="1828800" algn="l" rtl="0" eaLnBrk="1" fontAlgn="base" hangingPunct="1">
        <a:spcBef>
          <a:spcPct val="0"/>
        </a:spcBef>
        <a:spcAft>
          <a:spcPct val="0"/>
        </a:spcAft>
        <a:defRPr sz="2400">
          <a:solidFill>
            <a:schemeClr val="tx1"/>
          </a:solidFill>
          <a:latin typeface="Arial" charset="0"/>
        </a:defRPr>
      </a:lvl9pPr>
    </p:titleStyle>
    <p:bodyStyle>
      <a:lvl1pPr marL="114300" indent="-114300" algn="l" rtl="0" eaLnBrk="1" fontAlgn="base" hangingPunct="1">
        <a:spcBef>
          <a:spcPts val="600"/>
        </a:spcBef>
        <a:spcAft>
          <a:spcPct val="0"/>
        </a:spcAft>
        <a:buSzPct val="40000"/>
        <a:defRPr sz="1600" b="1">
          <a:solidFill>
            <a:srgbClr val="7A9A3D"/>
          </a:solidFill>
          <a:latin typeface="+mn-lt"/>
          <a:ea typeface="+mn-ea"/>
          <a:cs typeface="+mn-cs"/>
        </a:defRPr>
      </a:lvl1pPr>
      <a:lvl2pPr marL="342900" indent="-114300" algn="l" rtl="0" eaLnBrk="1" fontAlgn="base" hangingPunct="1">
        <a:spcBef>
          <a:spcPts val="600"/>
        </a:spcBef>
        <a:spcAft>
          <a:spcPct val="0"/>
        </a:spcAft>
        <a:buClr>
          <a:srgbClr val="7A9B3D"/>
        </a:buClr>
        <a:buChar char="•"/>
        <a:defRPr sz="1400">
          <a:solidFill>
            <a:srgbClr val="000000"/>
          </a:solidFill>
          <a:latin typeface="+mn-lt"/>
        </a:defRPr>
      </a:lvl2pPr>
      <a:lvl3pPr marL="571500" indent="-114300" algn="l" rtl="0" eaLnBrk="1" fontAlgn="base" hangingPunct="1">
        <a:spcBef>
          <a:spcPts val="600"/>
        </a:spcBef>
        <a:spcAft>
          <a:spcPct val="0"/>
        </a:spcAft>
        <a:buClr>
          <a:srgbClr val="7A9A3D"/>
        </a:buClr>
        <a:buFont typeface="Arial" pitchFamily="34" charset="0"/>
        <a:buChar char="–"/>
        <a:defRPr sz="1200">
          <a:solidFill>
            <a:srgbClr val="000000"/>
          </a:solidFill>
          <a:latin typeface="+mn-lt"/>
        </a:defRPr>
      </a:lvl3pPr>
      <a:lvl4pPr marL="800100" indent="-114300" algn="l" rtl="0" eaLnBrk="1" fontAlgn="base" hangingPunct="1">
        <a:spcBef>
          <a:spcPts val="600"/>
        </a:spcBef>
        <a:spcAft>
          <a:spcPct val="0"/>
        </a:spcAft>
        <a:buClr>
          <a:srgbClr val="7A9A3D"/>
        </a:buClr>
        <a:buFont typeface="Arial" pitchFamily="34" charset="0"/>
        <a:buChar char="•"/>
        <a:defRPr sz="1200">
          <a:solidFill>
            <a:srgbClr val="000000"/>
          </a:solidFill>
          <a:latin typeface="+mn-lt"/>
        </a:defRPr>
      </a:lvl4pPr>
      <a:lvl5pPr marL="2057400" indent="-228600" algn="l" rtl="0" eaLnBrk="1" fontAlgn="base" hangingPunct="1">
        <a:lnSpc>
          <a:spcPts val="2400"/>
        </a:lnSpc>
        <a:spcBef>
          <a:spcPct val="0"/>
        </a:spcBef>
        <a:spcAft>
          <a:spcPct val="0"/>
        </a:spcAft>
        <a:defRPr sz="1400">
          <a:solidFill>
            <a:schemeClr val="tx1"/>
          </a:solidFill>
          <a:latin typeface="+mn-lt"/>
        </a:defRPr>
      </a:lvl5pPr>
      <a:lvl6pPr marL="2514600" indent="-228600" algn="l" rtl="0" eaLnBrk="1" fontAlgn="base" hangingPunct="1">
        <a:lnSpc>
          <a:spcPts val="2400"/>
        </a:lnSpc>
        <a:spcBef>
          <a:spcPct val="0"/>
        </a:spcBef>
        <a:spcAft>
          <a:spcPct val="0"/>
        </a:spcAft>
        <a:defRPr sz="1400">
          <a:solidFill>
            <a:schemeClr val="tx1"/>
          </a:solidFill>
          <a:latin typeface="+mn-lt"/>
        </a:defRPr>
      </a:lvl6pPr>
      <a:lvl7pPr marL="2971800" indent="-228600" algn="l" rtl="0" eaLnBrk="1" fontAlgn="base" hangingPunct="1">
        <a:lnSpc>
          <a:spcPts val="2400"/>
        </a:lnSpc>
        <a:spcBef>
          <a:spcPct val="0"/>
        </a:spcBef>
        <a:spcAft>
          <a:spcPct val="0"/>
        </a:spcAft>
        <a:defRPr sz="1400">
          <a:solidFill>
            <a:schemeClr val="tx1"/>
          </a:solidFill>
          <a:latin typeface="+mn-lt"/>
        </a:defRPr>
      </a:lvl7pPr>
      <a:lvl8pPr marL="3429000" indent="-228600" algn="l" rtl="0" eaLnBrk="1" fontAlgn="base" hangingPunct="1">
        <a:lnSpc>
          <a:spcPts val="2400"/>
        </a:lnSpc>
        <a:spcBef>
          <a:spcPct val="0"/>
        </a:spcBef>
        <a:spcAft>
          <a:spcPct val="0"/>
        </a:spcAft>
        <a:defRPr sz="1400">
          <a:solidFill>
            <a:schemeClr val="tx1"/>
          </a:solidFill>
          <a:latin typeface="+mn-lt"/>
        </a:defRPr>
      </a:lvl8pPr>
      <a:lvl9pPr marL="3886200" indent="-228600" algn="l" rtl="0" eaLnBrk="1" fontAlgn="base" hangingPunct="1">
        <a:lnSpc>
          <a:spcPts val="2400"/>
        </a:lnSpc>
        <a:spcBef>
          <a:spcPct val="0"/>
        </a:spcBef>
        <a:spcAft>
          <a:spcPct val="0"/>
        </a:spcAft>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chart" Target="../charts/chart8.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chart" Target="../charts/char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26.xml"/><Relationship Id="rId1" Type="http://schemas.openxmlformats.org/officeDocument/2006/relationships/slideLayout" Target="../slideLayouts/slideLayout6.xml"/><Relationship Id="rId5" Type="http://schemas.openxmlformats.org/officeDocument/2006/relationships/chart" Target="../charts/chart15.xml"/><Relationship Id="rId4" Type="http://schemas.openxmlformats.org/officeDocument/2006/relationships/chart" Target="../charts/chart14.xml"/></Relationships>
</file>

<file path=ppt/slides/_rels/slide27.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chart" Target="../charts/chart18.xml"/><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5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34.xml"/><Relationship Id="rId4" Type="http://schemas.openxmlformats.org/officeDocument/2006/relationships/chart" Target="../charts/chart2.xml"/></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8.xml"/><Relationship Id="rId1" Type="http://schemas.openxmlformats.org/officeDocument/2006/relationships/slideLayout" Target="../slideLayouts/slideLayout34.xml"/><Relationship Id="rId4" Type="http://schemas.openxmlformats.org/officeDocument/2006/relationships/chart" Target="../charts/char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3"/>
          </p:nvPr>
        </p:nvSpPr>
        <p:spPr/>
        <p:txBody>
          <a:bodyPr/>
          <a:lstStyle/>
          <a:p>
            <a:pPr eaLnBrk="1" hangingPunct="1">
              <a:defRPr/>
            </a:pPr>
            <a:r>
              <a:rPr lang="en-US" b="1" dirty="0"/>
              <a:t>Includes Fidelity</a:t>
            </a:r>
            <a:r>
              <a:rPr lang="en-US" b="1" baseline="30000" dirty="0"/>
              <a:t>®</a:t>
            </a:r>
            <a:r>
              <a:rPr lang="en-US" b="1" baseline="70000" dirty="0"/>
              <a:t> </a:t>
            </a:r>
            <a:r>
              <a:rPr lang="en-US" b="1" dirty="0"/>
              <a:t>and Fidelity Advisor</a:t>
            </a:r>
            <a:r>
              <a:rPr lang="en-US" b="1" baseline="30000" dirty="0"/>
              <a:t>®</a:t>
            </a:r>
            <a:r>
              <a:rPr lang="en-US" b="1" dirty="0"/>
              <a:t> share classes.</a:t>
            </a:r>
            <a:r>
              <a:rPr lang="en-US" b="1" dirty="0">
                <a:latin typeface="Arial" pitchFamily="34" charset="0"/>
                <a:ea typeface="ＭＳ Ｐゴシック" pitchFamily="34" charset="-128"/>
              </a:rPr>
              <a:t> Information is depicted in one presentation.</a:t>
            </a:r>
          </a:p>
          <a:p>
            <a:pPr eaLnBrk="1" hangingPunct="1">
              <a:defRPr/>
            </a:pPr>
            <a:r>
              <a:rPr lang="en-US" b="1" dirty="0">
                <a:latin typeface="Arial" pitchFamily="34" charset="0"/>
                <a:ea typeface="ＭＳ Ｐゴシック" pitchFamily="34" charset="-128"/>
              </a:rPr>
              <a:t>All information as of 3/31/26 unless otherwise noted.</a:t>
            </a:r>
          </a:p>
          <a:p>
            <a:pPr eaLnBrk="1" hangingPunct="1">
              <a:defRPr/>
            </a:pPr>
            <a:r>
              <a:rPr lang="en-US" b="1" dirty="0">
                <a:latin typeface="Arial" pitchFamily="34" charset="0"/>
                <a:ea typeface="ＭＳ Ｐゴシック" pitchFamily="34" charset="-128"/>
              </a:rPr>
              <a:t>For institutional use only.  </a:t>
            </a:r>
            <a:r>
              <a:rPr lang="en-US" dirty="0">
                <a:latin typeface="Arial" pitchFamily="34" charset="0"/>
                <a:ea typeface="ＭＳ Ｐゴシック" pitchFamily="34" charset="-128"/>
              </a:rPr>
              <a:t>l  © 2026 FMR LLC. All rights reserved.</a:t>
            </a:r>
          </a:p>
        </p:txBody>
      </p:sp>
      <p:sp>
        <p:nvSpPr>
          <p:cNvPr id="11" name="Text Placeholder 10"/>
          <p:cNvSpPr>
            <a:spLocks noGrp="1"/>
          </p:cNvSpPr>
          <p:nvPr>
            <p:ph type="body" sz="quarter" idx="10"/>
          </p:nvPr>
        </p:nvSpPr>
        <p:spPr/>
        <p:txBody>
          <a:bodyPr/>
          <a:lstStyle/>
          <a:p>
            <a:r>
              <a:rPr lang="en-US" dirty="0"/>
              <a:t>Presentation to:</a:t>
            </a:r>
          </a:p>
        </p:txBody>
      </p:sp>
      <p:sp>
        <p:nvSpPr>
          <p:cNvPr id="10" name="Content Placeholder 9"/>
          <p:cNvSpPr>
            <a:spLocks noGrp="1"/>
          </p:cNvSpPr>
          <p:nvPr>
            <p:ph sz="quarter" idx="12"/>
          </p:nvPr>
        </p:nvSpPr>
        <p:spPr/>
        <p:txBody>
          <a:bodyPr/>
          <a:lstStyle/>
          <a:p>
            <a:r>
              <a:rPr lang="en-US" dirty="0"/>
              <a:t>Matt </a:t>
            </a:r>
            <a:r>
              <a:rPr lang="en-US" dirty="0" err="1"/>
              <a:t>Fruhan</a:t>
            </a:r>
            <a:r>
              <a:rPr lang="en-US" dirty="0"/>
              <a:t>, CFA </a:t>
            </a:r>
            <a:br>
              <a:rPr lang="en-US" dirty="0"/>
            </a:br>
            <a:r>
              <a:rPr lang="en-US" b="0" i="1" dirty="0"/>
              <a:t>Portfolio Manager</a:t>
            </a:r>
          </a:p>
          <a:p>
            <a:r>
              <a:rPr lang="en-US" dirty="0"/>
              <a:t>Naveed Rahman</a:t>
            </a:r>
            <a:br>
              <a:rPr lang="en-US" dirty="0"/>
            </a:br>
            <a:r>
              <a:rPr lang="en-US" b="0" i="1" dirty="0"/>
              <a:t>Institutional Portfolio Manager</a:t>
            </a:r>
          </a:p>
          <a:p>
            <a:endParaRPr lang="en-US" b="0" i="1" dirty="0">
              <a:solidFill>
                <a:schemeClr val="tx1"/>
              </a:solidFill>
            </a:endParaRPr>
          </a:p>
        </p:txBody>
      </p:sp>
      <p:sp>
        <p:nvSpPr>
          <p:cNvPr id="12" name="Content Placeholder 11"/>
          <p:cNvSpPr>
            <a:spLocks noGrp="1"/>
          </p:cNvSpPr>
          <p:nvPr>
            <p:ph type="body" sz="quarter" idx="14"/>
          </p:nvPr>
        </p:nvSpPr>
        <p:spPr/>
        <p:txBody>
          <a:bodyPr/>
          <a:lstStyle/>
          <a:p>
            <a:r>
              <a:rPr lang="en-US" b="0" dirty="0"/>
              <a:t>April 2026</a:t>
            </a:r>
          </a:p>
        </p:txBody>
      </p:sp>
      <p:sp>
        <p:nvSpPr>
          <p:cNvPr id="3" name="Title 2"/>
          <p:cNvSpPr>
            <a:spLocks noGrp="1"/>
          </p:cNvSpPr>
          <p:nvPr>
            <p:ph type="title"/>
          </p:nvPr>
        </p:nvSpPr>
        <p:spPr>
          <a:xfrm>
            <a:off x="715495" y="1569480"/>
            <a:ext cx="8262585" cy="534987"/>
          </a:xfrm>
        </p:spPr>
        <p:txBody>
          <a:bodyPr/>
          <a:lstStyle/>
          <a:p>
            <a:r>
              <a:rPr lang="en-US" dirty="0"/>
              <a:t>Fidelity</a:t>
            </a:r>
            <a:r>
              <a:rPr lang="en-US" sz="2000" baseline="70000" dirty="0"/>
              <a:t>®</a:t>
            </a:r>
            <a:r>
              <a:rPr lang="en-US" dirty="0"/>
              <a:t>/Fidelity Advisor</a:t>
            </a:r>
            <a:r>
              <a:rPr lang="en-US" sz="2000" baseline="70000" dirty="0"/>
              <a:t>®</a:t>
            </a:r>
            <a:r>
              <a:rPr lang="en-US" dirty="0"/>
              <a:t> </a:t>
            </a:r>
            <a:br>
              <a:rPr lang="en-US" dirty="0"/>
            </a:br>
            <a:r>
              <a:rPr lang="en-US" dirty="0"/>
              <a:t>Large Cap Stock Fund</a:t>
            </a:r>
            <a:endParaRPr lang="en-US" dirty="0">
              <a:solidFill>
                <a:srgbClr val="333F48"/>
              </a:solidFill>
            </a:endParaRPr>
          </a:p>
        </p:txBody>
      </p:sp>
      <p:sp>
        <p:nvSpPr>
          <p:cNvPr id="8" name="Text Box 15"/>
          <p:cNvSpPr txBox="1">
            <a:spLocks noChangeArrowheads="1"/>
          </p:cNvSpPr>
          <p:nvPr/>
        </p:nvSpPr>
        <p:spPr bwMode="ltGray">
          <a:xfrm>
            <a:off x="372484" y="6002939"/>
            <a:ext cx="2868716" cy="184652"/>
          </a:xfrm>
          <a:prstGeom prst="rect">
            <a:avLst/>
          </a:prstGeom>
          <a:noFill/>
          <a:ln w="9525">
            <a:solidFill>
              <a:srgbClr val="000000"/>
            </a:solidFill>
            <a:miter lim="800000"/>
            <a:headEnd/>
            <a:tailEnd/>
          </a:ln>
        </p:spPr>
        <p:txBody>
          <a:bodyPr wrap="none" lIns="45711" tIns="45711" rIns="45711" bIns="27427" anchor="ctr">
            <a:spAutoFit/>
          </a:bodyPr>
          <a:lstStyle>
            <a:lvl1pPr eaLnBrk="0" hangingPunct="0">
              <a:defRPr sz="1600">
                <a:solidFill>
                  <a:schemeClr val="tx1"/>
                </a:solidFill>
                <a:latin typeface="Arial" pitchFamily="34" charset="0"/>
                <a:ea typeface="ＭＳ Ｐゴシック" pitchFamily="34" charset="-128"/>
              </a:defRPr>
            </a:lvl1pPr>
            <a:lvl2pPr marL="742950" indent="-28575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9pPr>
          </a:lstStyle>
          <a:p>
            <a:pPr marL="0" marR="0" lvl="0" indent="0" algn="l" defTabSz="914400" eaLnBrk="0" fontAlgn="auto" latinLnBrk="0" hangingPunct="0">
              <a:lnSpc>
                <a:spcPct val="90000"/>
              </a:lnSpc>
              <a:spcBef>
                <a:spcPts val="0"/>
              </a:spcBef>
              <a:spcAft>
                <a:spcPts val="0"/>
              </a:spcAft>
              <a:buClrTx/>
              <a:buSzTx/>
              <a:buFontTx/>
              <a:buNone/>
              <a:tabLst/>
              <a:defRPr/>
            </a:pPr>
            <a:r>
              <a:rPr kumimoji="0" lang="en-US" sz="800" b="1" i="0" u="none" strike="noStrike" kern="0" cap="none" spc="0" normalizeH="0" baseline="0" noProof="0" dirty="0">
                <a:ln>
                  <a:noFill/>
                </a:ln>
                <a:solidFill>
                  <a:srgbClr val="000000"/>
                </a:solidFill>
                <a:effectLst/>
                <a:uLnTx/>
                <a:uFillTx/>
                <a:latin typeface="Arial"/>
                <a:ea typeface="ＭＳ Ｐゴシック" pitchFamily="34" charset="-128"/>
                <a:cs typeface="+mn-cs"/>
              </a:rPr>
              <a:t>Not FDIC Insured </a:t>
            </a:r>
            <a:r>
              <a:rPr kumimoji="0" lang="en-US" sz="800" b="1" i="0" u="none" strike="noStrike" kern="0" cap="none" spc="0" normalizeH="0" baseline="0" noProof="0" dirty="0">
                <a:ln>
                  <a:noFill/>
                </a:ln>
                <a:solidFill>
                  <a:srgbClr val="000000"/>
                </a:solidFill>
                <a:effectLst/>
                <a:uLnTx/>
                <a:uFillTx/>
                <a:latin typeface="Arial"/>
                <a:ea typeface="ＭＳ Ｐゴシック" pitchFamily="34" charset="-128"/>
                <a:cs typeface="+mn-cs"/>
                <a:sym typeface="Wingdings" pitchFamily="2" charset="2"/>
              </a:rPr>
              <a:t> May Lose Value  No Bank Guarantee</a:t>
            </a:r>
          </a:p>
        </p:txBody>
      </p:sp>
      <p:sp>
        <p:nvSpPr>
          <p:cNvPr id="7" name="TextBox 6">
            <a:extLst>
              <a:ext uri="{FF2B5EF4-FFF2-40B4-BE49-F238E27FC236}">
                <a16:creationId xmlns:a16="http://schemas.microsoft.com/office/drawing/2014/main" id="{A37128E3-CBD1-7349-55C8-2EF164E75191}"/>
              </a:ext>
            </a:extLst>
          </p:cNvPr>
          <p:cNvSpPr txBox="1"/>
          <p:nvPr/>
        </p:nvSpPr>
        <p:spPr>
          <a:xfrm>
            <a:off x="448020" y="4726649"/>
            <a:ext cx="3723503" cy="584775"/>
          </a:xfrm>
          <a:prstGeom prst="rect">
            <a:avLst/>
          </a:prstGeom>
          <a:noFill/>
        </p:spPr>
        <p:txBody>
          <a:bodyPr wrap="square" rtlCol="0">
            <a:spAutoFit/>
          </a:bodyPr>
          <a:lstStyle/>
          <a:p>
            <a:r>
              <a:rPr lang="en-US" sz="800" dirty="0">
                <a:solidFill>
                  <a:srgbClr val="7A9A3D"/>
                </a:solidFill>
                <a:latin typeface="+mj-lt"/>
                <a:cs typeface="Sakkal Majalla" panose="02000000000000000000" pitchFamily="2" charset="-78"/>
              </a:rPr>
              <a:t>Retail Ticker: FLCSX</a:t>
            </a:r>
          </a:p>
          <a:p>
            <a:r>
              <a:rPr lang="en-US" sz="800" dirty="0">
                <a:solidFill>
                  <a:srgbClr val="7A9A3D"/>
                </a:solidFill>
                <a:latin typeface="+mj-lt"/>
                <a:cs typeface="Sakkal Majalla" panose="02000000000000000000" pitchFamily="2" charset="-78"/>
              </a:rPr>
              <a:t>Class A Ticker: FLAFX</a:t>
            </a:r>
          </a:p>
          <a:p>
            <a:r>
              <a:rPr lang="en-US" sz="800" dirty="0">
                <a:solidFill>
                  <a:srgbClr val="7A9A3D"/>
                </a:solidFill>
                <a:latin typeface="+mj-lt"/>
                <a:cs typeface="Sakkal Majalla" panose="02000000000000000000" pitchFamily="2" charset="-78"/>
              </a:rPr>
              <a:t>Class I Ticker: FHZTX</a:t>
            </a:r>
          </a:p>
          <a:p>
            <a:r>
              <a:rPr lang="en-US" sz="800" dirty="0">
                <a:solidFill>
                  <a:srgbClr val="7A9A3D"/>
                </a:solidFill>
                <a:latin typeface="+mj-lt"/>
                <a:cs typeface="Sakkal Majalla" panose="02000000000000000000" pitchFamily="2" charset="-78"/>
              </a:rPr>
              <a:t>Class Z Ticker: FLAZX</a:t>
            </a:r>
          </a:p>
        </p:txBody>
      </p:sp>
      <p:sp>
        <p:nvSpPr>
          <p:cNvPr id="4" name="TextBox 3">
            <a:extLst>
              <a:ext uri="{FF2B5EF4-FFF2-40B4-BE49-F238E27FC236}">
                <a16:creationId xmlns:a16="http://schemas.microsoft.com/office/drawing/2014/main" id="{64A23BD6-96F6-EDE0-4B5C-FCF9F55654B5}"/>
              </a:ext>
            </a:extLst>
          </p:cNvPr>
          <p:cNvSpPr txBox="1"/>
          <p:nvPr/>
        </p:nvSpPr>
        <p:spPr>
          <a:xfrm>
            <a:off x="281400" y="5426349"/>
            <a:ext cx="6308586" cy="461665"/>
          </a:xfrm>
          <a:prstGeom prst="rect">
            <a:avLst/>
          </a:prstGeom>
          <a:noFill/>
        </p:spPr>
        <p:txBody>
          <a:bodyPr wrap="square">
            <a:spAutoFit/>
          </a:bodyPr>
          <a:lstStyle/>
          <a:p>
            <a:pPr>
              <a:defRPr/>
            </a:pPr>
            <a:r>
              <a:rPr lang="en-US" sz="800" dirty="0">
                <a:solidFill>
                  <a:schemeClr val="tx1"/>
                </a:solidFill>
              </a:rPr>
              <a:t>Fidelity launched new Advisor share classes of the Fidelity Large Cap Stock Fund on </a:t>
            </a:r>
            <a:r>
              <a:rPr lang="en-US" sz="800" dirty="0"/>
              <a:t>11</a:t>
            </a:r>
            <a:r>
              <a:rPr lang="en-US" sz="800" dirty="0">
                <a:solidFill>
                  <a:schemeClr val="tx1"/>
                </a:solidFill>
              </a:rPr>
              <a:t>/18/25. Shares of the previously separate Fidelity Advisor Large Cap Fund were merged into the newly created and corresponding classes of the Fidelity Large Cap Stock Fund. All share classes now share the same portfolio.</a:t>
            </a:r>
          </a:p>
        </p:txBody>
      </p:sp>
    </p:spTree>
    <p:extLst>
      <p:ext uri="{BB962C8B-B14F-4D97-AF65-F5344CB8AC3E}">
        <p14:creationId xmlns:p14="http://schemas.microsoft.com/office/powerpoint/2010/main" val="24037700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dirty="0"/>
              <a:t>Portfolio Construction</a:t>
            </a:r>
            <a:br>
              <a:rPr lang="en-US" dirty="0"/>
            </a:br>
            <a:endParaRPr lang="en-US" dirty="0"/>
          </a:p>
        </p:txBody>
      </p:sp>
      <p:sp>
        <p:nvSpPr>
          <p:cNvPr id="5" name="Slide Number Placeholder 4"/>
          <p:cNvSpPr>
            <a:spLocks noGrp="1"/>
          </p:cNvSpPr>
          <p:nvPr>
            <p:ph type="sldNum" sz="quarter" idx="14"/>
          </p:nvPr>
        </p:nvSpPr>
        <p:spPr/>
        <p:txBody>
          <a:bodyPr/>
          <a:lstStyle/>
          <a:p>
            <a:fld id="{E6474CC2-1230-4213-AD1A-4B2FEEABA7A1}" type="slidenum">
              <a:rPr lang="en-US" smtClean="0"/>
              <a:pPr/>
              <a:t>10</a:t>
            </a:fld>
            <a:endParaRPr lang="en-US" dirty="0"/>
          </a:p>
        </p:txBody>
      </p:sp>
      <p:sp>
        <p:nvSpPr>
          <p:cNvPr id="3" name="Footer Placeholder 2"/>
          <p:cNvSpPr>
            <a:spLocks noGrp="1"/>
          </p:cNvSpPr>
          <p:nvPr>
            <p:ph type="ftr" sz="quarter" idx="17"/>
          </p:nvPr>
        </p:nvSpPr>
        <p:spPr>
          <a:xfrm>
            <a:off x="320675" y="6508750"/>
            <a:ext cx="3930650" cy="173038"/>
          </a:xfrm>
        </p:spPr>
        <p:txBody>
          <a:bodyPr/>
          <a:lstStyle/>
          <a:p>
            <a:r>
              <a:rPr lang="en-US"/>
              <a:t>For institutional use only.</a:t>
            </a:r>
            <a:endParaRPr lang="en-US" dirty="0"/>
          </a:p>
        </p:txBody>
      </p:sp>
      <p:sp>
        <p:nvSpPr>
          <p:cNvPr id="7" name="Text Box 1347"/>
          <p:cNvSpPr txBox="1">
            <a:spLocks noChangeArrowheads="1"/>
          </p:cNvSpPr>
          <p:nvPr/>
        </p:nvSpPr>
        <p:spPr bwMode="auto">
          <a:xfrm>
            <a:off x="320040" y="6207827"/>
            <a:ext cx="6659562" cy="377026"/>
          </a:xfrm>
          <a:prstGeom prst="rect">
            <a:avLst/>
          </a:prstGeom>
          <a:noFill/>
          <a:ln w="9525" algn="ctr">
            <a:noFill/>
            <a:miter lim="800000"/>
            <a:headEnd/>
            <a:tailEnd/>
          </a:ln>
        </p:spPr>
        <p:txBody>
          <a:bodyPr wrap="square" anchor="b" anchorCtr="0">
            <a:spAutoFit/>
          </a:bodyPr>
          <a:lstStyle/>
          <a:p>
            <a:pPr indent="-55556">
              <a:spcBef>
                <a:spcPts val="300"/>
              </a:spcBef>
            </a:pPr>
            <a:r>
              <a:rPr lang="en-US" sz="800" dirty="0"/>
              <a:t>* Turnover Rate, as of 10/31/25.</a:t>
            </a:r>
          </a:p>
          <a:p>
            <a:pPr indent="-55556">
              <a:spcBef>
                <a:spcPts val="300"/>
              </a:spcBef>
            </a:pPr>
            <a:r>
              <a:rPr lang="en-US" sz="800" dirty="0"/>
              <a:t>Source: Fidelity Investments, as of 3/31/26.</a:t>
            </a:r>
          </a:p>
        </p:txBody>
      </p:sp>
      <p:graphicFrame>
        <p:nvGraphicFramePr>
          <p:cNvPr id="9" name="Group 132"/>
          <p:cNvGraphicFramePr>
            <a:graphicFrameLocks noGrp="1"/>
          </p:cNvGraphicFramePr>
          <p:nvPr>
            <p:extLst>
              <p:ext uri="{D42A27DB-BD31-4B8C-83A1-F6EECF244321}">
                <p14:modId xmlns:p14="http://schemas.microsoft.com/office/powerpoint/2010/main" val="3057470038"/>
              </p:ext>
            </p:extLst>
          </p:nvPr>
        </p:nvGraphicFramePr>
        <p:xfrm>
          <a:off x="435354" y="2198731"/>
          <a:ext cx="3871709" cy="1687469"/>
        </p:xfrm>
        <a:graphic>
          <a:graphicData uri="http://schemas.openxmlformats.org/drawingml/2006/table">
            <a:tbl>
              <a:tblPr/>
              <a:tblGrid>
                <a:gridCol w="140598">
                  <a:extLst>
                    <a:ext uri="{9D8B030D-6E8A-4147-A177-3AD203B41FA5}">
                      <a16:colId xmlns:a16="http://schemas.microsoft.com/office/drawing/2014/main" val="20000"/>
                    </a:ext>
                  </a:extLst>
                </a:gridCol>
                <a:gridCol w="1551298">
                  <a:extLst>
                    <a:ext uri="{9D8B030D-6E8A-4147-A177-3AD203B41FA5}">
                      <a16:colId xmlns:a16="http://schemas.microsoft.com/office/drawing/2014/main" val="20001"/>
                    </a:ext>
                  </a:extLst>
                </a:gridCol>
                <a:gridCol w="66675">
                  <a:extLst>
                    <a:ext uri="{9D8B030D-6E8A-4147-A177-3AD203B41FA5}">
                      <a16:colId xmlns:a16="http://schemas.microsoft.com/office/drawing/2014/main" val="20002"/>
                    </a:ext>
                  </a:extLst>
                </a:gridCol>
                <a:gridCol w="1019280">
                  <a:extLst>
                    <a:ext uri="{9D8B030D-6E8A-4147-A177-3AD203B41FA5}">
                      <a16:colId xmlns:a16="http://schemas.microsoft.com/office/drawing/2014/main" val="20003"/>
                    </a:ext>
                  </a:extLst>
                </a:gridCol>
                <a:gridCol w="1019280">
                  <a:extLst>
                    <a:ext uri="{9D8B030D-6E8A-4147-A177-3AD203B41FA5}">
                      <a16:colId xmlns:a16="http://schemas.microsoft.com/office/drawing/2014/main" val="20004"/>
                    </a:ext>
                  </a:extLst>
                </a:gridCol>
                <a:gridCol w="74578">
                  <a:extLst>
                    <a:ext uri="{9D8B030D-6E8A-4147-A177-3AD203B41FA5}">
                      <a16:colId xmlns:a16="http://schemas.microsoft.com/office/drawing/2014/main" val="20005"/>
                    </a:ext>
                  </a:extLst>
                </a:gridCol>
              </a:tblGrid>
              <a:tr h="447675">
                <a:tc gridSpan="2">
                  <a:txBody>
                    <a:bodyPr/>
                    <a:lstStyle/>
                    <a:p>
                      <a:pPr marL="0" marR="0" lvl="0" indent="0" algn="l" defTabSz="914400" rtl="0" eaLnBrk="1" fontAlgn="base" latinLnBrk="0" hangingPunct="1">
                        <a:lnSpc>
                          <a:spcPct val="100000"/>
                        </a:lnSpc>
                        <a:spcBef>
                          <a:spcPts val="600"/>
                        </a:spcBef>
                        <a:spcAft>
                          <a:spcPct val="0"/>
                        </a:spcAft>
                        <a:buClr>
                          <a:schemeClr val="tx1"/>
                        </a:buClr>
                        <a:buSzTx/>
                        <a:buFontTx/>
                        <a:buNone/>
                        <a:tabLst/>
                      </a:pPr>
                      <a:r>
                        <a:rPr kumimoji="0" lang="en-US" altLang="en-US" sz="1400" b="1" i="0" u="none" strike="noStrike" kern="1200" cap="none" normalizeH="0" baseline="0" dirty="0">
                          <a:ln>
                            <a:noFill/>
                          </a:ln>
                          <a:solidFill>
                            <a:schemeClr val="tx1"/>
                          </a:solidFill>
                          <a:effectLst/>
                          <a:latin typeface="Arial" pitchFamily="34" charset="0"/>
                          <a:ea typeface="ＭＳ Ｐゴシック" pitchFamily="34" charset="-128"/>
                          <a:cs typeface="+mn-cs"/>
                        </a:rPr>
                        <a:t>Parameters</a:t>
                      </a:r>
                    </a:p>
                  </a:txBody>
                  <a:tcPr marR="0" marT="0" marB="0" anchor="ctr" horzOverflow="overflow">
                    <a:lnL w="9525" cap="flat" cmpd="sng" algn="ctr">
                      <a:noFill/>
                      <a:prstDash val="solid"/>
                      <a:round/>
                      <a:headEnd type="none" w="med" len="med"/>
                      <a:tailEnd type="none" w="med" len="med"/>
                    </a:lnL>
                    <a:lnR w="12700" cap="flat" cmpd="sng" algn="ctr">
                      <a:solidFill>
                        <a:srgbClr val="768692"/>
                      </a:solidFill>
                      <a:prstDash val="sysDot"/>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hMerge="1">
                  <a:txBody>
                    <a:bodyPr/>
                    <a:lstStyle/>
                    <a:p>
                      <a:pPr marL="0" marR="0" lvl="0" indent="0" algn="l" defTabSz="914400" rtl="0" eaLnBrk="1" fontAlgn="base" latinLnBrk="0" hangingPunct="1">
                        <a:lnSpc>
                          <a:spcPct val="100000"/>
                        </a:lnSpc>
                        <a:spcBef>
                          <a:spcPts val="600"/>
                        </a:spcBef>
                        <a:spcAft>
                          <a:spcPct val="0"/>
                        </a:spcAft>
                        <a:buClr>
                          <a:schemeClr val="tx1"/>
                        </a:buClr>
                        <a:buSzTx/>
                        <a:buFontTx/>
                        <a:buNone/>
                        <a:tabLst/>
                      </a:pPr>
                      <a:endParaRPr kumimoji="0" lang="en-US" altLang="en-US" sz="1400" b="1" i="0" u="none" strike="noStrike" kern="1200" cap="none" normalizeH="0" baseline="0" dirty="0">
                        <a:ln>
                          <a:noFill/>
                        </a:ln>
                        <a:solidFill>
                          <a:schemeClr val="tx1"/>
                        </a:solidFill>
                        <a:effectLst/>
                        <a:latin typeface="Arial" pitchFamily="34" charset="0"/>
                        <a:ea typeface="ＭＳ Ｐゴシック" pitchFamily="34" charset="-128"/>
                        <a:cs typeface="+mn-cs"/>
                      </a:endParaRPr>
                    </a:p>
                  </a:txBody>
                  <a:tcPr marR="18288" marT="0" marB="0" anchor="ct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 latinLnBrk="0" hangingPunct="1">
                        <a:lnSpc>
                          <a:spcPct val="100000"/>
                        </a:lnSpc>
                        <a:spcBef>
                          <a:spcPct val="0"/>
                        </a:spcBef>
                        <a:spcAft>
                          <a:spcPct val="0"/>
                        </a:spcAft>
                        <a:buClrTx/>
                        <a:buSzPct val="40000"/>
                        <a:buFontTx/>
                        <a:buNone/>
                        <a:tabLst/>
                      </a:pPr>
                      <a:endParaRPr kumimoji="0" lang="en-US" sz="200" b="1" i="0" u="none" strike="noStrike" kern="1200" cap="none" normalizeH="0" baseline="0" dirty="0">
                        <a:ln>
                          <a:noFill/>
                        </a:ln>
                        <a:solidFill>
                          <a:schemeClr val="bg1"/>
                        </a:solidFill>
                        <a:effectLst/>
                        <a:latin typeface="Arial" pitchFamily="34" charset="0"/>
                        <a:ea typeface="ＭＳ Ｐゴシック" pitchFamily="34" charset="-128"/>
                        <a:cs typeface="+mn-cs"/>
                      </a:endParaRPr>
                    </a:p>
                  </a:txBody>
                  <a:tcPr marL="0" marR="0" marT="0" marB="0" anchor="ctr" horzOverflow="overflow">
                    <a:lnL w="12700" cap="flat" cmpd="sng" algn="ctr">
                      <a:solidFill>
                        <a:srgbClr val="768692"/>
                      </a:solidFill>
                      <a:prstDash val="sysDot"/>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 latinLnBrk="0" hangingPunct="1">
                        <a:lnSpc>
                          <a:spcPct val="100000"/>
                        </a:lnSpc>
                        <a:spcBef>
                          <a:spcPct val="0"/>
                        </a:spcBef>
                        <a:spcAft>
                          <a:spcPct val="0"/>
                        </a:spcAft>
                        <a:buClrTx/>
                        <a:buSzPct val="40000"/>
                        <a:buFontTx/>
                        <a:buNone/>
                        <a:tabLst/>
                      </a:pPr>
                      <a:r>
                        <a:rPr kumimoji="0" lang="en-US" sz="1000" b="1" i="0" u="none" strike="noStrike" kern="1200" cap="none" normalizeH="0" baseline="0" dirty="0">
                          <a:ln>
                            <a:noFill/>
                          </a:ln>
                          <a:solidFill>
                            <a:schemeClr val="bg1"/>
                          </a:solidFill>
                          <a:effectLst/>
                          <a:latin typeface="Arial" pitchFamily="34" charset="0"/>
                          <a:ea typeface="ＭＳ Ｐゴシック" pitchFamily="34" charset="-128"/>
                          <a:cs typeface="+mn-cs"/>
                        </a:rPr>
                        <a:t>Target</a:t>
                      </a:r>
                    </a:p>
                  </a:txBody>
                  <a:tcPr marL="18288" marR="18288" marT="0" marB="0" anchor="ctr" horzOverflow="overflow">
                    <a:lnL w="9525" cap="flat" cmpd="sng" algn="ctr">
                      <a:noFill/>
                      <a:prstDash val="solid"/>
                      <a:round/>
                      <a:headEnd type="none" w="med" len="med"/>
                      <a:tailEnd type="none" w="med" len="med"/>
                    </a:lnL>
                    <a:lnR w="76200" cap="flat" cmpd="sng" algn="ctr">
                      <a:solidFill>
                        <a:srgbClr val="EAEAEA"/>
                      </a:solidFill>
                      <a:prstDash val="solid"/>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7A9B3D"/>
                    </a:solidFill>
                  </a:tcPr>
                </a:tc>
                <a:tc>
                  <a:txBody>
                    <a:bodyPr/>
                    <a:lstStyle/>
                    <a:p>
                      <a:pPr marL="0" marR="0" lvl="0" indent="0" algn="ctr" defTabSz="914400" rtl="0" eaLnBrk="1" fontAlgn="b" latinLnBrk="0" hangingPunct="1">
                        <a:lnSpc>
                          <a:spcPct val="100000"/>
                        </a:lnSpc>
                        <a:spcBef>
                          <a:spcPct val="0"/>
                        </a:spcBef>
                        <a:spcAft>
                          <a:spcPct val="0"/>
                        </a:spcAft>
                        <a:buClrTx/>
                        <a:buSzPct val="40000"/>
                        <a:buFontTx/>
                        <a:buNone/>
                        <a:tabLst/>
                      </a:pPr>
                      <a:r>
                        <a:rPr kumimoji="0" lang="en-US" sz="1000" b="1" i="0" u="none" strike="noStrike" cap="none" normalizeH="0" baseline="0" dirty="0">
                          <a:ln>
                            <a:noFill/>
                          </a:ln>
                          <a:solidFill>
                            <a:schemeClr val="tx1"/>
                          </a:solidFill>
                          <a:effectLst/>
                          <a:latin typeface="Arial" pitchFamily="34" charset="0"/>
                          <a:ea typeface="MS PGothic" pitchFamily="34" charset="-128"/>
                          <a:cs typeface="Arial" pitchFamily="34" charset="0"/>
                        </a:rPr>
                        <a:t>Actual</a:t>
                      </a:r>
                    </a:p>
                  </a:txBody>
                  <a:tcPr marL="18288" marR="18288" marT="0" marB="0" anchor="ctr" horzOverflow="overflow">
                    <a:lnL w="76200" cap="flat" cmpd="sng" algn="ctr">
                      <a:solidFill>
                        <a:srgbClr val="EAEAEA"/>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C8CFD3"/>
                    </a:solidFill>
                  </a:tcPr>
                </a:tc>
                <a:tc>
                  <a:txBody>
                    <a:bodyPr/>
                    <a:lstStyle/>
                    <a:p>
                      <a:endParaRPr lang="en-US" sz="200" dirty="0"/>
                    </a:p>
                  </a:txBody>
                  <a:tcPr marL="18288" marR="18288" marT="0" marB="0" anchor="b"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0"/>
                  </a:ext>
                </a:extLst>
              </a:tr>
              <a:tr h="75458">
                <a:tc>
                  <a:txBody>
                    <a:bodyPr/>
                    <a:lstStyle/>
                    <a:p>
                      <a:pPr marL="0" marR="0" lvl="0" indent="0" algn="l" defTabSz="914400" rtl="0" eaLnBrk="1" fontAlgn="base" latinLnBrk="0" hangingPunct="1">
                        <a:lnSpc>
                          <a:spcPct val="100000"/>
                        </a:lnSpc>
                        <a:spcBef>
                          <a:spcPts val="600"/>
                        </a:spcBef>
                        <a:spcAft>
                          <a:spcPct val="0"/>
                        </a:spcAft>
                        <a:buClr>
                          <a:schemeClr val="tx1"/>
                        </a:buClr>
                        <a:buSzTx/>
                        <a:buFontTx/>
                        <a:buNone/>
                        <a:tabLst/>
                      </a:pPr>
                      <a:endParaRPr kumimoji="0" lang="en-US" altLang="en-US" sz="400" b="1" i="0" u="none" strike="noStrike" kern="1200" cap="none" normalizeH="0" baseline="0" dirty="0">
                        <a:ln>
                          <a:noFill/>
                        </a:ln>
                        <a:solidFill>
                          <a:schemeClr val="tx1"/>
                        </a:solidFill>
                        <a:effectLst/>
                        <a:latin typeface="Arial" pitchFamily="34" charset="0"/>
                        <a:ea typeface="ＭＳ Ｐゴシック" pitchFamily="34" charset="-128"/>
                        <a:cs typeface="+mn-cs"/>
                      </a:endParaRPr>
                    </a:p>
                  </a:txBody>
                  <a:tcPr marR="0" marT="0" marB="0" anchor="ct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base" latinLnBrk="0" hangingPunct="1">
                        <a:lnSpc>
                          <a:spcPct val="100000"/>
                        </a:lnSpc>
                        <a:spcBef>
                          <a:spcPts val="600"/>
                        </a:spcBef>
                        <a:spcAft>
                          <a:spcPct val="0"/>
                        </a:spcAft>
                        <a:buClr>
                          <a:schemeClr val="tx1"/>
                        </a:buClr>
                        <a:buSzTx/>
                        <a:buFontTx/>
                        <a:buNone/>
                        <a:tabLst/>
                      </a:pPr>
                      <a:endParaRPr kumimoji="0" lang="en-US" altLang="en-US" sz="400" b="1" i="0" u="none" strike="noStrike" kern="1200" cap="none" normalizeH="0" baseline="0" dirty="0">
                        <a:ln>
                          <a:noFill/>
                        </a:ln>
                        <a:solidFill>
                          <a:schemeClr val="tx1"/>
                        </a:solidFill>
                        <a:effectLst/>
                        <a:latin typeface="Arial" pitchFamily="34" charset="0"/>
                        <a:ea typeface="ＭＳ Ｐゴシック" pitchFamily="34" charset="-128"/>
                        <a:cs typeface="+mn-cs"/>
                      </a:endParaRPr>
                    </a:p>
                  </a:txBody>
                  <a:tcPr marR="18288" marT="0" marB="0" anchor="ctr" horzOverflow="overflow">
                    <a:lnL w="9525" cap="flat" cmpd="sng" algn="ctr">
                      <a:noFill/>
                      <a:prstDash val="solid"/>
                      <a:round/>
                      <a:headEnd type="none" w="med" len="med"/>
                      <a:tailEnd type="none" w="med" len="med"/>
                    </a:lnL>
                    <a:lnR w="12700" cap="flat" cmpd="sng" algn="ctr">
                      <a:solidFill>
                        <a:srgbClr val="768692"/>
                      </a:solidFill>
                      <a:prstDash val="sysDot"/>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 latinLnBrk="0" hangingPunct="1">
                        <a:lnSpc>
                          <a:spcPct val="100000"/>
                        </a:lnSpc>
                        <a:spcBef>
                          <a:spcPct val="0"/>
                        </a:spcBef>
                        <a:spcAft>
                          <a:spcPct val="0"/>
                        </a:spcAft>
                        <a:buClrTx/>
                        <a:buSzPct val="40000"/>
                        <a:buFontTx/>
                        <a:buNone/>
                        <a:tabLst/>
                      </a:pPr>
                      <a:endParaRPr kumimoji="0" lang="en-US" sz="400" b="0" i="0" u="none" strike="noStrike" kern="1200" cap="none" normalizeH="0" baseline="0" dirty="0">
                        <a:ln>
                          <a:noFill/>
                        </a:ln>
                        <a:solidFill>
                          <a:schemeClr val="tx1"/>
                        </a:solidFill>
                        <a:effectLst/>
                        <a:latin typeface="Arial" pitchFamily="34" charset="0"/>
                        <a:ea typeface="ＭＳ Ｐゴシック" pitchFamily="34" charset="-128"/>
                        <a:cs typeface="+mn-cs"/>
                      </a:endParaRPr>
                    </a:p>
                  </a:txBody>
                  <a:tcPr marL="0" marR="0" marT="0" marB="0" anchor="ctr" horzOverflow="overflow">
                    <a:lnL w="12700" cap="flat" cmpd="sng" algn="ctr">
                      <a:solidFill>
                        <a:srgbClr val="768692"/>
                      </a:solidFill>
                      <a:prstDash val="sysDot"/>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 latinLnBrk="0" hangingPunct="1">
                        <a:lnSpc>
                          <a:spcPct val="100000"/>
                        </a:lnSpc>
                        <a:spcBef>
                          <a:spcPct val="0"/>
                        </a:spcBef>
                        <a:spcAft>
                          <a:spcPct val="0"/>
                        </a:spcAft>
                        <a:buClrTx/>
                        <a:buSzPct val="40000"/>
                        <a:buFontTx/>
                        <a:buNone/>
                        <a:tabLst/>
                      </a:pPr>
                      <a:endParaRPr kumimoji="0" lang="en-US" sz="400" b="0" i="0" u="none" strike="noStrike" kern="1200" cap="none" normalizeH="0" baseline="0" dirty="0">
                        <a:ln>
                          <a:noFill/>
                        </a:ln>
                        <a:solidFill>
                          <a:schemeClr val="tx1"/>
                        </a:solidFill>
                        <a:effectLst/>
                        <a:latin typeface="Arial" pitchFamily="34" charset="0"/>
                        <a:ea typeface="ＭＳ Ｐゴシック" pitchFamily="34" charset="-128"/>
                        <a:cs typeface="+mn-cs"/>
                      </a:endParaRPr>
                    </a:p>
                  </a:txBody>
                  <a:tcPr marL="18288" marR="18288" marT="0" marB="0" anchor="ct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a:txBody>
                    <a:bodyPr/>
                    <a:lstStyle/>
                    <a:p>
                      <a:endParaRPr lang="en-US" sz="400" dirty="0"/>
                    </a:p>
                  </a:txBody>
                  <a:tcPr marL="18288" marR="18288" marT="0" marB="0" anchor="ct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a:txBody>
                    <a:bodyPr/>
                    <a:lstStyle/>
                    <a:p>
                      <a:endParaRPr lang="en-US" sz="400" dirty="0"/>
                    </a:p>
                  </a:txBody>
                  <a:tcPr marL="18288" marR="18288" marT="0" marB="0" anchor="b"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1"/>
                  </a:ext>
                </a:extLst>
              </a:tr>
              <a:tr h="268220">
                <a:tc>
                  <a:txBody>
                    <a:bodyPr/>
                    <a:lstStyle/>
                    <a:p>
                      <a:pPr marL="0" marR="0" lvl="0" indent="0" algn="l" defTabSz="914400" rtl="0" eaLnBrk="1" fontAlgn="base" latinLnBrk="0" hangingPunct="1">
                        <a:lnSpc>
                          <a:spcPct val="100000"/>
                        </a:lnSpc>
                        <a:spcBef>
                          <a:spcPts val="600"/>
                        </a:spcBef>
                        <a:spcAft>
                          <a:spcPct val="0"/>
                        </a:spcAft>
                        <a:buClr>
                          <a:schemeClr val="tx1"/>
                        </a:buClr>
                        <a:buSzTx/>
                        <a:buFontTx/>
                        <a:buNone/>
                        <a:tabLst/>
                      </a:pPr>
                      <a:endParaRPr kumimoji="0" lang="en-US" altLang="en-US" sz="200" b="1" i="0" u="none" strike="noStrike" kern="1200" cap="none" normalizeH="0" baseline="0" dirty="0">
                        <a:ln>
                          <a:noFill/>
                        </a:ln>
                        <a:solidFill>
                          <a:schemeClr val="tx1"/>
                        </a:solidFill>
                        <a:effectLst/>
                        <a:latin typeface="Arial" pitchFamily="34" charset="0"/>
                        <a:ea typeface="ＭＳ Ｐゴシック" pitchFamily="34" charset="-128"/>
                        <a:cs typeface="+mn-cs"/>
                      </a:endParaRPr>
                    </a:p>
                  </a:txBody>
                  <a:tcPr marL="0" marR="0" marT="18288" marB="18288" anchor="ct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base" latinLnBrk="0" hangingPunct="1">
                        <a:lnSpc>
                          <a:spcPct val="100000"/>
                        </a:lnSpc>
                        <a:spcBef>
                          <a:spcPts val="600"/>
                        </a:spcBef>
                        <a:spcAft>
                          <a:spcPct val="0"/>
                        </a:spcAft>
                        <a:buClr>
                          <a:schemeClr val="tx1"/>
                        </a:buClr>
                        <a:buSzTx/>
                        <a:buFontTx/>
                        <a:buNone/>
                        <a:tabLst/>
                      </a:pPr>
                      <a:r>
                        <a:rPr kumimoji="0" lang="en-US" altLang="en-US" sz="900" b="1" i="0" u="none" strike="noStrike" kern="1200" cap="none" normalizeH="0" baseline="0" dirty="0">
                          <a:ln>
                            <a:noFill/>
                          </a:ln>
                          <a:solidFill>
                            <a:schemeClr val="tx1"/>
                          </a:solidFill>
                          <a:effectLst/>
                          <a:latin typeface="Arial" pitchFamily="34" charset="0"/>
                          <a:ea typeface="ＭＳ Ｐゴシック" pitchFamily="34" charset="-128"/>
                          <a:cs typeface="+mn-cs"/>
                        </a:rPr>
                        <a:t>Number of Stocks</a:t>
                      </a:r>
                    </a:p>
                  </a:txBody>
                  <a:tcPr marR="18288" marT="18288" marB="18288" anchor="ctr" horzOverflow="overflow">
                    <a:lnL w="9525" cap="flat" cmpd="sng" algn="ctr">
                      <a:noFill/>
                      <a:prstDash val="solid"/>
                      <a:round/>
                      <a:headEnd type="none" w="med" len="med"/>
                      <a:tailEnd type="none" w="med" len="med"/>
                    </a:lnL>
                    <a:lnR w="12700" cap="flat" cmpd="sng" algn="ctr">
                      <a:solidFill>
                        <a:srgbClr val="768692"/>
                      </a:solidFill>
                      <a:prstDash val="sysDot"/>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 latinLnBrk="0" hangingPunct="1">
                        <a:lnSpc>
                          <a:spcPct val="100000"/>
                        </a:lnSpc>
                        <a:spcBef>
                          <a:spcPct val="0"/>
                        </a:spcBef>
                        <a:spcAft>
                          <a:spcPct val="0"/>
                        </a:spcAft>
                        <a:buClrTx/>
                        <a:buSzPct val="40000"/>
                        <a:buFontTx/>
                        <a:buNone/>
                        <a:tabLst/>
                      </a:pPr>
                      <a:endParaRPr kumimoji="0" lang="en-US" sz="200" b="0" i="0" u="none" strike="noStrike" kern="1200" cap="none" normalizeH="0" baseline="0" dirty="0">
                        <a:ln>
                          <a:noFill/>
                        </a:ln>
                        <a:solidFill>
                          <a:schemeClr val="tx1"/>
                        </a:solidFill>
                        <a:effectLst/>
                        <a:latin typeface="Arial" pitchFamily="34" charset="0"/>
                        <a:ea typeface="ＭＳ Ｐゴシック" pitchFamily="34" charset="-128"/>
                        <a:cs typeface="+mn-cs"/>
                      </a:endParaRPr>
                    </a:p>
                  </a:txBody>
                  <a:tcPr marL="0" marR="0" marT="0" marB="0" anchor="ctr" horzOverflow="overflow">
                    <a:lnL w="12700" cap="flat" cmpd="sng" algn="ctr">
                      <a:solidFill>
                        <a:srgbClr val="768692"/>
                      </a:solidFill>
                      <a:prstDash val="sysDot"/>
                      <a:round/>
                      <a:headEnd type="none" w="med" len="med"/>
                      <a:tailEnd type="none" w="med" len="med"/>
                    </a:lnL>
                    <a:lnR w="9525" cap="flat" cmpd="sng" algn="ctr">
                      <a:noFill/>
                      <a:prstDash val="sysDot"/>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Pct val="40000"/>
                        <a:buFontTx/>
                        <a:buNone/>
                        <a:tabLst/>
                      </a:pPr>
                      <a:r>
                        <a:rPr kumimoji="0" lang="en-US" sz="1000" b="0" i="0" u="none" strike="noStrike" kern="1200" cap="none" normalizeH="0" baseline="0" dirty="0">
                          <a:ln>
                            <a:noFill/>
                          </a:ln>
                          <a:solidFill>
                            <a:schemeClr val="tx1"/>
                          </a:solidFill>
                          <a:effectLst/>
                          <a:latin typeface="Arial" pitchFamily="34" charset="0"/>
                          <a:ea typeface="ＭＳ Ｐゴシック" pitchFamily="34" charset="-128"/>
                          <a:cs typeface="+mn-cs"/>
                        </a:rPr>
                        <a:t>100–250</a:t>
                      </a:r>
                    </a:p>
                  </a:txBody>
                  <a:tcPr marL="18288" marR="18288" marT="18288" marB="18288" anchor="ctr" horzOverflow="overflow">
                    <a:lnL w="9525" cap="flat" cmpd="sng" algn="ctr">
                      <a:noFill/>
                      <a:prstDash val="sysDot"/>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Pct val="40000"/>
                        <a:buFontTx/>
                        <a:buNone/>
                        <a:tabLst/>
                      </a:pPr>
                      <a:r>
                        <a:rPr kumimoji="0" lang="en-US" sz="1000" b="0" i="0" u="none" strike="noStrike" kern="1200" cap="none" normalizeH="0" baseline="0" dirty="0">
                          <a:ln>
                            <a:noFill/>
                          </a:ln>
                          <a:solidFill>
                            <a:schemeClr val="tx1"/>
                          </a:solidFill>
                          <a:effectLst/>
                          <a:latin typeface="Arial" pitchFamily="34" charset="0"/>
                          <a:ea typeface="ＭＳ Ｐゴシック" pitchFamily="34" charset="-128"/>
                          <a:cs typeface="+mn-cs"/>
                        </a:rPr>
                        <a:t>195</a:t>
                      </a:r>
                    </a:p>
                  </a:txBody>
                  <a:tcPr marL="18288" marR="18288" marT="18288" marB="18288" anchor="ct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chemeClr val="bg1"/>
                    </a:solidFill>
                  </a:tcPr>
                </a:tc>
                <a:tc>
                  <a:txBody>
                    <a:bodyPr/>
                    <a:lstStyle/>
                    <a:p>
                      <a:endParaRPr lang="en-US" dirty="0">
                        <a:solidFill>
                          <a:schemeClr val="tx1"/>
                        </a:solidFill>
                      </a:endParaRPr>
                    </a:p>
                  </a:txBody>
                  <a:tcPr marL="18288" marR="18288" marT="18288" marB="18288" anchor="b"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2"/>
                  </a:ext>
                </a:extLst>
              </a:tr>
              <a:tr h="0">
                <a:tc>
                  <a:txBody>
                    <a:bodyPr/>
                    <a:lstStyle/>
                    <a:p>
                      <a:pPr marL="1588" marR="0" lvl="0" indent="-1588" algn="l" defTabSz="1463675" rtl="0" eaLnBrk="1" fontAlgn="base" latinLnBrk="0" hangingPunct="1">
                        <a:lnSpc>
                          <a:spcPct val="111000"/>
                        </a:lnSpc>
                        <a:spcBef>
                          <a:spcPct val="50000"/>
                        </a:spcBef>
                        <a:spcAft>
                          <a:spcPct val="0"/>
                        </a:spcAft>
                        <a:buClrTx/>
                        <a:buSzPct val="40000"/>
                        <a:buFontTx/>
                        <a:buNone/>
                        <a:tabLst/>
                        <a:defRPr/>
                      </a:pPr>
                      <a:endParaRPr kumimoji="0" lang="en-US" sz="400" b="1" i="0" u="none" strike="noStrike" cap="none" normalizeH="0" baseline="0" dirty="0">
                        <a:ln>
                          <a:noFill/>
                        </a:ln>
                        <a:solidFill>
                          <a:schemeClr val="tx1"/>
                        </a:solidFill>
                        <a:effectLst/>
                        <a:latin typeface="Arial" pitchFamily="34" charset="0"/>
                        <a:ea typeface="ＭＳ Ｐゴシック" pitchFamily="34" charset="-128"/>
                      </a:endParaRPr>
                    </a:p>
                  </a:txBody>
                  <a:tcPr marR="0" marT="0" marB="0" anchor="ct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a:txBody>
                    <a:bodyPr/>
                    <a:lstStyle/>
                    <a:p>
                      <a:pPr marL="1588" marR="0" lvl="0" indent="-1588" algn="l" defTabSz="1463675" rtl="0" eaLnBrk="1" fontAlgn="base" latinLnBrk="0" hangingPunct="1">
                        <a:lnSpc>
                          <a:spcPct val="111000"/>
                        </a:lnSpc>
                        <a:spcBef>
                          <a:spcPct val="50000"/>
                        </a:spcBef>
                        <a:spcAft>
                          <a:spcPct val="0"/>
                        </a:spcAft>
                        <a:buClrTx/>
                        <a:buSzPct val="40000"/>
                        <a:buFontTx/>
                        <a:buNone/>
                        <a:tabLst/>
                        <a:defRPr/>
                      </a:pPr>
                      <a:endParaRPr kumimoji="0" lang="en-US" sz="400" b="1" i="0" u="none" strike="noStrike" cap="none" normalizeH="0" baseline="0" dirty="0">
                        <a:ln>
                          <a:noFill/>
                        </a:ln>
                        <a:solidFill>
                          <a:schemeClr val="tx1"/>
                        </a:solidFill>
                        <a:effectLst/>
                        <a:latin typeface="Arial" pitchFamily="34" charset="0"/>
                        <a:ea typeface="ＭＳ Ｐゴシック" pitchFamily="34" charset="-128"/>
                      </a:endParaRPr>
                    </a:p>
                  </a:txBody>
                  <a:tcPr marR="18288" marT="0" marB="0" anchor="ctr" horzOverflow="overflow">
                    <a:lnL w="9525" cap="flat" cmpd="sng" algn="ctr">
                      <a:noFill/>
                      <a:prstDash val="solid"/>
                      <a:round/>
                      <a:headEnd type="none" w="med" len="med"/>
                      <a:tailEnd type="none" w="med" len="med"/>
                    </a:lnL>
                    <a:lnR w="12700" cap="flat" cmpd="sng" algn="ctr">
                      <a:solidFill>
                        <a:srgbClr val="768692"/>
                      </a:solidFill>
                      <a:prstDash val="sysDot"/>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a:txBody>
                    <a:bodyPr/>
                    <a:lstStyle/>
                    <a:p>
                      <a:pPr marL="57150" marR="0" lvl="0" indent="0" algn="ctr" defTabSz="1463675" rtl="0" eaLnBrk="1" fontAlgn="base" latinLnBrk="0" hangingPunct="1">
                        <a:lnSpc>
                          <a:spcPct val="111000"/>
                        </a:lnSpc>
                        <a:spcBef>
                          <a:spcPct val="50000"/>
                        </a:spcBef>
                        <a:spcAft>
                          <a:spcPct val="0"/>
                        </a:spcAft>
                        <a:buClrTx/>
                        <a:buSzPct val="40000"/>
                        <a:buFontTx/>
                        <a:buNone/>
                        <a:tabLst/>
                        <a:defRPr/>
                      </a:pPr>
                      <a:endParaRPr kumimoji="0" lang="en-US" sz="400" b="0" i="0" u="none" strike="noStrike" kern="1200" cap="none" normalizeH="0" baseline="0" dirty="0">
                        <a:ln>
                          <a:noFill/>
                        </a:ln>
                        <a:solidFill>
                          <a:schemeClr val="tx1"/>
                        </a:solidFill>
                        <a:effectLst/>
                        <a:latin typeface="Arial" pitchFamily="34" charset="0"/>
                        <a:ea typeface="ＭＳ Ｐゴシック" pitchFamily="34" charset="-128"/>
                        <a:cs typeface="+mn-cs"/>
                      </a:endParaRPr>
                    </a:p>
                  </a:txBody>
                  <a:tcPr marL="0" marR="0" marT="0" marB="0" anchor="ctr" horzOverflow="overflow">
                    <a:lnL w="12700" cap="flat" cmpd="sng" algn="ctr">
                      <a:solidFill>
                        <a:srgbClr val="768692"/>
                      </a:solidFill>
                      <a:prstDash val="sysDot"/>
                      <a:round/>
                      <a:headEnd type="none" w="med" len="med"/>
                      <a:tailEnd type="none" w="med" len="med"/>
                    </a:lnL>
                    <a:lnR w="9525" cap="flat" cmpd="sng" algn="ctr">
                      <a:noFill/>
                      <a:prstDash val="sysDot"/>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a:txBody>
                    <a:bodyPr/>
                    <a:lstStyle/>
                    <a:p>
                      <a:pPr marL="57150" marR="0" lvl="0" indent="0" algn="ctr" defTabSz="1463675" rtl="0" eaLnBrk="1" fontAlgn="base" latinLnBrk="0" hangingPunct="1">
                        <a:lnSpc>
                          <a:spcPct val="111000"/>
                        </a:lnSpc>
                        <a:spcBef>
                          <a:spcPct val="50000"/>
                        </a:spcBef>
                        <a:spcAft>
                          <a:spcPct val="0"/>
                        </a:spcAft>
                        <a:buClrTx/>
                        <a:buSzPct val="40000"/>
                        <a:buFontTx/>
                        <a:buNone/>
                        <a:tabLst/>
                        <a:defRPr/>
                      </a:pPr>
                      <a:endParaRPr kumimoji="0" lang="en-US" sz="400" b="0" i="0" u="none" strike="noStrike" kern="1200" cap="none" normalizeH="0" baseline="0" dirty="0">
                        <a:ln>
                          <a:noFill/>
                        </a:ln>
                        <a:solidFill>
                          <a:schemeClr val="tx1"/>
                        </a:solidFill>
                        <a:effectLst/>
                        <a:latin typeface="Arial" pitchFamily="34" charset="0"/>
                        <a:ea typeface="ＭＳ Ｐゴシック" pitchFamily="34" charset="-128"/>
                        <a:cs typeface="+mn-cs"/>
                      </a:endParaRPr>
                    </a:p>
                  </a:txBody>
                  <a:tcPr marT="0" marB="0" anchor="ctr" horzOverflow="overflow">
                    <a:lnL w="9525" cap="flat" cmpd="sng" algn="ctr">
                      <a:noFill/>
                      <a:prstDash val="sysDot"/>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a:txBody>
                    <a:bodyPr/>
                    <a:lstStyle/>
                    <a:p>
                      <a:endParaRPr lang="en-US" sz="400" dirty="0">
                        <a:solidFill>
                          <a:srgbClr val="FF0000"/>
                        </a:solidFill>
                      </a:endParaRPr>
                    </a:p>
                  </a:txBody>
                  <a:tcPr marT="0" marB="0" anchor="ct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a:txBody>
                    <a:bodyPr/>
                    <a:lstStyle/>
                    <a:p>
                      <a:endParaRPr lang="en-US" sz="400" dirty="0">
                        <a:solidFill>
                          <a:schemeClr val="tx1"/>
                        </a:solidFill>
                      </a:endParaRPr>
                    </a:p>
                  </a:txBody>
                  <a:tcPr marL="18288" marR="18288" marT="18288" marB="18288" anchor="ct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3"/>
                  </a:ext>
                </a:extLst>
              </a:tr>
              <a:tr h="268220">
                <a:tc>
                  <a:txBody>
                    <a:bodyPr/>
                    <a:lstStyle/>
                    <a:p>
                      <a:pPr marL="1588" marR="0" lvl="0" indent="-1588" algn="l" defTabSz="1463675" rtl="0" eaLnBrk="1" fontAlgn="base" latinLnBrk="0" hangingPunct="1">
                        <a:lnSpc>
                          <a:spcPct val="111000"/>
                        </a:lnSpc>
                        <a:spcBef>
                          <a:spcPct val="50000"/>
                        </a:spcBef>
                        <a:spcAft>
                          <a:spcPct val="0"/>
                        </a:spcAft>
                        <a:buClrTx/>
                        <a:buSzPct val="40000"/>
                        <a:buFontTx/>
                        <a:buNone/>
                        <a:tabLst/>
                        <a:defRPr/>
                      </a:pPr>
                      <a:endParaRPr kumimoji="0" lang="en-US" sz="200" b="1" i="0" u="none" strike="noStrike" cap="none" normalizeH="0" baseline="0" dirty="0">
                        <a:ln>
                          <a:noFill/>
                        </a:ln>
                        <a:solidFill>
                          <a:schemeClr val="tx1"/>
                        </a:solidFill>
                        <a:effectLst/>
                        <a:latin typeface="Arial" pitchFamily="34" charset="0"/>
                        <a:ea typeface="ＭＳ Ｐゴシック" pitchFamily="34" charset="-128"/>
                      </a:endParaRPr>
                    </a:p>
                  </a:txBody>
                  <a:tcPr marR="0" marT="18288" marB="18288" anchor="ct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a:txBody>
                    <a:bodyPr/>
                    <a:lstStyle/>
                    <a:p>
                      <a:pPr marL="1588" marR="0" lvl="0" indent="-1588" algn="l" defTabSz="1463675" rtl="0" eaLnBrk="1" fontAlgn="base" latinLnBrk="0" hangingPunct="1">
                        <a:lnSpc>
                          <a:spcPct val="111000"/>
                        </a:lnSpc>
                        <a:spcBef>
                          <a:spcPct val="50000"/>
                        </a:spcBef>
                        <a:spcAft>
                          <a:spcPct val="0"/>
                        </a:spcAft>
                        <a:buClrTx/>
                        <a:buSzPct val="40000"/>
                        <a:buFontTx/>
                        <a:buNone/>
                        <a:tabLst/>
                        <a:defRPr/>
                      </a:pPr>
                      <a:r>
                        <a:rPr kumimoji="0" lang="en-US" sz="900" b="1" i="0" u="none" strike="noStrike" cap="none" normalizeH="0" baseline="0" dirty="0">
                          <a:ln>
                            <a:noFill/>
                          </a:ln>
                          <a:solidFill>
                            <a:schemeClr val="tx1"/>
                          </a:solidFill>
                          <a:effectLst/>
                          <a:latin typeface="Arial" pitchFamily="34" charset="0"/>
                          <a:ea typeface="ＭＳ Ｐゴシック" pitchFamily="34" charset="-128"/>
                        </a:rPr>
                        <a:t>International</a:t>
                      </a:r>
                    </a:p>
                  </a:txBody>
                  <a:tcPr marR="18288" marT="18288" marB="18288" anchor="ctr" horzOverflow="overflow">
                    <a:lnL w="9525" cap="flat" cmpd="sng" algn="ctr">
                      <a:noFill/>
                      <a:prstDash val="solid"/>
                      <a:round/>
                      <a:headEnd type="none" w="med" len="med"/>
                      <a:tailEnd type="none" w="med" len="med"/>
                    </a:lnL>
                    <a:lnR w="12700" cap="flat" cmpd="sng" algn="ctr">
                      <a:solidFill>
                        <a:srgbClr val="768692"/>
                      </a:solidFill>
                      <a:prstDash val="sysDot"/>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chemeClr val="bg1"/>
                    </a:solidFill>
                  </a:tcPr>
                </a:tc>
                <a:tc>
                  <a:txBody>
                    <a:bodyPr/>
                    <a:lstStyle/>
                    <a:p>
                      <a:pPr marL="57150" marR="0" lvl="0" indent="0" algn="ctr" defTabSz="1463675" rtl="0" eaLnBrk="1" fontAlgn="base" latinLnBrk="0" hangingPunct="1">
                        <a:lnSpc>
                          <a:spcPct val="111000"/>
                        </a:lnSpc>
                        <a:spcBef>
                          <a:spcPct val="50000"/>
                        </a:spcBef>
                        <a:spcAft>
                          <a:spcPct val="0"/>
                        </a:spcAft>
                        <a:buClrTx/>
                        <a:buSzPct val="40000"/>
                        <a:buFontTx/>
                        <a:buNone/>
                        <a:tabLst/>
                        <a:defRPr/>
                      </a:pPr>
                      <a:endParaRPr kumimoji="0" lang="en-US" sz="200" b="0" i="0" u="none" strike="noStrike" kern="1200" cap="none" normalizeH="0" baseline="0" dirty="0">
                        <a:ln>
                          <a:noFill/>
                        </a:ln>
                        <a:solidFill>
                          <a:schemeClr val="tx1"/>
                        </a:solidFill>
                        <a:effectLst/>
                        <a:latin typeface="Arial" pitchFamily="34" charset="0"/>
                        <a:ea typeface="ＭＳ Ｐゴシック" pitchFamily="34" charset="-128"/>
                        <a:cs typeface="+mn-cs"/>
                      </a:endParaRPr>
                    </a:p>
                  </a:txBody>
                  <a:tcPr marL="0" marR="0" marT="0" marB="0" anchor="ctr" horzOverflow="overflow">
                    <a:lnL w="12700" cap="flat" cmpd="sng" algn="ctr">
                      <a:solidFill>
                        <a:srgbClr val="768692"/>
                      </a:solidFill>
                      <a:prstDash val="sysDot"/>
                      <a:round/>
                      <a:headEnd type="none" w="med" len="med"/>
                      <a:tailEnd type="none" w="med" len="med"/>
                    </a:lnL>
                    <a:lnR w="9525" cap="flat" cmpd="sng" algn="ctr">
                      <a:noFill/>
                      <a:prstDash val="sysDot"/>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chemeClr val="bg1"/>
                    </a:solidFill>
                  </a:tcPr>
                </a:tc>
                <a:tc>
                  <a:txBody>
                    <a:bodyPr/>
                    <a:lstStyle/>
                    <a:p>
                      <a:pPr marL="57150" marR="0" lvl="0" indent="0" algn="ctr" defTabSz="1463675" rtl="0" eaLnBrk="1" fontAlgn="base" latinLnBrk="0" hangingPunct="1">
                        <a:lnSpc>
                          <a:spcPct val="111000"/>
                        </a:lnSpc>
                        <a:spcBef>
                          <a:spcPct val="50000"/>
                        </a:spcBef>
                        <a:spcAft>
                          <a:spcPct val="0"/>
                        </a:spcAft>
                        <a:buClrTx/>
                        <a:buSzPct val="40000"/>
                        <a:buFontTx/>
                        <a:buNone/>
                        <a:tabLst/>
                        <a:defRPr/>
                      </a:pPr>
                      <a:r>
                        <a:rPr kumimoji="0" lang="en-US" sz="1000" b="0" i="0" u="none" strike="noStrike" kern="1200" cap="none" normalizeH="0" baseline="0" dirty="0">
                          <a:ln>
                            <a:noFill/>
                          </a:ln>
                          <a:solidFill>
                            <a:schemeClr val="tx1"/>
                          </a:solidFill>
                          <a:effectLst/>
                          <a:latin typeface="Arial" pitchFamily="34" charset="0"/>
                          <a:ea typeface="ＭＳ Ｐゴシック" pitchFamily="34" charset="-128"/>
                          <a:cs typeface="+mn-cs"/>
                        </a:rPr>
                        <a:t>&lt; 20%</a:t>
                      </a:r>
                    </a:p>
                  </a:txBody>
                  <a:tcPr anchor="ctr" horzOverflow="overflow">
                    <a:lnL w="9525" cap="flat" cmpd="sng" algn="ctr">
                      <a:noFill/>
                      <a:prstDash val="sysDot"/>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chemeClr val="bg1"/>
                    </a:solidFill>
                  </a:tcPr>
                </a:tc>
                <a:tc>
                  <a:txBody>
                    <a:bodyPr/>
                    <a:lstStyle/>
                    <a:p>
                      <a:pPr marL="57150" marR="0" lvl="0" indent="0" algn="ctr" defTabSz="1463675" rtl="0" eaLnBrk="1" fontAlgn="base" latinLnBrk="0" hangingPunct="1">
                        <a:lnSpc>
                          <a:spcPct val="111000"/>
                        </a:lnSpc>
                        <a:spcBef>
                          <a:spcPct val="50000"/>
                        </a:spcBef>
                        <a:spcAft>
                          <a:spcPct val="0"/>
                        </a:spcAft>
                        <a:buClrTx/>
                        <a:buSzPct val="40000"/>
                        <a:buFontTx/>
                        <a:buNone/>
                        <a:tabLst/>
                        <a:defRPr/>
                      </a:pPr>
                      <a:r>
                        <a:rPr kumimoji="0" lang="en-US" sz="1000" b="0" i="0" u="none" strike="noStrike" kern="1200" cap="none" normalizeH="0" baseline="0" dirty="0">
                          <a:ln>
                            <a:noFill/>
                          </a:ln>
                          <a:solidFill>
                            <a:schemeClr val="tx1"/>
                          </a:solidFill>
                          <a:effectLst/>
                          <a:latin typeface="Arial" pitchFamily="34" charset="0"/>
                          <a:ea typeface="ＭＳ Ｐゴシック" pitchFamily="34" charset="-128"/>
                          <a:cs typeface="+mn-cs"/>
                        </a:rPr>
                        <a:t>12.8%</a:t>
                      </a:r>
                    </a:p>
                  </a:txBody>
                  <a:tcPr anchor="ct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chemeClr val="bg1"/>
                    </a:solidFill>
                  </a:tcPr>
                </a:tc>
                <a:tc>
                  <a:txBody>
                    <a:bodyPr/>
                    <a:lstStyle/>
                    <a:p>
                      <a:endParaRPr lang="en-US" dirty="0">
                        <a:solidFill>
                          <a:schemeClr val="tx1"/>
                        </a:solidFill>
                      </a:endParaRPr>
                    </a:p>
                  </a:txBody>
                  <a:tcPr marL="18288" marR="18288" marT="18288" marB="18288" anchor="ct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4"/>
                  </a:ext>
                </a:extLst>
              </a:tr>
              <a:tr h="0">
                <a:tc>
                  <a:txBody>
                    <a:bodyPr/>
                    <a:lstStyle/>
                    <a:p>
                      <a:pPr marL="0" marR="0" lvl="0" indent="0" algn="l" defTabSz="914400" rtl="0" eaLnBrk="1" fontAlgn="base" latinLnBrk="0" hangingPunct="1">
                        <a:lnSpc>
                          <a:spcPct val="95000"/>
                        </a:lnSpc>
                        <a:spcBef>
                          <a:spcPts val="600"/>
                        </a:spcBef>
                        <a:spcAft>
                          <a:spcPts val="0"/>
                        </a:spcAft>
                        <a:buClrTx/>
                        <a:buSzTx/>
                        <a:buFontTx/>
                        <a:buNone/>
                        <a:tabLst/>
                        <a:defRPr/>
                      </a:pPr>
                      <a:endParaRPr kumimoji="0" lang="en-US" sz="200" b="0" i="0" u="none" strike="noStrike" kern="1200" cap="none" spc="0" normalizeH="0" baseline="0" dirty="0">
                        <a:ln>
                          <a:noFill/>
                        </a:ln>
                        <a:solidFill>
                          <a:srgbClr val="768692"/>
                        </a:solidFill>
                        <a:effectLst/>
                        <a:uLnTx/>
                        <a:uFillTx/>
                        <a:latin typeface="+mn-lt"/>
                        <a:ea typeface="ＭＳ Ｐゴシック"/>
                        <a:cs typeface="+mn-cs"/>
                      </a:endParaRPr>
                    </a:p>
                  </a:txBody>
                  <a:tcPr marR="0" marT="18288" marB="18288" anchor="ct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base" latinLnBrk="0" hangingPunct="1">
                        <a:lnSpc>
                          <a:spcPct val="95000"/>
                        </a:lnSpc>
                        <a:spcBef>
                          <a:spcPts val="600"/>
                        </a:spcBef>
                        <a:spcAft>
                          <a:spcPts val="0"/>
                        </a:spcAft>
                        <a:buClrTx/>
                        <a:buSzTx/>
                        <a:buFontTx/>
                        <a:buNone/>
                        <a:tabLst/>
                        <a:defRPr/>
                      </a:pPr>
                      <a:endParaRPr kumimoji="0" lang="en-US" sz="200" b="0" i="0" u="none" strike="noStrike" kern="1200" cap="none" spc="0" normalizeH="0" baseline="0" dirty="0">
                        <a:ln>
                          <a:noFill/>
                        </a:ln>
                        <a:solidFill>
                          <a:schemeClr val="tx1"/>
                        </a:solidFill>
                        <a:effectLst/>
                        <a:uLnTx/>
                        <a:uFillTx/>
                        <a:latin typeface="+mn-lt"/>
                        <a:ea typeface="ＭＳ Ｐゴシック"/>
                        <a:cs typeface="+mn-cs"/>
                      </a:endParaRPr>
                    </a:p>
                  </a:txBody>
                  <a:tcPr marR="18288" marT="18288" marB="18288" anchor="ctr" horzOverflow="overflow">
                    <a:lnL w="9525" cap="flat" cmpd="sng" algn="ctr">
                      <a:noFill/>
                      <a:prstDash val="solid"/>
                      <a:round/>
                      <a:headEnd type="none" w="med" len="med"/>
                      <a:tailEnd type="none" w="med" len="med"/>
                    </a:lnL>
                    <a:lnR w="12700" cap="flat" cmpd="sng" algn="ctr">
                      <a:solidFill>
                        <a:srgbClr val="768692"/>
                      </a:solidFill>
                      <a:prstDash val="sysDot"/>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a:txBody>
                    <a:bodyPr/>
                    <a:lstStyle/>
                    <a:p>
                      <a:endParaRPr lang="en-US" sz="200" dirty="0">
                        <a:solidFill>
                          <a:schemeClr val="tx1"/>
                        </a:solidFill>
                      </a:endParaRPr>
                    </a:p>
                  </a:txBody>
                  <a:tcPr marL="0" marR="0" marT="0" marB="0" anchor="ctr" horzOverflow="overflow">
                    <a:lnL w="12700" cap="flat" cmpd="sng" algn="ctr">
                      <a:solidFill>
                        <a:srgbClr val="768692"/>
                      </a:solidFill>
                      <a:prstDash val="sysDot"/>
                      <a:round/>
                      <a:headEnd type="none" w="med" len="med"/>
                      <a:tailEnd type="none" w="med" len="med"/>
                    </a:lnL>
                    <a:lnR w="9525" cap="flat" cmpd="sng" algn="ctr">
                      <a:noFill/>
                      <a:prstDash val="sysDot"/>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a:txBody>
                    <a:bodyPr/>
                    <a:lstStyle/>
                    <a:p>
                      <a:endParaRPr lang="en-US" sz="200" dirty="0">
                        <a:solidFill>
                          <a:schemeClr val="tx1"/>
                        </a:solidFill>
                      </a:endParaRPr>
                    </a:p>
                  </a:txBody>
                  <a:tcPr marL="18288" marR="18288" marT="18288" marB="18288" anchor="ctr" horzOverflow="overflow">
                    <a:lnL w="9525" cap="flat" cmpd="sng" algn="ctr">
                      <a:noFill/>
                      <a:prstDash val="sysDot"/>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a:txBody>
                    <a:bodyPr/>
                    <a:lstStyle/>
                    <a:p>
                      <a:endParaRPr lang="en-US" sz="200" dirty="0">
                        <a:solidFill>
                          <a:srgbClr val="FF0000"/>
                        </a:solidFill>
                      </a:endParaRPr>
                    </a:p>
                  </a:txBody>
                  <a:tcPr marL="18288" marR="18288" marT="18288" marB="18288" anchor="ct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a:txBody>
                    <a:bodyPr/>
                    <a:lstStyle/>
                    <a:p>
                      <a:endParaRPr lang="en-US" sz="200" dirty="0">
                        <a:solidFill>
                          <a:schemeClr val="tx1"/>
                        </a:solidFill>
                      </a:endParaRPr>
                    </a:p>
                  </a:txBody>
                  <a:tcPr marL="18288" marR="18288" marT="18288" marB="18288" anchor="ct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5"/>
                  </a:ext>
                </a:extLst>
              </a:tr>
              <a:tr h="268220">
                <a:tc>
                  <a:txBody>
                    <a:bodyPr/>
                    <a:lstStyle/>
                    <a:p>
                      <a:pPr marL="1588" marR="0" lvl="0" indent="-1588" algn="l" defTabSz="1463675" rtl="0" eaLnBrk="1" fontAlgn="base" latinLnBrk="0" hangingPunct="1">
                        <a:lnSpc>
                          <a:spcPct val="111000"/>
                        </a:lnSpc>
                        <a:spcBef>
                          <a:spcPct val="50000"/>
                        </a:spcBef>
                        <a:spcAft>
                          <a:spcPct val="0"/>
                        </a:spcAft>
                        <a:buClrTx/>
                        <a:buSzPct val="40000"/>
                        <a:buFontTx/>
                        <a:buNone/>
                        <a:tabLst/>
                        <a:defRPr/>
                      </a:pPr>
                      <a:endParaRPr kumimoji="0" lang="en-US" sz="200" b="1" i="0" u="none" strike="noStrike" cap="none" normalizeH="0" baseline="0" dirty="0">
                        <a:ln>
                          <a:noFill/>
                        </a:ln>
                        <a:solidFill>
                          <a:schemeClr val="tx1"/>
                        </a:solidFill>
                        <a:effectLst/>
                        <a:latin typeface="Arial" pitchFamily="34" charset="0"/>
                        <a:ea typeface="ＭＳ Ｐゴシック" pitchFamily="34" charset="-128"/>
                      </a:endParaRPr>
                    </a:p>
                  </a:txBody>
                  <a:tcPr marR="0" marT="18288" marB="18288" anchor="ct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a:txBody>
                    <a:bodyPr/>
                    <a:lstStyle/>
                    <a:p>
                      <a:pPr marL="1588" marR="0" lvl="0" indent="-1588" algn="l" defTabSz="1463675" rtl="0" eaLnBrk="1" fontAlgn="base" latinLnBrk="0" hangingPunct="1">
                        <a:lnSpc>
                          <a:spcPct val="111000"/>
                        </a:lnSpc>
                        <a:spcBef>
                          <a:spcPct val="50000"/>
                        </a:spcBef>
                        <a:spcAft>
                          <a:spcPct val="0"/>
                        </a:spcAft>
                        <a:buClrTx/>
                        <a:buSzPct val="40000"/>
                        <a:buFontTx/>
                        <a:buNone/>
                        <a:tabLst/>
                        <a:defRPr/>
                      </a:pPr>
                      <a:r>
                        <a:rPr kumimoji="0" lang="en-US" sz="900" b="1" i="0" u="none" strike="noStrike" cap="none" normalizeH="0" baseline="0" dirty="0">
                          <a:ln>
                            <a:noFill/>
                          </a:ln>
                          <a:solidFill>
                            <a:schemeClr val="tx1"/>
                          </a:solidFill>
                          <a:effectLst/>
                          <a:latin typeface="Arial" pitchFamily="34" charset="0"/>
                          <a:ea typeface="ＭＳ Ｐゴシック" pitchFamily="34" charset="-128"/>
                        </a:rPr>
                        <a:t>Non-Equity </a:t>
                      </a:r>
                    </a:p>
                  </a:txBody>
                  <a:tcPr marR="18288" marT="18288" marB="18288" anchor="ctr" horzOverflow="overflow">
                    <a:lnL w="9525" cap="flat" cmpd="sng" algn="ctr">
                      <a:noFill/>
                      <a:prstDash val="solid"/>
                      <a:round/>
                      <a:headEnd type="none" w="med" len="med"/>
                      <a:tailEnd type="none" w="med" len="med"/>
                    </a:lnL>
                    <a:lnR w="12700" cap="flat" cmpd="sng" algn="ctr">
                      <a:solidFill>
                        <a:srgbClr val="768692"/>
                      </a:solidFill>
                      <a:prstDash val="sysDot"/>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chemeClr val="bg1"/>
                    </a:solidFill>
                  </a:tcPr>
                </a:tc>
                <a:tc>
                  <a:txBody>
                    <a:bodyPr/>
                    <a:lstStyle/>
                    <a:p>
                      <a:pPr marL="57150" marR="0" lvl="0" indent="0" algn="ctr" defTabSz="1463675" rtl="0" eaLnBrk="1" fontAlgn="base" latinLnBrk="0" hangingPunct="1">
                        <a:lnSpc>
                          <a:spcPct val="111000"/>
                        </a:lnSpc>
                        <a:spcBef>
                          <a:spcPct val="50000"/>
                        </a:spcBef>
                        <a:spcAft>
                          <a:spcPct val="0"/>
                        </a:spcAft>
                        <a:buClrTx/>
                        <a:buSzPct val="40000"/>
                        <a:buFontTx/>
                        <a:buNone/>
                        <a:tabLst/>
                        <a:defRPr/>
                      </a:pPr>
                      <a:endParaRPr kumimoji="0" lang="en-US" sz="200" b="0" i="0" u="none" strike="noStrike" kern="1200" cap="none" normalizeH="0" baseline="0" dirty="0">
                        <a:ln>
                          <a:noFill/>
                        </a:ln>
                        <a:solidFill>
                          <a:schemeClr val="tx1"/>
                        </a:solidFill>
                        <a:effectLst/>
                        <a:latin typeface="Arial" pitchFamily="34" charset="0"/>
                        <a:ea typeface="ＭＳ Ｐゴシック" pitchFamily="34" charset="-128"/>
                        <a:cs typeface="+mn-cs"/>
                      </a:endParaRPr>
                    </a:p>
                  </a:txBody>
                  <a:tcPr marL="0" marR="0" marT="0" marB="0" anchor="ctr" horzOverflow="overflow">
                    <a:lnL w="12700" cap="flat" cmpd="sng" algn="ctr">
                      <a:solidFill>
                        <a:srgbClr val="768692"/>
                      </a:solidFill>
                      <a:prstDash val="sysDot"/>
                      <a:round/>
                      <a:headEnd type="none" w="med" len="med"/>
                      <a:tailEnd type="none" w="med" len="med"/>
                    </a:lnL>
                    <a:lnR w="9525" cap="flat" cmpd="sng" algn="ctr">
                      <a:noFill/>
                      <a:prstDash val="sysDot"/>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chemeClr val="bg1"/>
                    </a:solidFill>
                  </a:tcPr>
                </a:tc>
                <a:tc>
                  <a:txBody>
                    <a:bodyPr/>
                    <a:lstStyle/>
                    <a:p>
                      <a:pPr marL="57150" marR="0" lvl="0" indent="0" algn="ctr" defTabSz="1463675" rtl="0" eaLnBrk="1" fontAlgn="base" latinLnBrk="0" hangingPunct="1">
                        <a:lnSpc>
                          <a:spcPct val="111000"/>
                        </a:lnSpc>
                        <a:spcBef>
                          <a:spcPct val="50000"/>
                        </a:spcBef>
                        <a:spcAft>
                          <a:spcPct val="0"/>
                        </a:spcAft>
                        <a:buClrTx/>
                        <a:buSzPct val="40000"/>
                        <a:buFontTx/>
                        <a:buNone/>
                        <a:tabLst/>
                        <a:defRPr/>
                      </a:pPr>
                      <a:r>
                        <a:rPr kumimoji="0" lang="en-US" sz="1000" b="0" i="0" u="none" strike="noStrike" kern="1200" cap="none" normalizeH="0" baseline="0" dirty="0">
                          <a:ln>
                            <a:noFill/>
                          </a:ln>
                          <a:solidFill>
                            <a:schemeClr val="tx1"/>
                          </a:solidFill>
                          <a:effectLst/>
                          <a:latin typeface="Arial" pitchFamily="34" charset="0"/>
                          <a:ea typeface="ＭＳ Ｐゴシック" pitchFamily="34" charset="-128"/>
                          <a:cs typeface="+mn-cs"/>
                        </a:rPr>
                        <a:t>&lt; 20%</a:t>
                      </a:r>
                    </a:p>
                  </a:txBody>
                  <a:tcPr anchor="ctr" horzOverflow="overflow">
                    <a:lnL w="9525" cap="flat" cmpd="sng" algn="ctr">
                      <a:noFill/>
                      <a:prstDash val="sysDot"/>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chemeClr val="bg1"/>
                    </a:solidFill>
                  </a:tcPr>
                </a:tc>
                <a:tc>
                  <a:txBody>
                    <a:bodyPr/>
                    <a:lstStyle/>
                    <a:p>
                      <a:pPr marL="57150" marR="0" lvl="0" indent="0" algn="ctr" defTabSz="1463675" rtl="0" eaLnBrk="1" fontAlgn="base" latinLnBrk="0" hangingPunct="1">
                        <a:lnSpc>
                          <a:spcPct val="111000"/>
                        </a:lnSpc>
                        <a:spcBef>
                          <a:spcPct val="50000"/>
                        </a:spcBef>
                        <a:spcAft>
                          <a:spcPct val="0"/>
                        </a:spcAft>
                        <a:buClrTx/>
                        <a:buSzPct val="40000"/>
                        <a:buFontTx/>
                        <a:buNone/>
                        <a:tabLst/>
                        <a:defRPr/>
                      </a:pPr>
                      <a:r>
                        <a:rPr kumimoji="0" lang="en-US" sz="1000" b="0" i="0" u="none" strike="noStrike" kern="1200" cap="none" normalizeH="0" baseline="0" dirty="0">
                          <a:ln>
                            <a:noFill/>
                          </a:ln>
                          <a:solidFill>
                            <a:schemeClr val="tx1"/>
                          </a:solidFill>
                          <a:effectLst/>
                          <a:latin typeface="Arial" pitchFamily="34" charset="0"/>
                          <a:ea typeface="ＭＳ Ｐゴシック" pitchFamily="34" charset="-128"/>
                          <a:cs typeface="+mn-cs"/>
                        </a:rPr>
                        <a:t>0.00%</a:t>
                      </a:r>
                    </a:p>
                  </a:txBody>
                  <a:tcPr anchor="ctr" horzOverflow="overflow">
                    <a:lnL w="9525" cap="flat" cmpd="sng" algn="ctr">
                      <a:noFill/>
                      <a:prstDash val="sysDot"/>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chemeClr val="bg1"/>
                    </a:solidFill>
                  </a:tcPr>
                </a:tc>
                <a:tc>
                  <a:txBody>
                    <a:bodyPr/>
                    <a:lstStyle/>
                    <a:p>
                      <a:endParaRPr lang="en-US" dirty="0">
                        <a:solidFill>
                          <a:schemeClr val="tx1"/>
                        </a:solidFill>
                      </a:endParaRPr>
                    </a:p>
                  </a:txBody>
                  <a:tcPr marL="18288" marR="18288" marT="18288" marB="18288" anchor="ct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6"/>
                  </a:ext>
                </a:extLst>
              </a:tr>
              <a:tr h="0">
                <a:tc>
                  <a:txBody>
                    <a:bodyPr/>
                    <a:lstStyle/>
                    <a:p>
                      <a:pPr marL="0" marR="0" lvl="0" indent="0" algn="l" defTabSz="914400" rtl="0" eaLnBrk="1" fontAlgn="base" latinLnBrk="0" hangingPunct="1">
                        <a:lnSpc>
                          <a:spcPct val="95000"/>
                        </a:lnSpc>
                        <a:spcBef>
                          <a:spcPts val="600"/>
                        </a:spcBef>
                        <a:spcAft>
                          <a:spcPts val="0"/>
                        </a:spcAft>
                        <a:buClrTx/>
                        <a:buSzTx/>
                        <a:buFontTx/>
                        <a:buNone/>
                        <a:tabLst/>
                        <a:defRPr/>
                      </a:pPr>
                      <a:endParaRPr kumimoji="0" lang="it-IT" sz="200" b="0" i="0" u="none" strike="noStrike" kern="1200" cap="none" spc="0" normalizeH="0" baseline="0" dirty="0">
                        <a:ln>
                          <a:noFill/>
                        </a:ln>
                        <a:solidFill>
                          <a:srgbClr val="768692"/>
                        </a:solidFill>
                        <a:effectLst/>
                        <a:uLnTx/>
                        <a:uFillTx/>
                        <a:latin typeface="+mn-lt"/>
                        <a:ea typeface="ＭＳ Ｐゴシック"/>
                        <a:cs typeface="+mn-cs"/>
                      </a:endParaRPr>
                    </a:p>
                  </a:txBody>
                  <a:tcPr marR="0" marT="18288" marB="18288" anchor="ct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base" latinLnBrk="0" hangingPunct="1">
                        <a:lnSpc>
                          <a:spcPct val="95000"/>
                        </a:lnSpc>
                        <a:spcBef>
                          <a:spcPts val="600"/>
                        </a:spcBef>
                        <a:spcAft>
                          <a:spcPts val="0"/>
                        </a:spcAft>
                        <a:buClrTx/>
                        <a:buSzTx/>
                        <a:buFontTx/>
                        <a:buNone/>
                        <a:tabLst/>
                        <a:defRPr/>
                      </a:pPr>
                      <a:endParaRPr kumimoji="0" lang="it-IT" sz="200" b="0" i="0" u="none" strike="noStrike" kern="1200" cap="none" spc="0" normalizeH="0" baseline="0" dirty="0">
                        <a:ln>
                          <a:noFill/>
                        </a:ln>
                        <a:solidFill>
                          <a:schemeClr val="tx1"/>
                        </a:solidFill>
                        <a:effectLst/>
                        <a:uLnTx/>
                        <a:uFillTx/>
                        <a:latin typeface="+mn-lt"/>
                        <a:ea typeface="ＭＳ Ｐゴシック"/>
                        <a:cs typeface="+mn-cs"/>
                      </a:endParaRPr>
                    </a:p>
                  </a:txBody>
                  <a:tcPr marR="18288" marT="18288" marB="18288" anchor="ctr" horzOverflow="overflow">
                    <a:lnL w="9525" cap="flat" cmpd="sng" algn="ctr">
                      <a:noFill/>
                      <a:prstDash val="solid"/>
                      <a:round/>
                      <a:headEnd type="none" w="med" len="med"/>
                      <a:tailEnd type="none" w="med" len="med"/>
                    </a:lnL>
                    <a:lnR w="12700" cap="flat" cmpd="sng" algn="ctr">
                      <a:solidFill>
                        <a:srgbClr val="768692"/>
                      </a:solidFill>
                      <a:prstDash val="sysDot"/>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a:txBody>
                    <a:bodyPr/>
                    <a:lstStyle/>
                    <a:p>
                      <a:endParaRPr lang="en-US" sz="200" dirty="0">
                        <a:solidFill>
                          <a:schemeClr val="tx1"/>
                        </a:solidFill>
                      </a:endParaRPr>
                    </a:p>
                  </a:txBody>
                  <a:tcPr marL="0" marR="0" marT="0" marB="0" anchor="ctr" horzOverflow="overflow">
                    <a:lnL w="12700" cap="flat" cmpd="sng" algn="ctr">
                      <a:solidFill>
                        <a:srgbClr val="768692"/>
                      </a:solidFill>
                      <a:prstDash val="sysDot"/>
                      <a:round/>
                      <a:headEnd type="none" w="med" len="med"/>
                      <a:tailEnd type="none" w="med" len="med"/>
                    </a:lnL>
                    <a:lnR w="9525" cap="flat" cmpd="sng" algn="ctr">
                      <a:noFill/>
                      <a:prstDash val="sysDot"/>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a:txBody>
                    <a:bodyPr/>
                    <a:lstStyle/>
                    <a:p>
                      <a:endParaRPr lang="en-US" sz="200" dirty="0">
                        <a:solidFill>
                          <a:schemeClr val="tx1"/>
                        </a:solidFill>
                      </a:endParaRPr>
                    </a:p>
                  </a:txBody>
                  <a:tcPr marL="18288" marR="18288" marT="18288" marB="18288" anchor="ctr" horzOverflow="overflow">
                    <a:lnL w="9525" cap="flat" cmpd="sng" algn="ctr">
                      <a:noFill/>
                      <a:prstDash val="sysDot"/>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a:txBody>
                    <a:bodyPr/>
                    <a:lstStyle/>
                    <a:p>
                      <a:endParaRPr lang="en-US" sz="200" dirty="0">
                        <a:solidFill>
                          <a:srgbClr val="FF0000"/>
                        </a:solidFill>
                      </a:endParaRPr>
                    </a:p>
                  </a:txBody>
                  <a:tcPr marL="18288" marR="18288" marT="18288" marB="18288" anchor="ct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a:txBody>
                    <a:bodyPr/>
                    <a:lstStyle/>
                    <a:p>
                      <a:endParaRPr lang="en-US" sz="200" dirty="0">
                        <a:solidFill>
                          <a:schemeClr val="tx1"/>
                        </a:solidFill>
                      </a:endParaRPr>
                    </a:p>
                  </a:txBody>
                  <a:tcPr marL="18288" marR="18288" marT="18288" marB="18288" anchor="ct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7"/>
                  </a:ext>
                </a:extLst>
              </a:tr>
            </a:tbl>
          </a:graphicData>
        </a:graphic>
      </p:graphicFrame>
      <p:graphicFrame>
        <p:nvGraphicFramePr>
          <p:cNvPr id="13" name="Group 132"/>
          <p:cNvGraphicFramePr>
            <a:graphicFrameLocks noGrp="1"/>
          </p:cNvGraphicFramePr>
          <p:nvPr>
            <p:extLst>
              <p:ext uri="{D42A27DB-BD31-4B8C-83A1-F6EECF244321}">
                <p14:modId xmlns:p14="http://schemas.microsoft.com/office/powerpoint/2010/main" val="3603906446"/>
              </p:ext>
            </p:extLst>
          </p:nvPr>
        </p:nvGraphicFramePr>
        <p:xfrm>
          <a:off x="4419600" y="2198731"/>
          <a:ext cx="3871709" cy="1687469"/>
        </p:xfrm>
        <a:graphic>
          <a:graphicData uri="http://schemas.openxmlformats.org/drawingml/2006/table">
            <a:tbl>
              <a:tblPr/>
              <a:tblGrid>
                <a:gridCol w="140598">
                  <a:extLst>
                    <a:ext uri="{9D8B030D-6E8A-4147-A177-3AD203B41FA5}">
                      <a16:colId xmlns:a16="http://schemas.microsoft.com/office/drawing/2014/main" val="20000"/>
                    </a:ext>
                  </a:extLst>
                </a:gridCol>
                <a:gridCol w="1551298">
                  <a:extLst>
                    <a:ext uri="{9D8B030D-6E8A-4147-A177-3AD203B41FA5}">
                      <a16:colId xmlns:a16="http://schemas.microsoft.com/office/drawing/2014/main" val="20001"/>
                    </a:ext>
                  </a:extLst>
                </a:gridCol>
                <a:gridCol w="66675">
                  <a:extLst>
                    <a:ext uri="{9D8B030D-6E8A-4147-A177-3AD203B41FA5}">
                      <a16:colId xmlns:a16="http://schemas.microsoft.com/office/drawing/2014/main" val="20002"/>
                    </a:ext>
                  </a:extLst>
                </a:gridCol>
                <a:gridCol w="1019280">
                  <a:extLst>
                    <a:ext uri="{9D8B030D-6E8A-4147-A177-3AD203B41FA5}">
                      <a16:colId xmlns:a16="http://schemas.microsoft.com/office/drawing/2014/main" val="20003"/>
                    </a:ext>
                  </a:extLst>
                </a:gridCol>
                <a:gridCol w="1019280">
                  <a:extLst>
                    <a:ext uri="{9D8B030D-6E8A-4147-A177-3AD203B41FA5}">
                      <a16:colId xmlns:a16="http://schemas.microsoft.com/office/drawing/2014/main" val="20004"/>
                    </a:ext>
                  </a:extLst>
                </a:gridCol>
                <a:gridCol w="74578">
                  <a:extLst>
                    <a:ext uri="{9D8B030D-6E8A-4147-A177-3AD203B41FA5}">
                      <a16:colId xmlns:a16="http://schemas.microsoft.com/office/drawing/2014/main" val="20005"/>
                    </a:ext>
                  </a:extLst>
                </a:gridCol>
              </a:tblGrid>
              <a:tr h="447675">
                <a:tc gridSpan="2">
                  <a:txBody>
                    <a:bodyPr/>
                    <a:lstStyle/>
                    <a:p>
                      <a:pPr marL="0" marR="0" lvl="0" indent="0" algn="l" defTabSz="914400" rtl="0" eaLnBrk="1" fontAlgn="base" latinLnBrk="0" hangingPunct="1">
                        <a:lnSpc>
                          <a:spcPct val="100000"/>
                        </a:lnSpc>
                        <a:spcBef>
                          <a:spcPts val="600"/>
                        </a:spcBef>
                        <a:spcAft>
                          <a:spcPct val="0"/>
                        </a:spcAft>
                        <a:buClr>
                          <a:schemeClr val="tx1"/>
                        </a:buClr>
                        <a:buSzTx/>
                        <a:buFontTx/>
                        <a:buNone/>
                        <a:tabLst/>
                      </a:pPr>
                      <a:r>
                        <a:rPr kumimoji="0" lang="en-US" altLang="en-US" sz="1400" b="1" i="0" u="none" strike="noStrike" kern="1200" cap="none" normalizeH="0" baseline="0" dirty="0">
                          <a:ln>
                            <a:noFill/>
                          </a:ln>
                          <a:solidFill>
                            <a:schemeClr val="tx1"/>
                          </a:solidFill>
                          <a:effectLst/>
                          <a:latin typeface="Arial" pitchFamily="34" charset="0"/>
                          <a:ea typeface="ＭＳ Ｐゴシック" pitchFamily="34" charset="-128"/>
                          <a:cs typeface="+mn-cs"/>
                        </a:rPr>
                        <a:t>Characteristics</a:t>
                      </a:r>
                    </a:p>
                  </a:txBody>
                  <a:tcPr marR="0" marT="0" marB="0" anchor="ctr" horzOverflow="overflow">
                    <a:lnL w="9525" cap="flat" cmpd="sng" algn="ctr">
                      <a:noFill/>
                      <a:prstDash val="solid"/>
                      <a:round/>
                      <a:headEnd type="none" w="med" len="med"/>
                      <a:tailEnd type="none" w="med" len="med"/>
                    </a:lnL>
                    <a:lnR w="12700" cap="flat" cmpd="sng" algn="ctr">
                      <a:solidFill>
                        <a:srgbClr val="768692"/>
                      </a:solidFill>
                      <a:prstDash val="sysDot"/>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hMerge="1">
                  <a:txBody>
                    <a:bodyPr/>
                    <a:lstStyle/>
                    <a:p>
                      <a:pPr marL="0" marR="0" lvl="0" indent="0" algn="l" defTabSz="914400" rtl="0" eaLnBrk="1" fontAlgn="base" latinLnBrk="0" hangingPunct="1">
                        <a:lnSpc>
                          <a:spcPct val="100000"/>
                        </a:lnSpc>
                        <a:spcBef>
                          <a:spcPts val="600"/>
                        </a:spcBef>
                        <a:spcAft>
                          <a:spcPct val="0"/>
                        </a:spcAft>
                        <a:buClr>
                          <a:schemeClr val="tx1"/>
                        </a:buClr>
                        <a:buSzTx/>
                        <a:buFontTx/>
                        <a:buNone/>
                        <a:tabLst/>
                      </a:pPr>
                      <a:endParaRPr kumimoji="0" lang="en-US" altLang="en-US" sz="1400" b="1" i="0" u="none" strike="noStrike" kern="1200" cap="none" normalizeH="0" baseline="0" dirty="0">
                        <a:ln>
                          <a:noFill/>
                        </a:ln>
                        <a:solidFill>
                          <a:schemeClr val="tx1"/>
                        </a:solidFill>
                        <a:effectLst/>
                        <a:latin typeface="Arial" pitchFamily="34" charset="0"/>
                        <a:ea typeface="ＭＳ Ｐゴシック" pitchFamily="34" charset="-128"/>
                        <a:cs typeface="+mn-cs"/>
                      </a:endParaRPr>
                    </a:p>
                  </a:txBody>
                  <a:tcPr marR="18288" marT="0" marB="0" anchor="ct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 latinLnBrk="0" hangingPunct="1">
                        <a:lnSpc>
                          <a:spcPct val="100000"/>
                        </a:lnSpc>
                        <a:spcBef>
                          <a:spcPct val="0"/>
                        </a:spcBef>
                        <a:spcAft>
                          <a:spcPct val="0"/>
                        </a:spcAft>
                        <a:buClrTx/>
                        <a:buSzPct val="40000"/>
                        <a:buFontTx/>
                        <a:buNone/>
                        <a:tabLst/>
                      </a:pPr>
                      <a:endParaRPr kumimoji="0" lang="en-US" sz="200" b="1" i="0" u="none" strike="noStrike" kern="1200" cap="none" normalizeH="0" baseline="0" dirty="0">
                        <a:ln>
                          <a:noFill/>
                        </a:ln>
                        <a:solidFill>
                          <a:schemeClr val="bg1"/>
                        </a:solidFill>
                        <a:effectLst/>
                        <a:latin typeface="Arial" pitchFamily="34" charset="0"/>
                        <a:ea typeface="ＭＳ Ｐゴシック" pitchFamily="34" charset="-128"/>
                        <a:cs typeface="+mn-cs"/>
                      </a:endParaRPr>
                    </a:p>
                  </a:txBody>
                  <a:tcPr marL="0" marR="0" marT="0" marB="0" anchor="ctr" horzOverflow="overflow">
                    <a:lnL w="12700" cap="flat" cmpd="sng" algn="ctr">
                      <a:solidFill>
                        <a:srgbClr val="768692"/>
                      </a:solidFill>
                      <a:prstDash val="sysDot"/>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 latinLnBrk="0" hangingPunct="1">
                        <a:lnSpc>
                          <a:spcPct val="100000"/>
                        </a:lnSpc>
                        <a:spcBef>
                          <a:spcPct val="0"/>
                        </a:spcBef>
                        <a:spcAft>
                          <a:spcPct val="0"/>
                        </a:spcAft>
                        <a:buClrTx/>
                        <a:buSzPct val="40000"/>
                        <a:buFontTx/>
                        <a:buNone/>
                        <a:tabLst/>
                      </a:pPr>
                      <a:r>
                        <a:rPr kumimoji="0" lang="en-US" sz="1000" b="1" i="0" u="none" strike="noStrike" kern="1200" cap="none" normalizeH="0" baseline="0" dirty="0">
                          <a:ln>
                            <a:noFill/>
                          </a:ln>
                          <a:solidFill>
                            <a:schemeClr val="bg1"/>
                          </a:solidFill>
                          <a:effectLst/>
                          <a:latin typeface="Arial" pitchFamily="34" charset="0"/>
                          <a:ea typeface="ＭＳ Ｐゴシック" pitchFamily="34" charset="-128"/>
                          <a:cs typeface="+mn-cs"/>
                        </a:rPr>
                        <a:t>Target</a:t>
                      </a:r>
                    </a:p>
                  </a:txBody>
                  <a:tcPr marL="18288" marR="18288" marT="0" marB="0" anchor="ctr" horzOverflow="overflow">
                    <a:lnL w="9525" cap="flat" cmpd="sng" algn="ctr">
                      <a:noFill/>
                      <a:prstDash val="solid"/>
                      <a:round/>
                      <a:headEnd type="none" w="med" len="med"/>
                      <a:tailEnd type="none" w="med" len="med"/>
                    </a:lnL>
                    <a:lnR w="76200" cap="flat" cmpd="sng" algn="ctr">
                      <a:solidFill>
                        <a:srgbClr val="EAEAEA"/>
                      </a:solidFill>
                      <a:prstDash val="solid"/>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7A9B3D"/>
                    </a:solidFill>
                  </a:tcPr>
                </a:tc>
                <a:tc>
                  <a:txBody>
                    <a:bodyPr/>
                    <a:lstStyle/>
                    <a:p>
                      <a:pPr marL="0" marR="0" lvl="0" indent="0" algn="ctr" defTabSz="914400" rtl="0" eaLnBrk="1" fontAlgn="b" latinLnBrk="0" hangingPunct="1">
                        <a:lnSpc>
                          <a:spcPct val="100000"/>
                        </a:lnSpc>
                        <a:spcBef>
                          <a:spcPct val="0"/>
                        </a:spcBef>
                        <a:spcAft>
                          <a:spcPct val="0"/>
                        </a:spcAft>
                        <a:buClrTx/>
                        <a:buSzPct val="40000"/>
                        <a:buFontTx/>
                        <a:buNone/>
                        <a:tabLst/>
                      </a:pPr>
                      <a:r>
                        <a:rPr kumimoji="0" lang="en-US" sz="1000" b="1" i="0" u="none" strike="noStrike" cap="none" normalizeH="0" baseline="0" dirty="0">
                          <a:ln>
                            <a:noFill/>
                          </a:ln>
                          <a:solidFill>
                            <a:schemeClr val="tx1"/>
                          </a:solidFill>
                          <a:effectLst/>
                          <a:latin typeface="Arial" pitchFamily="34" charset="0"/>
                          <a:ea typeface="MS PGothic" pitchFamily="34" charset="-128"/>
                          <a:cs typeface="Arial" pitchFamily="34" charset="0"/>
                        </a:rPr>
                        <a:t>Actual</a:t>
                      </a:r>
                    </a:p>
                  </a:txBody>
                  <a:tcPr marL="18288" marR="18288" marT="0" marB="0" anchor="ctr" horzOverflow="overflow">
                    <a:lnL w="76200" cap="flat" cmpd="sng" algn="ctr">
                      <a:solidFill>
                        <a:srgbClr val="EAEAEA"/>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C8CFD3"/>
                    </a:solidFill>
                  </a:tcPr>
                </a:tc>
                <a:tc>
                  <a:txBody>
                    <a:bodyPr/>
                    <a:lstStyle/>
                    <a:p>
                      <a:endParaRPr lang="en-US" sz="200" dirty="0"/>
                    </a:p>
                  </a:txBody>
                  <a:tcPr marL="18288" marR="18288" marT="0" marB="0" anchor="b"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0"/>
                  </a:ext>
                </a:extLst>
              </a:tr>
              <a:tr h="75458">
                <a:tc>
                  <a:txBody>
                    <a:bodyPr/>
                    <a:lstStyle/>
                    <a:p>
                      <a:pPr marL="0" marR="0" lvl="0" indent="0" algn="l" defTabSz="914400" rtl="0" eaLnBrk="1" fontAlgn="base" latinLnBrk="0" hangingPunct="1">
                        <a:lnSpc>
                          <a:spcPct val="100000"/>
                        </a:lnSpc>
                        <a:spcBef>
                          <a:spcPts val="600"/>
                        </a:spcBef>
                        <a:spcAft>
                          <a:spcPct val="0"/>
                        </a:spcAft>
                        <a:buClr>
                          <a:schemeClr val="tx1"/>
                        </a:buClr>
                        <a:buSzTx/>
                        <a:buFontTx/>
                        <a:buNone/>
                        <a:tabLst/>
                      </a:pPr>
                      <a:endParaRPr kumimoji="0" lang="en-US" altLang="en-US" sz="400" b="1" i="0" u="none" strike="noStrike" kern="1200" cap="none" normalizeH="0" baseline="0" dirty="0">
                        <a:ln>
                          <a:noFill/>
                        </a:ln>
                        <a:solidFill>
                          <a:schemeClr val="tx1"/>
                        </a:solidFill>
                        <a:effectLst/>
                        <a:latin typeface="Arial" pitchFamily="34" charset="0"/>
                        <a:ea typeface="ＭＳ Ｐゴシック" pitchFamily="34" charset="-128"/>
                        <a:cs typeface="+mn-cs"/>
                      </a:endParaRPr>
                    </a:p>
                  </a:txBody>
                  <a:tcPr marR="0" marT="0" marB="0" anchor="ct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base" latinLnBrk="0" hangingPunct="1">
                        <a:lnSpc>
                          <a:spcPct val="100000"/>
                        </a:lnSpc>
                        <a:spcBef>
                          <a:spcPts val="600"/>
                        </a:spcBef>
                        <a:spcAft>
                          <a:spcPct val="0"/>
                        </a:spcAft>
                        <a:buClr>
                          <a:schemeClr val="tx1"/>
                        </a:buClr>
                        <a:buSzTx/>
                        <a:buFontTx/>
                        <a:buNone/>
                        <a:tabLst/>
                      </a:pPr>
                      <a:endParaRPr kumimoji="0" lang="en-US" altLang="en-US" sz="400" b="1" i="0" u="none" strike="noStrike" kern="1200" cap="none" normalizeH="0" baseline="0" dirty="0">
                        <a:ln>
                          <a:noFill/>
                        </a:ln>
                        <a:solidFill>
                          <a:schemeClr val="tx1"/>
                        </a:solidFill>
                        <a:effectLst/>
                        <a:latin typeface="Arial" pitchFamily="34" charset="0"/>
                        <a:ea typeface="ＭＳ Ｐゴシック" pitchFamily="34" charset="-128"/>
                        <a:cs typeface="+mn-cs"/>
                      </a:endParaRPr>
                    </a:p>
                  </a:txBody>
                  <a:tcPr marR="18288" marT="0" marB="0" anchor="ctr" horzOverflow="overflow">
                    <a:lnL w="9525" cap="flat" cmpd="sng" algn="ctr">
                      <a:noFill/>
                      <a:prstDash val="solid"/>
                      <a:round/>
                      <a:headEnd type="none" w="med" len="med"/>
                      <a:tailEnd type="none" w="med" len="med"/>
                    </a:lnL>
                    <a:lnR w="12700" cap="flat" cmpd="sng" algn="ctr">
                      <a:solidFill>
                        <a:srgbClr val="768692"/>
                      </a:solidFill>
                      <a:prstDash val="sysDot"/>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 latinLnBrk="0" hangingPunct="1">
                        <a:lnSpc>
                          <a:spcPct val="100000"/>
                        </a:lnSpc>
                        <a:spcBef>
                          <a:spcPct val="0"/>
                        </a:spcBef>
                        <a:spcAft>
                          <a:spcPct val="0"/>
                        </a:spcAft>
                        <a:buClrTx/>
                        <a:buSzPct val="40000"/>
                        <a:buFontTx/>
                        <a:buNone/>
                        <a:tabLst/>
                      </a:pPr>
                      <a:endParaRPr kumimoji="0" lang="en-US" sz="400" b="0" i="0" u="none" strike="noStrike" kern="1200" cap="none" normalizeH="0" baseline="0" dirty="0">
                        <a:ln>
                          <a:noFill/>
                        </a:ln>
                        <a:solidFill>
                          <a:schemeClr val="tx1"/>
                        </a:solidFill>
                        <a:effectLst/>
                        <a:latin typeface="Arial" pitchFamily="34" charset="0"/>
                        <a:ea typeface="ＭＳ Ｐゴシック" pitchFamily="34" charset="-128"/>
                        <a:cs typeface="+mn-cs"/>
                      </a:endParaRPr>
                    </a:p>
                  </a:txBody>
                  <a:tcPr marL="0" marR="0" marT="0" marB="0" anchor="ctr" horzOverflow="overflow">
                    <a:lnL w="12700" cap="flat" cmpd="sng" algn="ctr">
                      <a:solidFill>
                        <a:srgbClr val="768692"/>
                      </a:solidFill>
                      <a:prstDash val="sysDot"/>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 latinLnBrk="0" hangingPunct="1">
                        <a:lnSpc>
                          <a:spcPct val="100000"/>
                        </a:lnSpc>
                        <a:spcBef>
                          <a:spcPct val="0"/>
                        </a:spcBef>
                        <a:spcAft>
                          <a:spcPct val="0"/>
                        </a:spcAft>
                        <a:buClrTx/>
                        <a:buSzPct val="40000"/>
                        <a:buFontTx/>
                        <a:buNone/>
                        <a:tabLst/>
                      </a:pPr>
                      <a:endParaRPr kumimoji="0" lang="en-US" sz="400" b="0" i="0" u="none" strike="noStrike" kern="1200" cap="none" normalizeH="0" baseline="0" dirty="0">
                        <a:ln>
                          <a:noFill/>
                        </a:ln>
                        <a:solidFill>
                          <a:schemeClr val="tx1"/>
                        </a:solidFill>
                        <a:effectLst/>
                        <a:latin typeface="Arial" pitchFamily="34" charset="0"/>
                        <a:ea typeface="ＭＳ Ｐゴシック" pitchFamily="34" charset="-128"/>
                        <a:cs typeface="+mn-cs"/>
                      </a:endParaRPr>
                    </a:p>
                  </a:txBody>
                  <a:tcPr marL="18288" marR="18288" marT="0" marB="0" anchor="ct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a:txBody>
                    <a:bodyPr/>
                    <a:lstStyle/>
                    <a:p>
                      <a:endParaRPr lang="en-US" sz="400" dirty="0"/>
                    </a:p>
                  </a:txBody>
                  <a:tcPr marL="18288" marR="18288" marT="0" marB="0" anchor="ct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a:txBody>
                    <a:bodyPr/>
                    <a:lstStyle/>
                    <a:p>
                      <a:endParaRPr lang="en-US" sz="400" dirty="0"/>
                    </a:p>
                  </a:txBody>
                  <a:tcPr marL="18288" marR="18288" marT="0" marB="0" anchor="b"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1"/>
                  </a:ext>
                </a:extLst>
              </a:tr>
              <a:tr h="268220">
                <a:tc>
                  <a:txBody>
                    <a:bodyPr/>
                    <a:lstStyle/>
                    <a:p>
                      <a:pPr marL="0" marR="0" lvl="0" indent="0" algn="l" defTabSz="914400" rtl="0" eaLnBrk="1" fontAlgn="base" latinLnBrk="0" hangingPunct="1">
                        <a:lnSpc>
                          <a:spcPct val="100000"/>
                        </a:lnSpc>
                        <a:spcBef>
                          <a:spcPts val="600"/>
                        </a:spcBef>
                        <a:spcAft>
                          <a:spcPct val="0"/>
                        </a:spcAft>
                        <a:buClr>
                          <a:schemeClr val="tx1"/>
                        </a:buClr>
                        <a:buSzTx/>
                        <a:buFontTx/>
                        <a:buNone/>
                        <a:tabLst/>
                      </a:pPr>
                      <a:endParaRPr kumimoji="0" lang="en-US" altLang="en-US" sz="200" b="1" i="0" u="none" strike="noStrike" kern="1200" cap="none" normalizeH="0" baseline="0" dirty="0">
                        <a:ln>
                          <a:noFill/>
                        </a:ln>
                        <a:solidFill>
                          <a:schemeClr val="tx1"/>
                        </a:solidFill>
                        <a:effectLst/>
                        <a:latin typeface="Arial" pitchFamily="34" charset="0"/>
                        <a:ea typeface="ＭＳ Ｐゴシック" pitchFamily="34" charset="-128"/>
                        <a:cs typeface="+mn-cs"/>
                      </a:endParaRPr>
                    </a:p>
                  </a:txBody>
                  <a:tcPr marL="0" marR="0" marT="18288" marB="18288" anchor="ct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base" latinLnBrk="0" hangingPunct="1">
                        <a:lnSpc>
                          <a:spcPct val="100000"/>
                        </a:lnSpc>
                        <a:spcBef>
                          <a:spcPts val="600"/>
                        </a:spcBef>
                        <a:spcAft>
                          <a:spcPct val="0"/>
                        </a:spcAft>
                        <a:buClr>
                          <a:schemeClr val="tx1"/>
                        </a:buClr>
                        <a:buSzTx/>
                        <a:buFontTx/>
                        <a:buNone/>
                        <a:tabLst/>
                      </a:pPr>
                      <a:r>
                        <a:rPr kumimoji="0" lang="en-US" altLang="en-US" sz="900" b="1" i="0" u="none" strike="noStrike" kern="1200" cap="none" normalizeH="0" baseline="0" dirty="0">
                          <a:ln>
                            <a:noFill/>
                          </a:ln>
                          <a:solidFill>
                            <a:schemeClr val="tx1"/>
                          </a:solidFill>
                          <a:effectLst/>
                          <a:latin typeface="Arial" pitchFamily="34" charset="0"/>
                          <a:ea typeface="ＭＳ Ｐゴシック" pitchFamily="34" charset="-128"/>
                          <a:cs typeface="+mn-cs"/>
                        </a:rPr>
                        <a:t>Tracking Error </a:t>
                      </a:r>
                    </a:p>
                  </a:txBody>
                  <a:tcPr marR="18288" marT="18288" marB="18288" anchor="ctr" horzOverflow="overflow">
                    <a:lnL w="9525" cap="flat" cmpd="sng" algn="ctr">
                      <a:noFill/>
                      <a:prstDash val="solid"/>
                      <a:round/>
                      <a:headEnd type="none" w="med" len="med"/>
                      <a:tailEnd type="none" w="med" len="med"/>
                    </a:lnL>
                    <a:lnR w="12700" cap="flat" cmpd="sng" algn="ctr">
                      <a:solidFill>
                        <a:srgbClr val="768692"/>
                      </a:solidFill>
                      <a:prstDash val="sysDot"/>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 latinLnBrk="0" hangingPunct="1">
                        <a:lnSpc>
                          <a:spcPct val="100000"/>
                        </a:lnSpc>
                        <a:spcBef>
                          <a:spcPct val="0"/>
                        </a:spcBef>
                        <a:spcAft>
                          <a:spcPct val="0"/>
                        </a:spcAft>
                        <a:buClrTx/>
                        <a:buSzPct val="40000"/>
                        <a:buFontTx/>
                        <a:buNone/>
                        <a:tabLst/>
                      </a:pPr>
                      <a:endParaRPr kumimoji="0" lang="en-US" sz="200" b="0" i="0" u="none" strike="noStrike" kern="1200" cap="none" normalizeH="0" baseline="0" dirty="0">
                        <a:ln>
                          <a:noFill/>
                        </a:ln>
                        <a:solidFill>
                          <a:schemeClr val="tx1"/>
                        </a:solidFill>
                        <a:effectLst/>
                        <a:latin typeface="Arial" pitchFamily="34" charset="0"/>
                        <a:ea typeface="ＭＳ Ｐゴシック" pitchFamily="34" charset="-128"/>
                        <a:cs typeface="+mn-cs"/>
                      </a:endParaRPr>
                    </a:p>
                  </a:txBody>
                  <a:tcPr marL="0" marR="0" marT="0" marB="0" anchor="ctr" horzOverflow="overflow">
                    <a:lnL w="12700" cap="flat" cmpd="sng" algn="ctr">
                      <a:solidFill>
                        <a:srgbClr val="768692"/>
                      </a:solidFill>
                      <a:prstDash val="sysDot"/>
                      <a:round/>
                      <a:headEnd type="none" w="med" len="med"/>
                      <a:tailEnd type="none" w="med" len="med"/>
                    </a:lnL>
                    <a:lnR w="9525" cap="flat" cmpd="sng" algn="ctr">
                      <a:noFill/>
                      <a:prstDash val="sysDot"/>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Pct val="40000"/>
                        <a:buFontTx/>
                        <a:buNone/>
                        <a:tabLst/>
                      </a:pPr>
                      <a:r>
                        <a:rPr kumimoji="0" lang="en-US" sz="1000" b="0" i="0" u="none" strike="noStrike" kern="1200" cap="none" normalizeH="0" baseline="0" dirty="0">
                          <a:ln>
                            <a:noFill/>
                          </a:ln>
                          <a:solidFill>
                            <a:schemeClr val="tx1"/>
                          </a:solidFill>
                          <a:effectLst/>
                          <a:latin typeface="Arial" pitchFamily="34" charset="0"/>
                          <a:ea typeface="ＭＳ Ｐゴシック" pitchFamily="34" charset="-128"/>
                          <a:cs typeface="+mn-cs"/>
                        </a:rPr>
                        <a:t>2%–6%</a:t>
                      </a:r>
                    </a:p>
                  </a:txBody>
                  <a:tcPr marL="18288" marR="18288" marT="18288" marB="18288" anchor="ctr" horzOverflow="overflow">
                    <a:lnL w="9525" cap="flat" cmpd="sng" algn="ctr">
                      <a:noFill/>
                      <a:prstDash val="sysDot"/>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 latinLnBrk="0" hangingPunct="1">
                        <a:lnSpc>
                          <a:spcPct val="100000"/>
                        </a:lnSpc>
                        <a:spcBef>
                          <a:spcPct val="0"/>
                        </a:spcBef>
                        <a:spcAft>
                          <a:spcPct val="0"/>
                        </a:spcAft>
                        <a:buClrTx/>
                        <a:buSzPct val="40000"/>
                        <a:buFontTx/>
                        <a:buNone/>
                        <a:tabLst/>
                      </a:pPr>
                      <a:r>
                        <a:rPr kumimoji="0" lang="en-US" sz="1000" b="0" i="0" u="none" strike="noStrike" kern="1200" cap="none" normalizeH="0" baseline="0" dirty="0">
                          <a:ln>
                            <a:noFill/>
                          </a:ln>
                          <a:solidFill>
                            <a:schemeClr val="tx1"/>
                          </a:solidFill>
                          <a:effectLst/>
                          <a:latin typeface="Arial" pitchFamily="34" charset="0"/>
                          <a:ea typeface="ＭＳ Ｐゴシック" pitchFamily="34" charset="-128"/>
                          <a:cs typeface="+mn-cs"/>
                        </a:rPr>
                        <a:t>3.85%</a:t>
                      </a:r>
                    </a:p>
                  </a:txBody>
                  <a:tcPr marL="18288" marR="18288" marT="18288" marB="18288" anchor="ct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chemeClr val="bg1"/>
                    </a:solidFill>
                  </a:tcPr>
                </a:tc>
                <a:tc>
                  <a:txBody>
                    <a:bodyPr/>
                    <a:lstStyle/>
                    <a:p>
                      <a:endParaRPr lang="en-US" dirty="0">
                        <a:solidFill>
                          <a:schemeClr val="tx1"/>
                        </a:solidFill>
                      </a:endParaRPr>
                    </a:p>
                  </a:txBody>
                  <a:tcPr marL="18288" marR="18288" marT="18288" marB="18288" anchor="b"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2"/>
                  </a:ext>
                </a:extLst>
              </a:tr>
              <a:tr h="0">
                <a:tc>
                  <a:txBody>
                    <a:bodyPr/>
                    <a:lstStyle/>
                    <a:p>
                      <a:pPr marL="1588" marR="0" lvl="0" indent="-1588" algn="l" defTabSz="1463675" rtl="0" eaLnBrk="1" fontAlgn="base" latinLnBrk="0" hangingPunct="1">
                        <a:lnSpc>
                          <a:spcPct val="111000"/>
                        </a:lnSpc>
                        <a:spcBef>
                          <a:spcPct val="50000"/>
                        </a:spcBef>
                        <a:spcAft>
                          <a:spcPct val="0"/>
                        </a:spcAft>
                        <a:buClrTx/>
                        <a:buSzPct val="40000"/>
                        <a:buFontTx/>
                        <a:buNone/>
                        <a:tabLst/>
                        <a:defRPr/>
                      </a:pPr>
                      <a:endParaRPr kumimoji="0" lang="en-US" sz="400" b="1" i="0" u="none" strike="noStrike" cap="none" normalizeH="0" baseline="0" dirty="0">
                        <a:ln>
                          <a:noFill/>
                        </a:ln>
                        <a:solidFill>
                          <a:schemeClr val="tx1"/>
                        </a:solidFill>
                        <a:effectLst/>
                        <a:latin typeface="Arial" pitchFamily="34" charset="0"/>
                        <a:ea typeface="ＭＳ Ｐゴシック" pitchFamily="34" charset="-128"/>
                      </a:endParaRPr>
                    </a:p>
                  </a:txBody>
                  <a:tcPr marR="0" marT="0" marB="0" anchor="ct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a:txBody>
                    <a:bodyPr/>
                    <a:lstStyle/>
                    <a:p>
                      <a:pPr marL="1588" marR="0" lvl="0" indent="-1588" algn="l" defTabSz="1463675" rtl="0" eaLnBrk="1" fontAlgn="base" latinLnBrk="0" hangingPunct="1">
                        <a:lnSpc>
                          <a:spcPct val="111000"/>
                        </a:lnSpc>
                        <a:spcBef>
                          <a:spcPct val="50000"/>
                        </a:spcBef>
                        <a:spcAft>
                          <a:spcPct val="0"/>
                        </a:spcAft>
                        <a:buClrTx/>
                        <a:buSzPct val="40000"/>
                        <a:buFontTx/>
                        <a:buNone/>
                        <a:tabLst/>
                        <a:defRPr/>
                      </a:pPr>
                      <a:endParaRPr kumimoji="0" lang="en-US" sz="400" b="1" i="0" u="none" strike="noStrike" cap="none" normalizeH="0" baseline="0" dirty="0">
                        <a:ln>
                          <a:noFill/>
                        </a:ln>
                        <a:solidFill>
                          <a:schemeClr val="tx1"/>
                        </a:solidFill>
                        <a:effectLst/>
                        <a:latin typeface="Arial" pitchFamily="34" charset="0"/>
                        <a:ea typeface="ＭＳ Ｐゴシック" pitchFamily="34" charset="-128"/>
                      </a:endParaRPr>
                    </a:p>
                  </a:txBody>
                  <a:tcPr marR="18288" marT="0" marB="0" anchor="ctr" horzOverflow="overflow">
                    <a:lnL w="9525" cap="flat" cmpd="sng" algn="ctr">
                      <a:noFill/>
                      <a:prstDash val="solid"/>
                      <a:round/>
                      <a:headEnd type="none" w="med" len="med"/>
                      <a:tailEnd type="none" w="med" len="med"/>
                    </a:lnL>
                    <a:lnR w="12700" cap="flat" cmpd="sng" algn="ctr">
                      <a:solidFill>
                        <a:srgbClr val="768692"/>
                      </a:solidFill>
                      <a:prstDash val="sysDot"/>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a:txBody>
                    <a:bodyPr/>
                    <a:lstStyle/>
                    <a:p>
                      <a:pPr marL="57150" marR="0" lvl="0" indent="0" algn="ctr" defTabSz="1463675" rtl="0" eaLnBrk="1" fontAlgn="base" latinLnBrk="0" hangingPunct="1">
                        <a:lnSpc>
                          <a:spcPct val="111000"/>
                        </a:lnSpc>
                        <a:spcBef>
                          <a:spcPct val="50000"/>
                        </a:spcBef>
                        <a:spcAft>
                          <a:spcPct val="0"/>
                        </a:spcAft>
                        <a:buClrTx/>
                        <a:buSzPct val="40000"/>
                        <a:buFontTx/>
                        <a:buNone/>
                        <a:tabLst/>
                        <a:defRPr/>
                      </a:pPr>
                      <a:endParaRPr kumimoji="0" lang="en-US" sz="400" b="0" i="0" u="none" strike="noStrike" kern="1200" cap="none" normalizeH="0" baseline="0" dirty="0">
                        <a:ln>
                          <a:noFill/>
                        </a:ln>
                        <a:solidFill>
                          <a:schemeClr val="tx1"/>
                        </a:solidFill>
                        <a:effectLst/>
                        <a:latin typeface="Arial" pitchFamily="34" charset="0"/>
                        <a:ea typeface="ＭＳ Ｐゴシック" pitchFamily="34" charset="-128"/>
                        <a:cs typeface="+mn-cs"/>
                      </a:endParaRPr>
                    </a:p>
                  </a:txBody>
                  <a:tcPr marL="0" marR="0" marT="0" marB="0" anchor="ctr" horzOverflow="overflow">
                    <a:lnL w="12700" cap="flat" cmpd="sng" algn="ctr">
                      <a:solidFill>
                        <a:srgbClr val="768692"/>
                      </a:solidFill>
                      <a:prstDash val="sysDot"/>
                      <a:round/>
                      <a:headEnd type="none" w="med" len="med"/>
                      <a:tailEnd type="none" w="med" len="med"/>
                    </a:lnL>
                    <a:lnR w="9525" cap="flat" cmpd="sng" algn="ctr">
                      <a:noFill/>
                      <a:prstDash val="sysDot"/>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a:txBody>
                    <a:bodyPr/>
                    <a:lstStyle/>
                    <a:p>
                      <a:pPr marL="57150" marR="0" lvl="0" indent="0" algn="ctr" defTabSz="1463675" rtl="0" eaLnBrk="1" fontAlgn="base" latinLnBrk="0" hangingPunct="1">
                        <a:lnSpc>
                          <a:spcPct val="111000"/>
                        </a:lnSpc>
                        <a:spcBef>
                          <a:spcPct val="50000"/>
                        </a:spcBef>
                        <a:spcAft>
                          <a:spcPct val="0"/>
                        </a:spcAft>
                        <a:buClrTx/>
                        <a:buSzPct val="40000"/>
                        <a:buFontTx/>
                        <a:buNone/>
                        <a:tabLst/>
                        <a:defRPr/>
                      </a:pPr>
                      <a:endParaRPr kumimoji="0" lang="en-US" sz="400" b="0" i="0" u="none" strike="noStrike" kern="1200" cap="none" normalizeH="0" baseline="0" dirty="0">
                        <a:ln>
                          <a:noFill/>
                        </a:ln>
                        <a:solidFill>
                          <a:schemeClr val="tx1"/>
                        </a:solidFill>
                        <a:effectLst/>
                        <a:latin typeface="Arial" pitchFamily="34" charset="0"/>
                        <a:ea typeface="ＭＳ Ｐゴシック" pitchFamily="34" charset="-128"/>
                        <a:cs typeface="+mn-cs"/>
                      </a:endParaRPr>
                    </a:p>
                  </a:txBody>
                  <a:tcPr marT="0" marB="0" anchor="ctr" horzOverflow="overflow">
                    <a:lnL w="9525" cap="flat" cmpd="sng" algn="ctr">
                      <a:noFill/>
                      <a:prstDash val="sysDot"/>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a:txBody>
                    <a:bodyPr/>
                    <a:lstStyle/>
                    <a:p>
                      <a:endParaRPr lang="en-US" sz="400" dirty="0">
                        <a:solidFill>
                          <a:srgbClr val="FF0000"/>
                        </a:solidFill>
                      </a:endParaRPr>
                    </a:p>
                  </a:txBody>
                  <a:tcPr marT="0" marB="0" anchor="ct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a:txBody>
                    <a:bodyPr/>
                    <a:lstStyle/>
                    <a:p>
                      <a:endParaRPr lang="en-US" sz="400" dirty="0">
                        <a:solidFill>
                          <a:schemeClr val="tx1"/>
                        </a:solidFill>
                      </a:endParaRPr>
                    </a:p>
                  </a:txBody>
                  <a:tcPr marL="18288" marR="18288" marT="18288" marB="18288" anchor="ct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3"/>
                  </a:ext>
                </a:extLst>
              </a:tr>
              <a:tr h="268220">
                <a:tc>
                  <a:txBody>
                    <a:bodyPr/>
                    <a:lstStyle/>
                    <a:p>
                      <a:pPr marL="1588" marR="0" lvl="0" indent="-1588" algn="l" defTabSz="1463675" rtl="0" eaLnBrk="1" fontAlgn="base" latinLnBrk="0" hangingPunct="1">
                        <a:lnSpc>
                          <a:spcPct val="111000"/>
                        </a:lnSpc>
                        <a:spcBef>
                          <a:spcPct val="50000"/>
                        </a:spcBef>
                        <a:spcAft>
                          <a:spcPct val="0"/>
                        </a:spcAft>
                        <a:buClrTx/>
                        <a:buSzPct val="40000"/>
                        <a:buFontTx/>
                        <a:buNone/>
                        <a:tabLst/>
                        <a:defRPr/>
                      </a:pPr>
                      <a:endParaRPr kumimoji="0" lang="en-US" sz="200" b="1" i="0" u="none" strike="noStrike" cap="none" normalizeH="0" baseline="0" dirty="0">
                        <a:ln>
                          <a:noFill/>
                        </a:ln>
                        <a:solidFill>
                          <a:schemeClr val="tx1"/>
                        </a:solidFill>
                        <a:effectLst/>
                        <a:latin typeface="Arial" pitchFamily="34" charset="0"/>
                        <a:ea typeface="ＭＳ Ｐゴシック" pitchFamily="34" charset="-128"/>
                      </a:endParaRPr>
                    </a:p>
                  </a:txBody>
                  <a:tcPr marR="0" marT="18288" marB="18288" anchor="ct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a:txBody>
                    <a:bodyPr/>
                    <a:lstStyle/>
                    <a:p>
                      <a:pPr marL="1588" marR="0" lvl="0" indent="-1588" algn="l" defTabSz="1463675" rtl="0" eaLnBrk="1" fontAlgn="base" latinLnBrk="0" hangingPunct="1">
                        <a:lnSpc>
                          <a:spcPct val="111000"/>
                        </a:lnSpc>
                        <a:spcBef>
                          <a:spcPct val="50000"/>
                        </a:spcBef>
                        <a:spcAft>
                          <a:spcPct val="0"/>
                        </a:spcAft>
                        <a:buClrTx/>
                        <a:buSzPct val="40000"/>
                        <a:buFontTx/>
                        <a:buNone/>
                        <a:tabLst/>
                        <a:defRPr/>
                      </a:pPr>
                      <a:r>
                        <a:rPr kumimoji="0" lang="en-US" sz="900" b="1" i="0" u="none" strike="noStrike" cap="none" normalizeH="0" baseline="0" dirty="0">
                          <a:ln>
                            <a:noFill/>
                          </a:ln>
                          <a:solidFill>
                            <a:schemeClr val="tx1"/>
                          </a:solidFill>
                          <a:effectLst/>
                          <a:latin typeface="Arial" pitchFamily="34" charset="0"/>
                          <a:ea typeface="ＭＳ Ｐゴシック" pitchFamily="34" charset="-128"/>
                        </a:rPr>
                        <a:t>Typical Turnover Rate</a:t>
                      </a:r>
                    </a:p>
                  </a:txBody>
                  <a:tcPr marR="0" marT="0" marB="0" anchor="ctr" horzOverflow="overflow">
                    <a:lnL w="9525" cap="flat" cmpd="sng" algn="ctr">
                      <a:noFill/>
                      <a:prstDash val="solid"/>
                      <a:round/>
                      <a:headEnd type="none" w="med" len="med"/>
                      <a:tailEnd type="none" w="med" len="med"/>
                    </a:lnL>
                    <a:lnR w="12700" cap="flat" cmpd="sng" algn="ctr">
                      <a:solidFill>
                        <a:srgbClr val="768692"/>
                      </a:solidFill>
                      <a:prstDash val="sysDot"/>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chemeClr val="bg1"/>
                    </a:solidFill>
                  </a:tcPr>
                </a:tc>
                <a:tc>
                  <a:txBody>
                    <a:bodyPr/>
                    <a:lstStyle/>
                    <a:p>
                      <a:pPr marL="57150" marR="0" lvl="0" indent="0" algn="ctr" defTabSz="1463675" rtl="0" eaLnBrk="1" fontAlgn="base" latinLnBrk="0" hangingPunct="1">
                        <a:lnSpc>
                          <a:spcPct val="111000"/>
                        </a:lnSpc>
                        <a:spcBef>
                          <a:spcPct val="50000"/>
                        </a:spcBef>
                        <a:spcAft>
                          <a:spcPct val="0"/>
                        </a:spcAft>
                        <a:buClrTx/>
                        <a:buSzPct val="40000"/>
                        <a:buFontTx/>
                        <a:buNone/>
                        <a:tabLst/>
                        <a:defRPr/>
                      </a:pPr>
                      <a:endParaRPr kumimoji="0" lang="en-US" sz="200" b="0" i="0" u="none" strike="noStrike" kern="1200" cap="none" normalizeH="0" baseline="0" dirty="0">
                        <a:ln>
                          <a:noFill/>
                        </a:ln>
                        <a:solidFill>
                          <a:schemeClr val="tx1"/>
                        </a:solidFill>
                        <a:effectLst/>
                        <a:latin typeface="Arial" pitchFamily="34" charset="0"/>
                        <a:ea typeface="ＭＳ Ｐゴシック" pitchFamily="34" charset="-128"/>
                        <a:cs typeface="+mn-cs"/>
                      </a:endParaRPr>
                    </a:p>
                  </a:txBody>
                  <a:tcPr marL="0" marR="0" marT="0" marB="0" anchor="ctr" horzOverflow="overflow">
                    <a:lnL w="12700" cap="flat" cmpd="sng" algn="ctr">
                      <a:solidFill>
                        <a:srgbClr val="768692"/>
                      </a:solidFill>
                      <a:prstDash val="sysDot"/>
                      <a:round/>
                      <a:headEnd type="none" w="med" len="med"/>
                      <a:tailEnd type="none" w="med" len="med"/>
                    </a:lnL>
                    <a:lnR w="9525" cap="flat" cmpd="sng" algn="ctr">
                      <a:noFill/>
                      <a:prstDash val="sysDot"/>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chemeClr val="bg1"/>
                    </a:solidFill>
                  </a:tcPr>
                </a:tc>
                <a:tc>
                  <a:txBody>
                    <a:bodyPr/>
                    <a:lstStyle/>
                    <a:p>
                      <a:pPr marL="57150" marR="0" lvl="0" indent="0" algn="ctr" defTabSz="1463675" rtl="0" eaLnBrk="1" fontAlgn="base" latinLnBrk="0" hangingPunct="1">
                        <a:lnSpc>
                          <a:spcPct val="111000"/>
                        </a:lnSpc>
                        <a:spcBef>
                          <a:spcPct val="50000"/>
                        </a:spcBef>
                        <a:spcAft>
                          <a:spcPct val="0"/>
                        </a:spcAft>
                        <a:buClrTx/>
                        <a:buSzPct val="40000"/>
                        <a:buFontTx/>
                        <a:buNone/>
                        <a:tabLst/>
                        <a:defRPr/>
                      </a:pPr>
                      <a:r>
                        <a:rPr kumimoji="0" lang="en-US" sz="1000" b="0" i="0" u="none" strike="noStrike" kern="1200" cap="none" normalizeH="0" baseline="0" dirty="0">
                          <a:ln>
                            <a:noFill/>
                          </a:ln>
                          <a:solidFill>
                            <a:schemeClr val="tx1"/>
                          </a:solidFill>
                          <a:effectLst/>
                          <a:latin typeface="Arial" pitchFamily="34" charset="0"/>
                          <a:ea typeface="ＭＳ Ｐゴシック" pitchFamily="34" charset="-128"/>
                          <a:cs typeface="+mn-cs"/>
                        </a:rPr>
                        <a:t>&lt; 100%</a:t>
                      </a:r>
                    </a:p>
                  </a:txBody>
                  <a:tcPr anchor="ctr" horzOverflow="overflow">
                    <a:lnL w="9525" cap="flat" cmpd="sng" algn="ctr">
                      <a:noFill/>
                      <a:prstDash val="sysDot"/>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chemeClr val="bg1"/>
                    </a:solidFill>
                  </a:tcPr>
                </a:tc>
                <a:tc>
                  <a:txBody>
                    <a:bodyPr/>
                    <a:lstStyle/>
                    <a:p>
                      <a:pPr marL="57150" marR="0" lvl="0" indent="0" algn="ctr" defTabSz="1463675" rtl="0" eaLnBrk="1" fontAlgn="base" latinLnBrk="0" hangingPunct="1">
                        <a:lnSpc>
                          <a:spcPct val="111000"/>
                        </a:lnSpc>
                        <a:spcBef>
                          <a:spcPct val="50000"/>
                        </a:spcBef>
                        <a:spcAft>
                          <a:spcPct val="0"/>
                        </a:spcAft>
                        <a:buClrTx/>
                        <a:buSzPct val="40000"/>
                        <a:buFontTx/>
                        <a:buNone/>
                        <a:tabLst/>
                        <a:defRPr/>
                      </a:pPr>
                      <a:r>
                        <a:rPr kumimoji="0" lang="en-US" sz="1000" b="0" i="0" u="none" strike="noStrike" kern="1200" cap="none" normalizeH="0" baseline="0" dirty="0">
                          <a:ln>
                            <a:noFill/>
                          </a:ln>
                          <a:solidFill>
                            <a:schemeClr val="tx1"/>
                          </a:solidFill>
                          <a:effectLst/>
                          <a:latin typeface="Arial" pitchFamily="34" charset="0"/>
                          <a:ea typeface="ＭＳ Ｐゴシック" pitchFamily="34" charset="-128"/>
                          <a:cs typeface="+mn-cs"/>
                        </a:rPr>
                        <a:t>20%*</a:t>
                      </a:r>
                    </a:p>
                  </a:txBody>
                  <a:tcPr anchor="ct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chemeClr val="bg1"/>
                    </a:solidFill>
                  </a:tcPr>
                </a:tc>
                <a:tc>
                  <a:txBody>
                    <a:bodyPr/>
                    <a:lstStyle/>
                    <a:p>
                      <a:endParaRPr lang="en-US" dirty="0">
                        <a:solidFill>
                          <a:schemeClr val="tx1"/>
                        </a:solidFill>
                      </a:endParaRPr>
                    </a:p>
                  </a:txBody>
                  <a:tcPr marL="18288" marR="18288" marT="18288" marB="18288" anchor="ct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4"/>
                  </a:ext>
                </a:extLst>
              </a:tr>
              <a:tr h="0">
                <a:tc>
                  <a:txBody>
                    <a:bodyPr/>
                    <a:lstStyle/>
                    <a:p>
                      <a:pPr marL="0" marR="0" lvl="0" indent="0" algn="l" defTabSz="914400" rtl="0" eaLnBrk="1" fontAlgn="base" latinLnBrk="0" hangingPunct="1">
                        <a:lnSpc>
                          <a:spcPct val="95000"/>
                        </a:lnSpc>
                        <a:spcBef>
                          <a:spcPts val="600"/>
                        </a:spcBef>
                        <a:spcAft>
                          <a:spcPts val="0"/>
                        </a:spcAft>
                        <a:buClrTx/>
                        <a:buSzTx/>
                        <a:buFontTx/>
                        <a:buNone/>
                        <a:tabLst/>
                        <a:defRPr/>
                      </a:pPr>
                      <a:endParaRPr kumimoji="0" lang="en-US" sz="200" b="0" i="0" u="none" strike="noStrike" kern="1200" cap="none" spc="0" normalizeH="0" baseline="0" dirty="0">
                        <a:ln>
                          <a:noFill/>
                        </a:ln>
                        <a:solidFill>
                          <a:srgbClr val="768692"/>
                        </a:solidFill>
                        <a:effectLst/>
                        <a:uLnTx/>
                        <a:uFillTx/>
                        <a:latin typeface="+mn-lt"/>
                        <a:ea typeface="ＭＳ Ｐゴシック"/>
                        <a:cs typeface="+mn-cs"/>
                      </a:endParaRPr>
                    </a:p>
                  </a:txBody>
                  <a:tcPr marR="0" marT="18288" marB="18288" anchor="ct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base" latinLnBrk="0" hangingPunct="1">
                        <a:lnSpc>
                          <a:spcPct val="95000"/>
                        </a:lnSpc>
                        <a:spcBef>
                          <a:spcPts val="600"/>
                        </a:spcBef>
                        <a:spcAft>
                          <a:spcPts val="0"/>
                        </a:spcAft>
                        <a:buClrTx/>
                        <a:buSzTx/>
                        <a:buFontTx/>
                        <a:buNone/>
                        <a:tabLst/>
                        <a:defRPr/>
                      </a:pPr>
                      <a:endParaRPr kumimoji="0" lang="en-US" sz="200" b="0" i="0" u="none" strike="noStrike" kern="1200" cap="none" spc="0" normalizeH="0" baseline="0" dirty="0">
                        <a:ln>
                          <a:noFill/>
                        </a:ln>
                        <a:solidFill>
                          <a:schemeClr val="tx1"/>
                        </a:solidFill>
                        <a:effectLst/>
                        <a:uLnTx/>
                        <a:uFillTx/>
                        <a:latin typeface="+mn-lt"/>
                        <a:ea typeface="ＭＳ Ｐゴシック"/>
                        <a:cs typeface="+mn-cs"/>
                      </a:endParaRPr>
                    </a:p>
                  </a:txBody>
                  <a:tcPr marR="18288" marT="18288" marB="18288" anchor="ctr" horzOverflow="overflow">
                    <a:lnL w="9525" cap="flat" cmpd="sng" algn="ctr">
                      <a:noFill/>
                      <a:prstDash val="solid"/>
                      <a:round/>
                      <a:headEnd type="none" w="med" len="med"/>
                      <a:tailEnd type="none" w="med" len="med"/>
                    </a:lnL>
                    <a:lnR w="12700" cap="flat" cmpd="sng" algn="ctr">
                      <a:solidFill>
                        <a:srgbClr val="768692"/>
                      </a:solidFill>
                      <a:prstDash val="sysDot"/>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a:txBody>
                    <a:bodyPr/>
                    <a:lstStyle/>
                    <a:p>
                      <a:endParaRPr lang="en-US" sz="200" dirty="0">
                        <a:solidFill>
                          <a:schemeClr val="tx1"/>
                        </a:solidFill>
                      </a:endParaRPr>
                    </a:p>
                  </a:txBody>
                  <a:tcPr marL="0" marR="0" marT="0" marB="0" anchor="ctr" horzOverflow="overflow">
                    <a:lnL w="12700" cap="flat" cmpd="sng" algn="ctr">
                      <a:solidFill>
                        <a:srgbClr val="768692"/>
                      </a:solidFill>
                      <a:prstDash val="sysDot"/>
                      <a:round/>
                      <a:headEnd type="none" w="med" len="med"/>
                      <a:tailEnd type="none" w="med" len="med"/>
                    </a:lnL>
                    <a:lnR w="9525" cap="flat" cmpd="sng" algn="ctr">
                      <a:noFill/>
                      <a:prstDash val="sysDot"/>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a:txBody>
                    <a:bodyPr/>
                    <a:lstStyle/>
                    <a:p>
                      <a:endParaRPr lang="en-US" sz="200" dirty="0">
                        <a:solidFill>
                          <a:schemeClr val="tx1"/>
                        </a:solidFill>
                      </a:endParaRPr>
                    </a:p>
                  </a:txBody>
                  <a:tcPr marL="18288" marR="18288" marT="18288" marB="18288" anchor="ctr" horzOverflow="overflow">
                    <a:lnL w="9525" cap="flat" cmpd="sng" algn="ctr">
                      <a:noFill/>
                      <a:prstDash val="sysDot"/>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a:txBody>
                    <a:bodyPr/>
                    <a:lstStyle/>
                    <a:p>
                      <a:endParaRPr lang="en-US" sz="200" dirty="0">
                        <a:solidFill>
                          <a:srgbClr val="FF0000"/>
                        </a:solidFill>
                      </a:endParaRPr>
                    </a:p>
                  </a:txBody>
                  <a:tcPr marL="18288" marR="18288" marT="18288" marB="18288" anchor="ct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a:txBody>
                    <a:bodyPr/>
                    <a:lstStyle/>
                    <a:p>
                      <a:endParaRPr lang="en-US" sz="200" dirty="0">
                        <a:solidFill>
                          <a:schemeClr val="tx1"/>
                        </a:solidFill>
                      </a:endParaRPr>
                    </a:p>
                  </a:txBody>
                  <a:tcPr marL="18288" marR="18288" marT="18288" marB="18288" anchor="ct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5"/>
                  </a:ext>
                </a:extLst>
              </a:tr>
              <a:tr h="268220">
                <a:tc>
                  <a:txBody>
                    <a:bodyPr/>
                    <a:lstStyle/>
                    <a:p>
                      <a:pPr marL="1588" marR="0" lvl="0" indent="-1588" algn="l" defTabSz="1463675" rtl="0" eaLnBrk="1" fontAlgn="base" latinLnBrk="0" hangingPunct="1">
                        <a:lnSpc>
                          <a:spcPct val="111000"/>
                        </a:lnSpc>
                        <a:spcBef>
                          <a:spcPct val="50000"/>
                        </a:spcBef>
                        <a:spcAft>
                          <a:spcPct val="0"/>
                        </a:spcAft>
                        <a:buClrTx/>
                        <a:buSzPct val="40000"/>
                        <a:buFontTx/>
                        <a:buNone/>
                        <a:tabLst/>
                        <a:defRPr/>
                      </a:pPr>
                      <a:endParaRPr kumimoji="0" lang="en-US" sz="200" b="1" i="0" u="none" strike="noStrike" cap="none" normalizeH="0" baseline="0" dirty="0">
                        <a:ln>
                          <a:noFill/>
                        </a:ln>
                        <a:solidFill>
                          <a:schemeClr val="tx1"/>
                        </a:solidFill>
                        <a:effectLst/>
                        <a:latin typeface="Arial" pitchFamily="34" charset="0"/>
                        <a:ea typeface="ＭＳ Ｐゴシック" pitchFamily="34" charset="-128"/>
                      </a:endParaRPr>
                    </a:p>
                  </a:txBody>
                  <a:tcPr marR="0" marT="18288" marB="18288" anchor="ct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a:txBody>
                    <a:bodyPr/>
                    <a:lstStyle/>
                    <a:p>
                      <a:pPr marL="1588" marR="0" lvl="0" indent="-1588" algn="l" defTabSz="1463675" rtl="0" eaLnBrk="1" fontAlgn="base" latinLnBrk="0" hangingPunct="1">
                        <a:lnSpc>
                          <a:spcPct val="111000"/>
                        </a:lnSpc>
                        <a:spcBef>
                          <a:spcPct val="50000"/>
                        </a:spcBef>
                        <a:spcAft>
                          <a:spcPct val="0"/>
                        </a:spcAft>
                        <a:buClrTx/>
                        <a:buSzPct val="40000"/>
                        <a:buFontTx/>
                        <a:buNone/>
                        <a:tabLst/>
                        <a:defRPr/>
                      </a:pPr>
                      <a:endParaRPr kumimoji="0" lang="en-US" sz="900" b="1" i="0" u="none" strike="noStrike" cap="none" normalizeH="0" baseline="0" dirty="0">
                        <a:ln>
                          <a:noFill/>
                        </a:ln>
                        <a:solidFill>
                          <a:schemeClr val="tx1"/>
                        </a:solidFill>
                        <a:effectLst/>
                        <a:latin typeface="Arial" pitchFamily="34" charset="0"/>
                        <a:ea typeface="ＭＳ Ｐゴシック" pitchFamily="34" charset="-128"/>
                      </a:endParaRPr>
                    </a:p>
                  </a:txBody>
                  <a:tcPr marR="18288" marT="18288" marB="18288" anchor="ctr" horzOverflow="overflow">
                    <a:lnL w="9525" cap="flat" cmpd="sng" algn="ctr">
                      <a:noFill/>
                      <a:prstDash val="solid"/>
                      <a:round/>
                      <a:headEnd type="none" w="med" len="med"/>
                      <a:tailEnd type="none" w="med" len="med"/>
                    </a:lnL>
                    <a:lnR w="12700" cap="flat" cmpd="sng" algn="ctr">
                      <a:solidFill>
                        <a:srgbClr val="768692"/>
                      </a:solidFill>
                      <a:prstDash val="sysDot"/>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chemeClr val="bg1"/>
                    </a:solidFill>
                  </a:tcPr>
                </a:tc>
                <a:tc>
                  <a:txBody>
                    <a:bodyPr/>
                    <a:lstStyle/>
                    <a:p>
                      <a:pPr marL="57150" marR="0" lvl="0" indent="0" algn="ctr" defTabSz="1463675" rtl="0" eaLnBrk="1" fontAlgn="base" latinLnBrk="0" hangingPunct="1">
                        <a:lnSpc>
                          <a:spcPct val="111000"/>
                        </a:lnSpc>
                        <a:spcBef>
                          <a:spcPct val="50000"/>
                        </a:spcBef>
                        <a:spcAft>
                          <a:spcPct val="0"/>
                        </a:spcAft>
                        <a:buClrTx/>
                        <a:buSzPct val="40000"/>
                        <a:buFontTx/>
                        <a:buNone/>
                        <a:tabLst/>
                        <a:defRPr/>
                      </a:pPr>
                      <a:endParaRPr kumimoji="0" lang="en-US" sz="200" b="0" i="0" u="none" strike="noStrike" kern="1200" cap="none" normalizeH="0" baseline="0" dirty="0">
                        <a:ln>
                          <a:noFill/>
                        </a:ln>
                        <a:solidFill>
                          <a:schemeClr val="tx1"/>
                        </a:solidFill>
                        <a:effectLst/>
                        <a:latin typeface="Arial" pitchFamily="34" charset="0"/>
                        <a:ea typeface="ＭＳ Ｐゴシック" pitchFamily="34" charset="-128"/>
                        <a:cs typeface="+mn-cs"/>
                      </a:endParaRPr>
                    </a:p>
                  </a:txBody>
                  <a:tcPr marL="0" marR="0" marT="0" marB="0" anchor="ctr" horzOverflow="overflow">
                    <a:lnL w="12700" cap="flat" cmpd="sng" algn="ctr">
                      <a:solidFill>
                        <a:srgbClr val="768692"/>
                      </a:solidFill>
                      <a:prstDash val="sysDot"/>
                      <a:round/>
                      <a:headEnd type="none" w="med" len="med"/>
                      <a:tailEnd type="none" w="med" len="med"/>
                    </a:lnL>
                    <a:lnR w="9525" cap="flat" cmpd="sng" algn="ctr">
                      <a:noFill/>
                      <a:prstDash val="sysDot"/>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chemeClr val="bg1"/>
                    </a:solidFill>
                  </a:tcPr>
                </a:tc>
                <a:tc>
                  <a:txBody>
                    <a:bodyPr/>
                    <a:lstStyle/>
                    <a:p>
                      <a:pPr marL="57150" marR="0" lvl="0" indent="0" algn="ctr" defTabSz="1463675" rtl="0" eaLnBrk="1" fontAlgn="base" latinLnBrk="0" hangingPunct="1">
                        <a:lnSpc>
                          <a:spcPct val="111000"/>
                        </a:lnSpc>
                        <a:spcBef>
                          <a:spcPct val="50000"/>
                        </a:spcBef>
                        <a:spcAft>
                          <a:spcPct val="0"/>
                        </a:spcAft>
                        <a:buClrTx/>
                        <a:buSzPct val="40000"/>
                        <a:buFontTx/>
                        <a:buNone/>
                        <a:tabLst/>
                        <a:defRPr/>
                      </a:pPr>
                      <a:endParaRPr kumimoji="0" lang="en-US" sz="1000" b="0" i="0" u="none" strike="noStrike" kern="1200" cap="none" normalizeH="0" baseline="0" dirty="0">
                        <a:ln>
                          <a:noFill/>
                        </a:ln>
                        <a:solidFill>
                          <a:schemeClr val="tx1"/>
                        </a:solidFill>
                        <a:effectLst/>
                        <a:latin typeface="Arial" pitchFamily="34" charset="0"/>
                        <a:ea typeface="ＭＳ Ｐゴシック" pitchFamily="34" charset="-128"/>
                        <a:cs typeface="+mn-cs"/>
                      </a:endParaRPr>
                    </a:p>
                  </a:txBody>
                  <a:tcPr anchor="ctr" horzOverflow="overflow">
                    <a:lnL w="9525" cap="flat" cmpd="sng" algn="ctr">
                      <a:noFill/>
                      <a:prstDash val="sysDot"/>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chemeClr val="bg1"/>
                    </a:solidFill>
                  </a:tcPr>
                </a:tc>
                <a:tc>
                  <a:txBody>
                    <a:bodyPr/>
                    <a:lstStyle/>
                    <a:p>
                      <a:pPr marL="57150" marR="0" lvl="0" indent="0" algn="ctr" defTabSz="1463675" rtl="0" eaLnBrk="1" fontAlgn="base" latinLnBrk="0" hangingPunct="1">
                        <a:lnSpc>
                          <a:spcPct val="111000"/>
                        </a:lnSpc>
                        <a:spcBef>
                          <a:spcPct val="50000"/>
                        </a:spcBef>
                        <a:spcAft>
                          <a:spcPct val="0"/>
                        </a:spcAft>
                        <a:buClrTx/>
                        <a:buSzPct val="40000"/>
                        <a:buFontTx/>
                        <a:buNone/>
                        <a:tabLst/>
                        <a:defRPr/>
                      </a:pPr>
                      <a:endParaRPr kumimoji="0" lang="en-US" sz="1000" b="0" i="0" u="none" strike="noStrike" kern="1200" cap="none" normalizeH="0" baseline="0" dirty="0">
                        <a:ln>
                          <a:noFill/>
                        </a:ln>
                        <a:solidFill>
                          <a:schemeClr val="tx1"/>
                        </a:solidFill>
                        <a:effectLst/>
                        <a:latin typeface="Arial" pitchFamily="34" charset="0"/>
                        <a:ea typeface="ＭＳ Ｐゴシック" pitchFamily="34" charset="-128"/>
                        <a:cs typeface="+mn-cs"/>
                      </a:endParaRPr>
                    </a:p>
                  </a:txBody>
                  <a:tcPr anchor="ctr" horzOverflow="overflow">
                    <a:lnL w="9525" cap="flat" cmpd="sng" algn="ctr">
                      <a:noFill/>
                      <a:prstDash val="sysDot"/>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chemeClr val="bg1"/>
                    </a:solidFill>
                  </a:tcPr>
                </a:tc>
                <a:tc>
                  <a:txBody>
                    <a:bodyPr/>
                    <a:lstStyle/>
                    <a:p>
                      <a:endParaRPr lang="en-US" dirty="0">
                        <a:solidFill>
                          <a:schemeClr val="tx1"/>
                        </a:solidFill>
                      </a:endParaRPr>
                    </a:p>
                  </a:txBody>
                  <a:tcPr marL="18288" marR="18288" marT="18288" marB="18288" anchor="ct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6"/>
                  </a:ext>
                </a:extLst>
              </a:tr>
              <a:tr h="0">
                <a:tc>
                  <a:txBody>
                    <a:bodyPr/>
                    <a:lstStyle/>
                    <a:p>
                      <a:pPr marL="0" marR="0" lvl="0" indent="0" algn="l" defTabSz="914400" rtl="0" eaLnBrk="1" fontAlgn="base" latinLnBrk="0" hangingPunct="1">
                        <a:lnSpc>
                          <a:spcPct val="95000"/>
                        </a:lnSpc>
                        <a:spcBef>
                          <a:spcPts val="600"/>
                        </a:spcBef>
                        <a:spcAft>
                          <a:spcPts val="0"/>
                        </a:spcAft>
                        <a:buClrTx/>
                        <a:buSzTx/>
                        <a:buFontTx/>
                        <a:buNone/>
                        <a:tabLst/>
                        <a:defRPr/>
                      </a:pPr>
                      <a:endParaRPr kumimoji="0" lang="it-IT" sz="200" b="0" i="0" u="none" strike="noStrike" kern="1200" cap="none" spc="0" normalizeH="0" baseline="0" dirty="0">
                        <a:ln>
                          <a:noFill/>
                        </a:ln>
                        <a:solidFill>
                          <a:srgbClr val="768692"/>
                        </a:solidFill>
                        <a:effectLst/>
                        <a:uLnTx/>
                        <a:uFillTx/>
                        <a:latin typeface="+mn-lt"/>
                        <a:ea typeface="ＭＳ Ｐゴシック"/>
                        <a:cs typeface="+mn-cs"/>
                      </a:endParaRPr>
                    </a:p>
                  </a:txBody>
                  <a:tcPr marR="0" marT="18288" marB="18288" anchor="ct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base" latinLnBrk="0" hangingPunct="1">
                        <a:lnSpc>
                          <a:spcPct val="95000"/>
                        </a:lnSpc>
                        <a:spcBef>
                          <a:spcPts val="600"/>
                        </a:spcBef>
                        <a:spcAft>
                          <a:spcPts val="0"/>
                        </a:spcAft>
                        <a:buClrTx/>
                        <a:buSzTx/>
                        <a:buFontTx/>
                        <a:buNone/>
                        <a:tabLst/>
                        <a:defRPr/>
                      </a:pPr>
                      <a:endParaRPr kumimoji="0" lang="it-IT" sz="200" b="0" i="0" u="none" strike="noStrike" kern="1200" cap="none" spc="0" normalizeH="0" baseline="0" dirty="0">
                        <a:ln>
                          <a:noFill/>
                        </a:ln>
                        <a:solidFill>
                          <a:schemeClr val="tx1"/>
                        </a:solidFill>
                        <a:effectLst/>
                        <a:uLnTx/>
                        <a:uFillTx/>
                        <a:latin typeface="+mn-lt"/>
                        <a:ea typeface="ＭＳ Ｐゴシック"/>
                        <a:cs typeface="+mn-cs"/>
                      </a:endParaRPr>
                    </a:p>
                  </a:txBody>
                  <a:tcPr marR="18288" marT="18288" marB="18288" anchor="ctr" horzOverflow="overflow">
                    <a:lnL w="9525" cap="flat" cmpd="sng" algn="ctr">
                      <a:noFill/>
                      <a:prstDash val="solid"/>
                      <a:round/>
                      <a:headEnd type="none" w="med" len="med"/>
                      <a:tailEnd type="none" w="med" len="med"/>
                    </a:lnL>
                    <a:lnR w="12700" cap="flat" cmpd="sng" algn="ctr">
                      <a:solidFill>
                        <a:srgbClr val="768692"/>
                      </a:solidFill>
                      <a:prstDash val="sysDot"/>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a:txBody>
                    <a:bodyPr/>
                    <a:lstStyle/>
                    <a:p>
                      <a:endParaRPr lang="en-US" sz="200" dirty="0">
                        <a:solidFill>
                          <a:schemeClr val="tx1"/>
                        </a:solidFill>
                      </a:endParaRPr>
                    </a:p>
                  </a:txBody>
                  <a:tcPr marL="0" marR="0" marT="0" marB="0" anchor="ctr" horzOverflow="overflow">
                    <a:lnL w="12700" cap="flat" cmpd="sng" algn="ctr">
                      <a:solidFill>
                        <a:srgbClr val="768692"/>
                      </a:solidFill>
                      <a:prstDash val="sysDot"/>
                      <a:round/>
                      <a:headEnd type="none" w="med" len="med"/>
                      <a:tailEnd type="none" w="med" len="med"/>
                    </a:lnL>
                    <a:lnR w="9525" cap="flat" cmpd="sng" algn="ctr">
                      <a:noFill/>
                      <a:prstDash val="sysDot"/>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a:txBody>
                    <a:bodyPr/>
                    <a:lstStyle/>
                    <a:p>
                      <a:endParaRPr lang="en-US" sz="200" dirty="0">
                        <a:solidFill>
                          <a:schemeClr val="tx1"/>
                        </a:solidFill>
                      </a:endParaRPr>
                    </a:p>
                  </a:txBody>
                  <a:tcPr marL="18288" marR="18288" marT="18288" marB="18288" anchor="ctr" horzOverflow="overflow">
                    <a:lnL w="9525" cap="flat" cmpd="sng" algn="ctr">
                      <a:noFill/>
                      <a:prstDash val="sysDot"/>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a:txBody>
                    <a:bodyPr/>
                    <a:lstStyle/>
                    <a:p>
                      <a:endParaRPr lang="en-US" sz="200" dirty="0">
                        <a:solidFill>
                          <a:schemeClr val="tx1"/>
                        </a:solidFill>
                      </a:endParaRPr>
                    </a:p>
                  </a:txBody>
                  <a:tcPr marL="18288" marR="18288" marT="18288" marB="18288" anchor="ct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tc>
                  <a:txBody>
                    <a:bodyPr/>
                    <a:lstStyle/>
                    <a:p>
                      <a:endParaRPr lang="en-US" sz="200" dirty="0">
                        <a:solidFill>
                          <a:schemeClr val="tx1"/>
                        </a:solidFill>
                      </a:endParaRPr>
                    </a:p>
                  </a:txBody>
                  <a:tcPr marL="18288" marR="18288" marT="18288" marB="18288" anchor="ctr" horzOverflow="overflow">
                    <a:lnL w="9525"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9158674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dirty="0"/>
              <a:t>Investment Approach </a:t>
            </a:r>
            <a:br>
              <a:rPr lang="en-US" dirty="0"/>
            </a:br>
            <a:r>
              <a:rPr lang="en-US" sz="1600" b="1" dirty="0">
                <a:solidFill>
                  <a:srgbClr val="768692"/>
                </a:solidFill>
              </a:rPr>
              <a:t>Secular and cyclical opportunities</a:t>
            </a:r>
          </a:p>
        </p:txBody>
      </p:sp>
      <p:sp>
        <p:nvSpPr>
          <p:cNvPr id="5" name="Slide Number Placeholder 4"/>
          <p:cNvSpPr>
            <a:spLocks noGrp="1"/>
          </p:cNvSpPr>
          <p:nvPr>
            <p:ph type="sldNum" sz="quarter" idx="14"/>
          </p:nvPr>
        </p:nvSpPr>
        <p:spPr/>
        <p:txBody>
          <a:bodyPr/>
          <a:lstStyle/>
          <a:p>
            <a:fld id="{E6474CC2-1230-4213-AD1A-4B2FEEABA7A1}" type="slidenum">
              <a:rPr lang="en-US" smtClean="0"/>
              <a:pPr/>
              <a:t>11</a:t>
            </a:fld>
            <a:endParaRPr lang="en-US" dirty="0"/>
          </a:p>
        </p:txBody>
      </p:sp>
      <p:sp>
        <p:nvSpPr>
          <p:cNvPr id="3" name="Footer Placeholder 2"/>
          <p:cNvSpPr>
            <a:spLocks noGrp="1"/>
          </p:cNvSpPr>
          <p:nvPr>
            <p:ph type="ftr" sz="quarter" idx="17"/>
          </p:nvPr>
        </p:nvSpPr>
        <p:spPr>
          <a:xfrm>
            <a:off x="320675" y="6508750"/>
            <a:ext cx="3930650" cy="173038"/>
          </a:xfrm>
        </p:spPr>
        <p:txBody>
          <a:bodyPr/>
          <a:lstStyle/>
          <a:p>
            <a:r>
              <a:rPr lang="en-US"/>
              <a:t>For institutional use only.</a:t>
            </a:r>
            <a:endParaRPr lang="en-US" dirty="0"/>
          </a:p>
        </p:txBody>
      </p:sp>
      <p:sp>
        <p:nvSpPr>
          <p:cNvPr id="7" name="Text Box 1347"/>
          <p:cNvSpPr txBox="1">
            <a:spLocks noChangeArrowheads="1"/>
          </p:cNvSpPr>
          <p:nvPr/>
        </p:nvSpPr>
        <p:spPr bwMode="auto">
          <a:xfrm>
            <a:off x="320040" y="6044618"/>
            <a:ext cx="6659562" cy="538609"/>
          </a:xfrm>
          <a:prstGeom prst="rect">
            <a:avLst/>
          </a:prstGeom>
          <a:noFill/>
          <a:ln w="9525" algn="ctr">
            <a:noFill/>
            <a:miter lim="800000"/>
            <a:headEnd/>
            <a:tailEnd/>
          </a:ln>
        </p:spPr>
        <p:txBody>
          <a:bodyPr wrap="square" anchor="b" anchorCtr="0">
            <a:spAutoFit/>
          </a:bodyPr>
          <a:lstStyle/>
          <a:p>
            <a:pPr fontAlgn="base">
              <a:spcBef>
                <a:spcPts val="300"/>
              </a:spcBef>
              <a:spcAft>
                <a:spcPct val="0"/>
              </a:spcAft>
            </a:pPr>
            <a:r>
              <a:rPr lang="en-US" sz="800" dirty="0">
                <a:solidFill>
                  <a:srgbClr val="000000"/>
                </a:solidFill>
                <a:ea typeface="ＭＳ Ｐゴシック"/>
              </a:rPr>
              <a:t>For illustrative purposes only.</a:t>
            </a:r>
          </a:p>
          <a:p>
            <a:pPr fontAlgn="base">
              <a:spcBef>
                <a:spcPts val="300"/>
              </a:spcBef>
              <a:spcAft>
                <a:spcPct val="0"/>
              </a:spcAft>
            </a:pPr>
            <a:r>
              <a:rPr lang="en-US" sz="800" dirty="0">
                <a:solidFill>
                  <a:srgbClr val="000000"/>
                </a:solidFill>
                <a:ea typeface="ＭＳ Ｐゴシック"/>
              </a:rPr>
              <a:t>See the Glossary at the end of this presentation for more information on any terms.</a:t>
            </a:r>
          </a:p>
          <a:p>
            <a:pPr fontAlgn="base">
              <a:spcBef>
                <a:spcPts val="300"/>
              </a:spcBef>
              <a:spcAft>
                <a:spcPct val="0"/>
              </a:spcAft>
            </a:pPr>
            <a:r>
              <a:rPr lang="en-US" sz="800" dirty="0">
                <a:solidFill>
                  <a:srgbClr val="000000"/>
                </a:solidFill>
                <a:ea typeface="ＭＳ Ｐゴシック"/>
              </a:rPr>
              <a:t>Source: Fidelity Investments.</a:t>
            </a:r>
          </a:p>
        </p:txBody>
      </p:sp>
      <p:sp>
        <p:nvSpPr>
          <p:cNvPr id="8" name="Freeform 7"/>
          <p:cNvSpPr/>
          <p:nvPr/>
        </p:nvSpPr>
        <p:spPr>
          <a:xfrm>
            <a:off x="4905375" y="4138612"/>
            <a:ext cx="2276475" cy="1171575"/>
          </a:xfrm>
          <a:custGeom>
            <a:avLst/>
            <a:gdLst>
              <a:gd name="connsiteX0" fmla="*/ 0 w 2276475"/>
              <a:gd name="connsiteY0" fmla="*/ 0 h 1171575"/>
              <a:gd name="connsiteX1" fmla="*/ 0 w 2276475"/>
              <a:gd name="connsiteY1" fmla="*/ 381000 h 1171575"/>
              <a:gd name="connsiteX2" fmla="*/ 895350 w 2276475"/>
              <a:gd name="connsiteY2" fmla="*/ 1028700 h 1171575"/>
              <a:gd name="connsiteX3" fmla="*/ 2266950 w 2276475"/>
              <a:gd name="connsiteY3" fmla="*/ 1171575 h 1171575"/>
              <a:gd name="connsiteX4" fmla="*/ 2276475 w 2276475"/>
              <a:gd name="connsiteY4" fmla="*/ 809625 h 1171575"/>
              <a:gd name="connsiteX5" fmla="*/ 1962150 w 2276475"/>
              <a:gd name="connsiteY5" fmla="*/ 866775 h 1171575"/>
              <a:gd name="connsiteX6" fmla="*/ 1628775 w 2276475"/>
              <a:gd name="connsiteY6" fmla="*/ 885825 h 1171575"/>
              <a:gd name="connsiteX7" fmla="*/ 1371600 w 2276475"/>
              <a:gd name="connsiteY7" fmla="*/ 828675 h 1171575"/>
              <a:gd name="connsiteX8" fmla="*/ 1085850 w 2276475"/>
              <a:gd name="connsiteY8" fmla="*/ 742950 h 1171575"/>
              <a:gd name="connsiteX9" fmla="*/ 762000 w 2276475"/>
              <a:gd name="connsiteY9" fmla="*/ 561975 h 1171575"/>
              <a:gd name="connsiteX10" fmla="*/ 457200 w 2276475"/>
              <a:gd name="connsiteY10" fmla="*/ 371475 h 1171575"/>
              <a:gd name="connsiteX11" fmla="*/ 0 w 2276475"/>
              <a:gd name="connsiteY11" fmla="*/ 0 h 1171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76475" h="1171575">
                <a:moveTo>
                  <a:pt x="0" y="0"/>
                </a:moveTo>
                <a:lnTo>
                  <a:pt x="0" y="381000"/>
                </a:lnTo>
                <a:lnTo>
                  <a:pt x="895350" y="1028700"/>
                </a:lnTo>
                <a:lnTo>
                  <a:pt x="2266950" y="1171575"/>
                </a:lnTo>
                <a:lnTo>
                  <a:pt x="2276475" y="809625"/>
                </a:lnTo>
                <a:lnTo>
                  <a:pt x="1962150" y="866775"/>
                </a:lnTo>
                <a:lnTo>
                  <a:pt x="1628775" y="885825"/>
                </a:lnTo>
                <a:lnTo>
                  <a:pt x="1371600" y="828675"/>
                </a:lnTo>
                <a:lnTo>
                  <a:pt x="1085850" y="742950"/>
                </a:lnTo>
                <a:lnTo>
                  <a:pt x="762000" y="561975"/>
                </a:lnTo>
                <a:lnTo>
                  <a:pt x="457200" y="371475"/>
                </a:lnTo>
                <a:lnTo>
                  <a:pt x="0" y="0"/>
                </a:lnTo>
                <a:close/>
              </a:path>
            </a:pathLst>
          </a:custGeom>
          <a:solidFill>
            <a:srgbClr val="A9D1E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9" name="Freeform 8"/>
          <p:cNvSpPr/>
          <p:nvPr/>
        </p:nvSpPr>
        <p:spPr>
          <a:xfrm>
            <a:off x="4905375" y="4271962"/>
            <a:ext cx="3333750" cy="1114425"/>
          </a:xfrm>
          <a:custGeom>
            <a:avLst/>
            <a:gdLst>
              <a:gd name="connsiteX0" fmla="*/ 0 w 3276600"/>
              <a:gd name="connsiteY0" fmla="*/ 28575 h 1114425"/>
              <a:gd name="connsiteX1" fmla="*/ 0 w 3276600"/>
              <a:gd name="connsiteY1" fmla="*/ 1114425 h 1114425"/>
              <a:gd name="connsiteX2" fmla="*/ 3276600 w 3276600"/>
              <a:gd name="connsiteY2" fmla="*/ 1114425 h 1114425"/>
              <a:gd name="connsiteX3" fmla="*/ 3276600 w 3276600"/>
              <a:gd name="connsiteY3" fmla="*/ 0 h 1114425"/>
              <a:gd name="connsiteX4" fmla="*/ 2838450 w 3276600"/>
              <a:gd name="connsiteY4" fmla="*/ 304800 h 1114425"/>
              <a:gd name="connsiteX5" fmla="*/ 2390775 w 3276600"/>
              <a:gd name="connsiteY5" fmla="*/ 590550 h 1114425"/>
              <a:gd name="connsiteX6" fmla="*/ 1981200 w 3276600"/>
              <a:gd name="connsiteY6" fmla="*/ 790575 h 1114425"/>
              <a:gd name="connsiteX7" fmla="*/ 1704975 w 3276600"/>
              <a:gd name="connsiteY7" fmla="*/ 885825 h 1114425"/>
              <a:gd name="connsiteX8" fmla="*/ 1400175 w 3276600"/>
              <a:gd name="connsiteY8" fmla="*/ 895350 h 1114425"/>
              <a:gd name="connsiteX9" fmla="*/ 1190625 w 3276600"/>
              <a:gd name="connsiteY9" fmla="*/ 866775 h 1114425"/>
              <a:gd name="connsiteX10" fmla="*/ 876300 w 3276600"/>
              <a:gd name="connsiteY10" fmla="*/ 742950 h 1114425"/>
              <a:gd name="connsiteX11" fmla="*/ 523875 w 3276600"/>
              <a:gd name="connsiteY11" fmla="*/ 485775 h 1114425"/>
              <a:gd name="connsiteX12" fmla="*/ 0 w 3276600"/>
              <a:gd name="connsiteY12" fmla="*/ 28575 h 1114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76600" h="1114425">
                <a:moveTo>
                  <a:pt x="0" y="28575"/>
                </a:moveTo>
                <a:lnTo>
                  <a:pt x="0" y="1114425"/>
                </a:lnTo>
                <a:lnTo>
                  <a:pt x="3276600" y="1114425"/>
                </a:lnTo>
                <a:lnTo>
                  <a:pt x="3276600" y="0"/>
                </a:lnTo>
                <a:lnTo>
                  <a:pt x="2838450" y="304800"/>
                </a:lnTo>
                <a:lnTo>
                  <a:pt x="2390775" y="590550"/>
                </a:lnTo>
                <a:lnTo>
                  <a:pt x="1981200" y="790575"/>
                </a:lnTo>
                <a:lnTo>
                  <a:pt x="1704975" y="885825"/>
                </a:lnTo>
                <a:lnTo>
                  <a:pt x="1400175" y="895350"/>
                </a:lnTo>
                <a:lnTo>
                  <a:pt x="1190625" y="866775"/>
                </a:lnTo>
                <a:lnTo>
                  <a:pt x="876300" y="742950"/>
                </a:lnTo>
                <a:lnTo>
                  <a:pt x="523875" y="485775"/>
                </a:lnTo>
                <a:lnTo>
                  <a:pt x="0" y="28575"/>
                </a:lnTo>
                <a:close/>
              </a:path>
            </a:pathLst>
          </a:custGeom>
          <a:solidFill>
            <a:srgbClr val="CBD7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0" name="Freeform 9"/>
          <p:cNvSpPr/>
          <p:nvPr/>
        </p:nvSpPr>
        <p:spPr>
          <a:xfrm>
            <a:off x="809625" y="2544762"/>
            <a:ext cx="3152775" cy="1304925"/>
          </a:xfrm>
          <a:custGeom>
            <a:avLst/>
            <a:gdLst>
              <a:gd name="connsiteX0" fmla="*/ 0 w 3152775"/>
              <a:gd name="connsiteY0" fmla="*/ 1257300 h 1257300"/>
              <a:gd name="connsiteX1" fmla="*/ 1162050 w 3152775"/>
              <a:gd name="connsiteY1" fmla="*/ 914400 h 1257300"/>
              <a:gd name="connsiteX2" fmla="*/ 1790700 w 3152775"/>
              <a:gd name="connsiteY2" fmla="*/ 657225 h 1257300"/>
              <a:gd name="connsiteX3" fmla="*/ 2143125 w 3152775"/>
              <a:gd name="connsiteY3" fmla="*/ 447675 h 1257300"/>
              <a:gd name="connsiteX4" fmla="*/ 2495550 w 3152775"/>
              <a:gd name="connsiteY4" fmla="*/ 123825 h 1257300"/>
              <a:gd name="connsiteX5" fmla="*/ 2609850 w 3152775"/>
              <a:gd name="connsiteY5" fmla="*/ 0 h 1257300"/>
              <a:gd name="connsiteX6" fmla="*/ 3152775 w 3152775"/>
              <a:gd name="connsiteY6" fmla="*/ 0 h 1257300"/>
              <a:gd name="connsiteX7" fmla="*/ 2600325 w 3152775"/>
              <a:gd name="connsiteY7" fmla="*/ 1066800 h 1257300"/>
              <a:gd name="connsiteX8" fmla="*/ 1619250 w 3152775"/>
              <a:gd name="connsiteY8" fmla="*/ 1200150 h 1257300"/>
              <a:gd name="connsiteX9" fmla="*/ 0 w 3152775"/>
              <a:gd name="connsiteY9" fmla="*/ 1257300 h 1257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52775" h="1257300">
                <a:moveTo>
                  <a:pt x="0" y="1257300"/>
                </a:moveTo>
                <a:lnTo>
                  <a:pt x="1162050" y="914400"/>
                </a:lnTo>
                <a:lnTo>
                  <a:pt x="1790700" y="657225"/>
                </a:lnTo>
                <a:lnTo>
                  <a:pt x="2143125" y="447675"/>
                </a:lnTo>
                <a:lnTo>
                  <a:pt x="2495550" y="123825"/>
                </a:lnTo>
                <a:lnTo>
                  <a:pt x="2609850" y="0"/>
                </a:lnTo>
                <a:lnTo>
                  <a:pt x="3152775" y="0"/>
                </a:lnTo>
                <a:lnTo>
                  <a:pt x="2600325" y="1066800"/>
                </a:lnTo>
                <a:lnTo>
                  <a:pt x="1619250" y="1200150"/>
                </a:lnTo>
                <a:lnTo>
                  <a:pt x="0" y="1257300"/>
                </a:lnTo>
                <a:close/>
              </a:path>
            </a:pathLst>
          </a:custGeom>
          <a:solidFill>
            <a:srgbClr val="A9D1E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1" name="Freeform 10"/>
          <p:cNvSpPr/>
          <p:nvPr/>
        </p:nvSpPr>
        <p:spPr>
          <a:xfrm>
            <a:off x="819150" y="2544762"/>
            <a:ext cx="3295650" cy="1308100"/>
          </a:xfrm>
          <a:custGeom>
            <a:avLst/>
            <a:gdLst>
              <a:gd name="connsiteX0" fmla="*/ 0 w 3295650"/>
              <a:gd name="connsiteY0" fmla="*/ 1295400 h 1295400"/>
              <a:gd name="connsiteX1" fmla="*/ 800100 w 3295650"/>
              <a:gd name="connsiteY1" fmla="*/ 1247775 h 1295400"/>
              <a:gd name="connsiteX2" fmla="*/ 1524000 w 3295650"/>
              <a:gd name="connsiteY2" fmla="*/ 1133475 h 1295400"/>
              <a:gd name="connsiteX3" fmla="*/ 2114550 w 3295650"/>
              <a:gd name="connsiteY3" fmla="*/ 1009650 h 1295400"/>
              <a:gd name="connsiteX4" fmla="*/ 2438400 w 3295650"/>
              <a:gd name="connsiteY4" fmla="*/ 838200 h 1295400"/>
              <a:gd name="connsiteX5" fmla="*/ 2705100 w 3295650"/>
              <a:gd name="connsiteY5" fmla="*/ 609600 h 1295400"/>
              <a:gd name="connsiteX6" fmla="*/ 2895600 w 3295650"/>
              <a:gd name="connsiteY6" fmla="*/ 371475 h 1295400"/>
              <a:gd name="connsiteX7" fmla="*/ 3019425 w 3295650"/>
              <a:gd name="connsiteY7" fmla="*/ 123825 h 1295400"/>
              <a:gd name="connsiteX8" fmla="*/ 3095625 w 3295650"/>
              <a:gd name="connsiteY8" fmla="*/ 0 h 1295400"/>
              <a:gd name="connsiteX9" fmla="*/ 3295650 w 3295650"/>
              <a:gd name="connsiteY9" fmla="*/ 0 h 1295400"/>
              <a:gd name="connsiteX10" fmla="*/ 3295650 w 3295650"/>
              <a:gd name="connsiteY10" fmla="*/ 1295400 h 1295400"/>
              <a:gd name="connsiteX11" fmla="*/ 0 w 3295650"/>
              <a:gd name="connsiteY11" fmla="*/ 1295400 h 129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5650" h="1295400">
                <a:moveTo>
                  <a:pt x="0" y="1295400"/>
                </a:moveTo>
                <a:lnTo>
                  <a:pt x="800100" y="1247775"/>
                </a:lnTo>
                <a:lnTo>
                  <a:pt x="1524000" y="1133475"/>
                </a:lnTo>
                <a:lnTo>
                  <a:pt x="2114550" y="1009650"/>
                </a:lnTo>
                <a:lnTo>
                  <a:pt x="2438400" y="838200"/>
                </a:lnTo>
                <a:lnTo>
                  <a:pt x="2705100" y="609600"/>
                </a:lnTo>
                <a:lnTo>
                  <a:pt x="2895600" y="371475"/>
                </a:lnTo>
                <a:lnTo>
                  <a:pt x="3019425" y="123825"/>
                </a:lnTo>
                <a:lnTo>
                  <a:pt x="3095625" y="0"/>
                </a:lnTo>
                <a:lnTo>
                  <a:pt x="3295650" y="0"/>
                </a:lnTo>
                <a:lnTo>
                  <a:pt x="3295650" y="1295400"/>
                </a:lnTo>
                <a:lnTo>
                  <a:pt x="0" y="1295400"/>
                </a:lnTo>
                <a:close/>
              </a:path>
            </a:pathLst>
          </a:custGeom>
          <a:solidFill>
            <a:srgbClr val="CBD7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2" name="Freeform 11"/>
          <p:cNvSpPr/>
          <p:nvPr/>
        </p:nvSpPr>
        <p:spPr>
          <a:xfrm>
            <a:off x="4895850" y="2767012"/>
            <a:ext cx="3333750" cy="1123950"/>
          </a:xfrm>
          <a:custGeom>
            <a:avLst/>
            <a:gdLst>
              <a:gd name="connsiteX0" fmla="*/ 0 w 3333750"/>
              <a:gd name="connsiteY0" fmla="*/ 1123950 h 1123950"/>
              <a:gd name="connsiteX1" fmla="*/ 3333750 w 3333750"/>
              <a:gd name="connsiteY1" fmla="*/ 1123950 h 1123950"/>
              <a:gd name="connsiteX2" fmla="*/ 3333750 w 3333750"/>
              <a:gd name="connsiteY2" fmla="*/ 0 h 1123950"/>
              <a:gd name="connsiteX3" fmla="*/ 3171825 w 3333750"/>
              <a:gd name="connsiteY3" fmla="*/ 28575 h 1123950"/>
              <a:gd name="connsiteX4" fmla="*/ 2552700 w 3333750"/>
              <a:gd name="connsiteY4" fmla="*/ 352425 h 1123950"/>
              <a:gd name="connsiteX5" fmla="*/ 2038350 w 3333750"/>
              <a:gd name="connsiteY5" fmla="*/ 561975 h 1123950"/>
              <a:gd name="connsiteX6" fmla="*/ 1857375 w 3333750"/>
              <a:gd name="connsiteY6" fmla="*/ 609600 h 1123950"/>
              <a:gd name="connsiteX7" fmla="*/ 1657350 w 3333750"/>
              <a:gd name="connsiteY7" fmla="*/ 628650 h 1123950"/>
              <a:gd name="connsiteX8" fmla="*/ 1447800 w 3333750"/>
              <a:gd name="connsiteY8" fmla="*/ 609600 h 1123950"/>
              <a:gd name="connsiteX9" fmla="*/ 1171575 w 3333750"/>
              <a:gd name="connsiteY9" fmla="*/ 571500 h 1123950"/>
              <a:gd name="connsiteX10" fmla="*/ 847725 w 3333750"/>
              <a:gd name="connsiteY10" fmla="*/ 466725 h 1123950"/>
              <a:gd name="connsiteX11" fmla="*/ 390525 w 3333750"/>
              <a:gd name="connsiteY11" fmla="*/ 295275 h 1123950"/>
              <a:gd name="connsiteX12" fmla="*/ 19050 w 3333750"/>
              <a:gd name="connsiteY12" fmla="*/ 114300 h 1123950"/>
              <a:gd name="connsiteX13" fmla="*/ 0 w 3333750"/>
              <a:gd name="connsiteY13" fmla="*/ 1123950 h 1123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33750" h="1123950">
                <a:moveTo>
                  <a:pt x="0" y="1123950"/>
                </a:moveTo>
                <a:lnTo>
                  <a:pt x="3333750" y="1123950"/>
                </a:lnTo>
                <a:lnTo>
                  <a:pt x="3333750" y="0"/>
                </a:lnTo>
                <a:lnTo>
                  <a:pt x="3171825" y="28575"/>
                </a:lnTo>
                <a:lnTo>
                  <a:pt x="2552700" y="352425"/>
                </a:lnTo>
                <a:lnTo>
                  <a:pt x="2038350" y="561975"/>
                </a:lnTo>
                <a:lnTo>
                  <a:pt x="1857375" y="609600"/>
                </a:lnTo>
                <a:lnTo>
                  <a:pt x="1657350" y="628650"/>
                </a:lnTo>
                <a:lnTo>
                  <a:pt x="1447800" y="609600"/>
                </a:lnTo>
                <a:lnTo>
                  <a:pt x="1171575" y="571500"/>
                </a:lnTo>
                <a:lnTo>
                  <a:pt x="847725" y="466725"/>
                </a:lnTo>
                <a:lnTo>
                  <a:pt x="390525" y="295275"/>
                </a:lnTo>
                <a:lnTo>
                  <a:pt x="19050" y="114300"/>
                </a:lnTo>
                <a:lnTo>
                  <a:pt x="0" y="1123950"/>
                </a:lnTo>
                <a:close/>
              </a:path>
            </a:pathLst>
          </a:custGeom>
          <a:solidFill>
            <a:srgbClr val="CBD7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3" name="Right Triangle 12"/>
          <p:cNvSpPr/>
          <p:nvPr/>
        </p:nvSpPr>
        <p:spPr>
          <a:xfrm rot="16200000">
            <a:off x="1708150" y="2984500"/>
            <a:ext cx="1457325" cy="3346450"/>
          </a:xfrm>
          <a:prstGeom prst="rtTriangle">
            <a:avLst/>
          </a:prstGeom>
          <a:solidFill>
            <a:srgbClr val="A9D1E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4" name="Freeform 13"/>
          <p:cNvSpPr/>
          <p:nvPr/>
        </p:nvSpPr>
        <p:spPr>
          <a:xfrm>
            <a:off x="762000" y="4424362"/>
            <a:ext cx="3343275" cy="977900"/>
          </a:xfrm>
          <a:custGeom>
            <a:avLst/>
            <a:gdLst>
              <a:gd name="connsiteX0" fmla="*/ 0 w 3343275"/>
              <a:gd name="connsiteY0" fmla="*/ 971550 h 971550"/>
              <a:gd name="connsiteX1" fmla="*/ 1143000 w 3343275"/>
              <a:gd name="connsiteY1" fmla="*/ 533400 h 971550"/>
              <a:gd name="connsiteX2" fmla="*/ 1819275 w 3343275"/>
              <a:gd name="connsiteY2" fmla="*/ 304800 h 971550"/>
              <a:gd name="connsiteX3" fmla="*/ 2390775 w 3343275"/>
              <a:gd name="connsiteY3" fmla="*/ 133350 h 971550"/>
              <a:gd name="connsiteX4" fmla="*/ 2943225 w 3343275"/>
              <a:gd name="connsiteY4" fmla="*/ 28575 h 971550"/>
              <a:gd name="connsiteX5" fmla="*/ 3343275 w 3343275"/>
              <a:gd name="connsiteY5" fmla="*/ 0 h 971550"/>
              <a:gd name="connsiteX6" fmla="*/ 3343275 w 3343275"/>
              <a:gd name="connsiteY6" fmla="*/ 962025 h 971550"/>
              <a:gd name="connsiteX7" fmla="*/ 0 w 3343275"/>
              <a:gd name="connsiteY7" fmla="*/ 971550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43275" h="971550">
                <a:moveTo>
                  <a:pt x="0" y="971550"/>
                </a:moveTo>
                <a:lnTo>
                  <a:pt x="1143000" y="533400"/>
                </a:lnTo>
                <a:lnTo>
                  <a:pt x="1819275" y="304800"/>
                </a:lnTo>
                <a:lnTo>
                  <a:pt x="2390775" y="133350"/>
                </a:lnTo>
                <a:lnTo>
                  <a:pt x="2943225" y="28575"/>
                </a:lnTo>
                <a:lnTo>
                  <a:pt x="3343275" y="0"/>
                </a:lnTo>
                <a:lnTo>
                  <a:pt x="3343275" y="962025"/>
                </a:lnTo>
                <a:lnTo>
                  <a:pt x="0" y="971550"/>
                </a:lnTo>
                <a:close/>
              </a:path>
            </a:pathLst>
          </a:custGeom>
          <a:solidFill>
            <a:srgbClr val="CBD7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cxnSp>
        <p:nvCxnSpPr>
          <p:cNvPr id="15" name="Straight Arrow Connector 14"/>
          <p:cNvCxnSpPr/>
          <p:nvPr/>
        </p:nvCxnSpPr>
        <p:spPr>
          <a:xfrm>
            <a:off x="714375" y="2243137"/>
            <a:ext cx="0" cy="3292475"/>
          </a:xfrm>
          <a:prstGeom prst="straightConnector1">
            <a:avLst/>
          </a:prstGeom>
          <a:ln w="19050">
            <a:solidFill>
              <a:srgbClr val="999999"/>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4829175" y="2243137"/>
            <a:ext cx="0" cy="3292475"/>
          </a:xfrm>
          <a:prstGeom prst="straightConnector1">
            <a:avLst/>
          </a:prstGeom>
          <a:ln w="19050">
            <a:solidFill>
              <a:srgbClr val="999999"/>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742950" y="5576887"/>
            <a:ext cx="3382963" cy="0"/>
          </a:xfrm>
          <a:prstGeom prst="straightConnector1">
            <a:avLst/>
          </a:prstGeom>
          <a:ln w="19050">
            <a:solidFill>
              <a:srgbClr val="999999"/>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a:off x="4857750" y="5576887"/>
            <a:ext cx="3382963" cy="0"/>
          </a:xfrm>
          <a:prstGeom prst="straightConnector1">
            <a:avLst/>
          </a:prstGeom>
          <a:ln w="19050">
            <a:solidFill>
              <a:srgbClr val="999999"/>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762000" y="5576887"/>
            <a:ext cx="3382963" cy="214313"/>
          </a:xfrm>
          <a:prstGeom prst="rect">
            <a:avLst/>
          </a:prstGeom>
          <a:noFill/>
        </p:spPr>
        <p:txBody>
          <a:bodyPr>
            <a:spAutoFit/>
          </a:bodyPr>
          <a:lstStyle/>
          <a:p>
            <a:pPr algn="ctr">
              <a:defRPr/>
            </a:pPr>
            <a:r>
              <a:rPr lang="en-US" sz="800" dirty="0">
                <a:solidFill>
                  <a:srgbClr val="999999"/>
                </a:solidFill>
                <a:latin typeface="+mj-lt"/>
              </a:rPr>
              <a:t>TIME</a:t>
            </a:r>
          </a:p>
        </p:txBody>
      </p:sp>
      <p:sp>
        <p:nvSpPr>
          <p:cNvPr id="20" name="TextBox 19"/>
          <p:cNvSpPr txBox="1"/>
          <p:nvPr/>
        </p:nvSpPr>
        <p:spPr>
          <a:xfrm>
            <a:off x="4864100" y="5567362"/>
            <a:ext cx="3382963" cy="214313"/>
          </a:xfrm>
          <a:prstGeom prst="rect">
            <a:avLst/>
          </a:prstGeom>
          <a:noFill/>
        </p:spPr>
        <p:txBody>
          <a:bodyPr>
            <a:spAutoFit/>
          </a:bodyPr>
          <a:lstStyle/>
          <a:p>
            <a:pPr algn="ctr">
              <a:defRPr/>
            </a:pPr>
            <a:r>
              <a:rPr lang="en-US" sz="800" dirty="0">
                <a:solidFill>
                  <a:srgbClr val="999999"/>
                </a:solidFill>
                <a:latin typeface="+mj-lt"/>
              </a:rPr>
              <a:t>TIME</a:t>
            </a:r>
          </a:p>
        </p:txBody>
      </p:sp>
      <p:sp>
        <p:nvSpPr>
          <p:cNvPr id="21" name="TextBox 20"/>
          <p:cNvSpPr txBox="1"/>
          <p:nvPr/>
        </p:nvSpPr>
        <p:spPr>
          <a:xfrm rot="16200000">
            <a:off x="-1146175" y="3711575"/>
            <a:ext cx="3429000" cy="215900"/>
          </a:xfrm>
          <a:prstGeom prst="rect">
            <a:avLst/>
          </a:prstGeom>
          <a:noFill/>
        </p:spPr>
        <p:txBody>
          <a:bodyPr>
            <a:spAutoFit/>
          </a:bodyPr>
          <a:lstStyle/>
          <a:p>
            <a:pPr algn="ctr">
              <a:defRPr/>
            </a:pPr>
            <a:r>
              <a:rPr lang="en-US" sz="800" dirty="0">
                <a:solidFill>
                  <a:srgbClr val="999999"/>
                </a:solidFill>
                <a:latin typeface="+mj-lt"/>
              </a:rPr>
              <a:t>EARNINGS</a:t>
            </a:r>
          </a:p>
        </p:txBody>
      </p:sp>
      <p:sp>
        <p:nvSpPr>
          <p:cNvPr id="22" name="TextBox 21"/>
          <p:cNvSpPr txBox="1"/>
          <p:nvPr/>
        </p:nvSpPr>
        <p:spPr>
          <a:xfrm rot="16200000">
            <a:off x="2968625" y="3721100"/>
            <a:ext cx="3429000" cy="215900"/>
          </a:xfrm>
          <a:prstGeom prst="rect">
            <a:avLst/>
          </a:prstGeom>
          <a:noFill/>
        </p:spPr>
        <p:txBody>
          <a:bodyPr>
            <a:spAutoFit/>
          </a:bodyPr>
          <a:lstStyle/>
          <a:p>
            <a:pPr algn="ctr">
              <a:defRPr/>
            </a:pPr>
            <a:r>
              <a:rPr lang="en-US" sz="800" dirty="0">
                <a:solidFill>
                  <a:srgbClr val="999999"/>
                </a:solidFill>
                <a:latin typeface="+mj-lt"/>
              </a:rPr>
              <a:t>EARNINGS</a:t>
            </a:r>
          </a:p>
        </p:txBody>
      </p:sp>
      <p:sp>
        <p:nvSpPr>
          <p:cNvPr id="23" name="Rectangle 22"/>
          <p:cNvSpPr/>
          <p:nvPr/>
        </p:nvSpPr>
        <p:spPr>
          <a:xfrm>
            <a:off x="798513" y="1219200"/>
            <a:ext cx="3440112" cy="492443"/>
          </a:xfrm>
          <a:prstGeom prst="rect">
            <a:avLst/>
          </a:prstGeom>
        </p:spPr>
        <p:txBody>
          <a:bodyPr>
            <a:spAutoFit/>
          </a:bodyPr>
          <a:lstStyle/>
          <a:p>
            <a:pPr>
              <a:defRPr/>
            </a:pPr>
            <a:r>
              <a:rPr lang="en-US" sz="1400" b="1" dirty="0">
                <a:latin typeface="+mj-lt"/>
              </a:rPr>
              <a:t>SECULAR OPPORTUNITIES</a:t>
            </a:r>
            <a:br>
              <a:rPr lang="en-US" b="1" dirty="0">
                <a:latin typeface="+mj-lt"/>
              </a:rPr>
            </a:br>
            <a:r>
              <a:rPr lang="en-US" sz="1200" b="1" dirty="0">
                <a:latin typeface="+mj-lt"/>
              </a:rPr>
              <a:t>Consensus Not Optimistic Enough</a:t>
            </a:r>
          </a:p>
        </p:txBody>
      </p:sp>
      <p:sp>
        <p:nvSpPr>
          <p:cNvPr id="24" name="Rectangle 23"/>
          <p:cNvSpPr/>
          <p:nvPr/>
        </p:nvSpPr>
        <p:spPr>
          <a:xfrm>
            <a:off x="4941888" y="1219200"/>
            <a:ext cx="3440112" cy="492443"/>
          </a:xfrm>
          <a:prstGeom prst="rect">
            <a:avLst/>
          </a:prstGeom>
        </p:spPr>
        <p:txBody>
          <a:bodyPr>
            <a:spAutoFit/>
          </a:bodyPr>
          <a:lstStyle/>
          <a:p>
            <a:pPr>
              <a:defRPr/>
            </a:pPr>
            <a:r>
              <a:rPr lang="en-US" sz="1400" b="1" dirty="0">
                <a:latin typeface="+mj-lt"/>
              </a:rPr>
              <a:t>CYCLICAL OPPORTUNITIES</a:t>
            </a:r>
            <a:br>
              <a:rPr lang="en-US" b="1" dirty="0">
                <a:latin typeface="+mj-lt"/>
              </a:rPr>
            </a:br>
            <a:r>
              <a:rPr lang="en-US" sz="1200" b="1" dirty="0">
                <a:latin typeface="+mj-lt"/>
              </a:rPr>
              <a:t>Consensus Too Pessimistic</a:t>
            </a:r>
          </a:p>
        </p:txBody>
      </p:sp>
      <p:cxnSp>
        <p:nvCxnSpPr>
          <p:cNvPr id="25" name="Straight Connector 24"/>
          <p:cNvCxnSpPr/>
          <p:nvPr/>
        </p:nvCxnSpPr>
        <p:spPr>
          <a:xfrm>
            <a:off x="900112" y="1822450"/>
            <a:ext cx="238125" cy="0"/>
          </a:xfrm>
          <a:prstGeom prst="line">
            <a:avLst/>
          </a:prstGeom>
          <a:ln w="19050">
            <a:solidFill>
              <a:srgbClr val="298FC2"/>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900112" y="1993900"/>
            <a:ext cx="238125" cy="0"/>
          </a:xfrm>
          <a:prstGeom prst="line">
            <a:avLst/>
          </a:prstGeom>
          <a:ln w="19050">
            <a:solidFill>
              <a:srgbClr val="51284F"/>
            </a:solidFill>
            <a:prstDash val="sysDash"/>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1116012" y="1733550"/>
            <a:ext cx="619125" cy="215900"/>
          </a:xfrm>
          <a:prstGeom prst="rect">
            <a:avLst/>
          </a:prstGeom>
          <a:noFill/>
        </p:spPr>
        <p:txBody>
          <a:bodyPr>
            <a:spAutoFit/>
          </a:bodyPr>
          <a:lstStyle/>
          <a:p>
            <a:pPr>
              <a:defRPr/>
            </a:pPr>
            <a:r>
              <a:rPr lang="en-US" sz="800" dirty="0">
                <a:latin typeface="+mj-lt"/>
              </a:rPr>
              <a:t>Actual</a:t>
            </a:r>
          </a:p>
        </p:txBody>
      </p:sp>
      <p:sp>
        <p:nvSpPr>
          <p:cNvPr id="28" name="TextBox 27"/>
          <p:cNvSpPr txBox="1"/>
          <p:nvPr/>
        </p:nvSpPr>
        <p:spPr>
          <a:xfrm>
            <a:off x="1116012" y="1906588"/>
            <a:ext cx="1647825" cy="214312"/>
          </a:xfrm>
          <a:prstGeom prst="rect">
            <a:avLst/>
          </a:prstGeom>
          <a:noFill/>
        </p:spPr>
        <p:txBody>
          <a:bodyPr>
            <a:spAutoFit/>
          </a:bodyPr>
          <a:lstStyle/>
          <a:p>
            <a:pPr>
              <a:defRPr/>
            </a:pPr>
            <a:r>
              <a:rPr lang="en-US" sz="800" dirty="0">
                <a:latin typeface="+mj-lt"/>
              </a:rPr>
              <a:t>Consensus Forecast</a:t>
            </a:r>
          </a:p>
        </p:txBody>
      </p:sp>
      <p:cxnSp>
        <p:nvCxnSpPr>
          <p:cNvPr id="29" name="Straight Connector 28"/>
          <p:cNvCxnSpPr/>
          <p:nvPr/>
        </p:nvCxnSpPr>
        <p:spPr>
          <a:xfrm>
            <a:off x="5053012" y="1841500"/>
            <a:ext cx="238125" cy="0"/>
          </a:xfrm>
          <a:prstGeom prst="line">
            <a:avLst/>
          </a:prstGeom>
          <a:ln w="19050">
            <a:solidFill>
              <a:srgbClr val="298FC2"/>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5053012" y="2012950"/>
            <a:ext cx="238125" cy="0"/>
          </a:xfrm>
          <a:prstGeom prst="line">
            <a:avLst/>
          </a:prstGeom>
          <a:ln w="19050">
            <a:solidFill>
              <a:srgbClr val="51284F"/>
            </a:solidFill>
            <a:prstDash val="sysDash"/>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5267325" y="1733550"/>
            <a:ext cx="619125" cy="215900"/>
          </a:xfrm>
          <a:prstGeom prst="rect">
            <a:avLst/>
          </a:prstGeom>
          <a:noFill/>
        </p:spPr>
        <p:txBody>
          <a:bodyPr>
            <a:spAutoFit/>
          </a:bodyPr>
          <a:lstStyle/>
          <a:p>
            <a:pPr>
              <a:defRPr/>
            </a:pPr>
            <a:r>
              <a:rPr lang="en-US" sz="800" dirty="0">
                <a:latin typeface="+mj-lt"/>
              </a:rPr>
              <a:t>Actual</a:t>
            </a:r>
          </a:p>
        </p:txBody>
      </p:sp>
      <p:sp>
        <p:nvSpPr>
          <p:cNvPr id="32" name="TextBox 31"/>
          <p:cNvSpPr txBox="1"/>
          <p:nvPr/>
        </p:nvSpPr>
        <p:spPr>
          <a:xfrm>
            <a:off x="5267325" y="1924050"/>
            <a:ext cx="1647825" cy="215900"/>
          </a:xfrm>
          <a:prstGeom prst="rect">
            <a:avLst/>
          </a:prstGeom>
          <a:noFill/>
        </p:spPr>
        <p:txBody>
          <a:bodyPr>
            <a:spAutoFit/>
          </a:bodyPr>
          <a:lstStyle/>
          <a:p>
            <a:pPr>
              <a:defRPr/>
            </a:pPr>
            <a:r>
              <a:rPr lang="en-US" sz="800" dirty="0">
                <a:latin typeface="+mj-lt"/>
              </a:rPr>
              <a:t>Consensus Forecast</a:t>
            </a:r>
          </a:p>
        </p:txBody>
      </p:sp>
      <p:cxnSp>
        <p:nvCxnSpPr>
          <p:cNvPr id="33" name="Straight Connector 32"/>
          <p:cNvCxnSpPr/>
          <p:nvPr/>
        </p:nvCxnSpPr>
        <p:spPr>
          <a:xfrm>
            <a:off x="781050" y="5395912"/>
            <a:ext cx="3314700" cy="0"/>
          </a:xfrm>
          <a:prstGeom prst="line">
            <a:avLst/>
          </a:prstGeom>
          <a:ln>
            <a:solidFill>
              <a:srgbClr val="999999"/>
            </a:solidFill>
          </a:ln>
        </p:spPr>
        <p:style>
          <a:lnRef idx="1">
            <a:schemeClr val="accent1"/>
          </a:lnRef>
          <a:fillRef idx="0">
            <a:schemeClr val="accent1"/>
          </a:fillRef>
          <a:effectRef idx="0">
            <a:schemeClr val="accent1"/>
          </a:effectRef>
          <a:fontRef idx="minor">
            <a:schemeClr val="tx1"/>
          </a:fontRef>
        </p:style>
      </p:cxnSp>
      <p:sp>
        <p:nvSpPr>
          <p:cNvPr id="34" name="Freeform 33"/>
          <p:cNvSpPr/>
          <p:nvPr/>
        </p:nvSpPr>
        <p:spPr>
          <a:xfrm>
            <a:off x="781050" y="4424362"/>
            <a:ext cx="3314700" cy="971550"/>
          </a:xfrm>
          <a:custGeom>
            <a:avLst/>
            <a:gdLst>
              <a:gd name="connsiteX0" fmla="*/ 0 w 3314700"/>
              <a:gd name="connsiteY0" fmla="*/ 971550 h 971550"/>
              <a:gd name="connsiteX1" fmla="*/ 2105025 w 3314700"/>
              <a:gd name="connsiteY1" fmla="*/ 209550 h 971550"/>
              <a:gd name="connsiteX2" fmla="*/ 3314700 w 3314700"/>
              <a:gd name="connsiteY2" fmla="*/ 0 h 971550"/>
            </a:gdLst>
            <a:ahLst/>
            <a:cxnLst>
              <a:cxn ang="0">
                <a:pos x="connsiteX0" y="connsiteY0"/>
              </a:cxn>
              <a:cxn ang="0">
                <a:pos x="connsiteX1" y="connsiteY1"/>
              </a:cxn>
              <a:cxn ang="0">
                <a:pos x="connsiteX2" y="connsiteY2"/>
              </a:cxn>
            </a:cxnLst>
            <a:rect l="l" t="t" r="r" b="b"/>
            <a:pathLst>
              <a:path w="3314700" h="971550">
                <a:moveTo>
                  <a:pt x="0" y="971550"/>
                </a:moveTo>
                <a:cubicBezTo>
                  <a:pt x="776287" y="671512"/>
                  <a:pt x="1552575" y="371475"/>
                  <a:pt x="2105025" y="209550"/>
                </a:cubicBezTo>
                <a:cubicBezTo>
                  <a:pt x="2657475" y="47625"/>
                  <a:pt x="2986087" y="23812"/>
                  <a:pt x="3314700" y="0"/>
                </a:cubicBezTo>
              </a:path>
            </a:pathLst>
          </a:custGeom>
          <a:ln w="19050">
            <a:solidFill>
              <a:srgbClr val="51284F"/>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cxnSp>
        <p:nvCxnSpPr>
          <p:cNvPr id="35" name="Straight Connector 34"/>
          <p:cNvCxnSpPr/>
          <p:nvPr/>
        </p:nvCxnSpPr>
        <p:spPr>
          <a:xfrm>
            <a:off x="800100" y="3852862"/>
            <a:ext cx="3314700" cy="0"/>
          </a:xfrm>
          <a:prstGeom prst="line">
            <a:avLst/>
          </a:prstGeom>
          <a:ln>
            <a:solidFill>
              <a:srgbClr val="999999"/>
            </a:solidFill>
          </a:ln>
        </p:spPr>
        <p:style>
          <a:lnRef idx="1">
            <a:schemeClr val="accent1"/>
          </a:lnRef>
          <a:fillRef idx="0">
            <a:schemeClr val="accent1"/>
          </a:fillRef>
          <a:effectRef idx="0">
            <a:schemeClr val="accent1"/>
          </a:effectRef>
          <a:fontRef idx="minor">
            <a:schemeClr val="tx1"/>
          </a:fontRef>
        </p:style>
      </p:cxnSp>
      <p:sp>
        <p:nvSpPr>
          <p:cNvPr id="36" name="Freeform 35"/>
          <p:cNvSpPr/>
          <p:nvPr/>
        </p:nvSpPr>
        <p:spPr>
          <a:xfrm>
            <a:off x="838200" y="2557462"/>
            <a:ext cx="3057525" cy="1295400"/>
          </a:xfrm>
          <a:custGeom>
            <a:avLst/>
            <a:gdLst>
              <a:gd name="connsiteX0" fmla="*/ 0 w 3057525"/>
              <a:gd name="connsiteY0" fmla="*/ 1257300 h 1257300"/>
              <a:gd name="connsiteX1" fmla="*/ 2181225 w 3057525"/>
              <a:gd name="connsiteY1" fmla="*/ 914400 h 1257300"/>
              <a:gd name="connsiteX2" fmla="*/ 3057525 w 3057525"/>
              <a:gd name="connsiteY2" fmla="*/ 0 h 1257300"/>
            </a:gdLst>
            <a:ahLst/>
            <a:cxnLst>
              <a:cxn ang="0">
                <a:pos x="connsiteX0" y="connsiteY0"/>
              </a:cxn>
              <a:cxn ang="0">
                <a:pos x="connsiteX1" y="connsiteY1"/>
              </a:cxn>
              <a:cxn ang="0">
                <a:pos x="connsiteX2" y="connsiteY2"/>
              </a:cxn>
            </a:cxnLst>
            <a:rect l="l" t="t" r="r" b="b"/>
            <a:pathLst>
              <a:path w="3057525" h="1257300">
                <a:moveTo>
                  <a:pt x="0" y="1257300"/>
                </a:moveTo>
                <a:cubicBezTo>
                  <a:pt x="835819" y="1190625"/>
                  <a:pt x="1671638" y="1123950"/>
                  <a:pt x="2181225" y="914400"/>
                </a:cubicBezTo>
                <a:cubicBezTo>
                  <a:pt x="2690812" y="704850"/>
                  <a:pt x="2874168" y="352425"/>
                  <a:pt x="3057525" y="0"/>
                </a:cubicBezTo>
              </a:path>
            </a:pathLst>
          </a:custGeom>
          <a:ln w="19050">
            <a:solidFill>
              <a:srgbClr val="51284F"/>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cxnSp>
        <p:nvCxnSpPr>
          <p:cNvPr id="37" name="Straight Connector 36"/>
          <p:cNvCxnSpPr/>
          <p:nvPr/>
        </p:nvCxnSpPr>
        <p:spPr>
          <a:xfrm flipV="1">
            <a:off x="800100" y="3929062"/>
            <a:ext cx="3305175" cy="1457325"/>
          </a:xfrm>
          <a:prstGeom prst="line">
            <a:avLst/>
          </a:prstGeom>
          <a:ln w="19050">
            <a:solidFill>
              <a:srgbClr val="298FC2"/>
            </a:solidFill>
          </a:ln>
        </p:spPr>
        <p:style>
          <a:lnRef idx="1">
            <a:schemeClr val="accent1"/>
          </a:lnRef>
          <a:fillRef idx="0">
            <a:schemeClr val="accent1"/>
          </a:fillRef>
          <a:effectRef idx="0">
            <a:schemeClr val="accent1"/>
          </a:effectRef>
          <a:fontRef idx="minor">
            <a:schemeClr val="tx1"/>
          </a:fontRef>
        </p:style>
      </p:cxnSp>
      <p:sp>
        <p:nvSpPr>
          <p:cNvPr id="38" name="Freeform 37"/>
          <p:cNvSpPr/>
          <p:nvPr/>
        </p:nvSpPr>
        <p:spPr>
          <a:xfrm>
            <a:off x="800100" y="2544762"/>
            <a:ext cx="2600325" cy="1304925"/>
          </a:xfrm>
          <a:custGeom>
            <a:avLst/>
            <a:gdLst>
              <a:gd name="connsiteX0" fmla="*/ 0 w 2600325"/>
              <a:gd name="connsiteY0" fmla="*/ 1276350 h 1276350"/>
              <a:gd name="connsiteX1" fmla="*/ 1743075 w 2600325"/>
              <a:gd name="connsiteY1" fmla="*/ 685800 h 1276350"/>
              <a:gd name="connsiteX2" fmla="*/ 2600325 w 2600325"/>
              <a:gd name="connsiteY2" fmla="*/ 0 h 1276350"/>
            </a:gdLst>
            <a:ahLst/>
            <a:cxnLst>
              <a:cxn ang="0">
                <a:pos x="connsiteX0" y="connsiteY0"/>
              </a:cxn>
              <a:cxn ang="0">
                <a:pos x="connsiteX1" y="connsiteY1"/>
              </a:cxn>
              <a:cxn ang="0">
                <a:pos x="connsiteX2" y="connsiteY2"/>
              </a:cxn>
            </a:cxnLst>
            <a:rect l="l" t="t" r="r" b="b"/>
            <a:pathLst>
              <a:path w="2600325" h="1276350">
                <a:moveTo>
                  <a:pt x="0" y="1276350"/>
                </a:moveTo>
                <a:cubicBezTo>
                  <a:pt x="654844" y="1087437"/>
                  <a:pt x="1309688" y="898525"/>
                  <a:pt x="1743075" y="685800"/>
                </a:cubicBezTo>
                <a:cubicBezTo>
                  <a:pt x="2176462" y="473075"/>
                  <a:pt x="2388393" y="236537"/>
                  <a:pt x="2600325" y="0"/>
                </a:cubicBezTo>
              </a:path>
            </a:pathLst>
          </a:custGeom>
          <a:ln w="19050">
            <a:solidFill>
              <a:srgbClr val="298FC2"/>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cxnSp>
        <p:nvCxnSpPr>
          <p:cNvPr id="39" name="Straight Connector 38"/>
          <p:cNvCxnSpPr/>
          <p:nvPr/>
        </p:nvCxnSpPr>
        <p:spPr>
          <a:xfrm>
            <a:off x="4905375" y="3890962"/>
            <a:ext cx="3314700" cy="0"/>
          </a:xfrm>
          <a:prstGeom prst="line">
            <a:avLst/>
          </a:prstGeom>
          <a:ln>
            <a:solidFill>
              <a:srgbClr val="999999"/>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4905375" y="5386387"/>
            <a:ext cx="3314700" cy="0"/>
          </a:xfrm>
          <a:prstGeom prst="line">
            <a:avLst/>
          </a:prstGeom>
          <a:ln>
            <a:solidFill>
              <a:srgbClr val="999999"/>
            </a:solidFill>
          </a:ln>
        </p:spPr>
        <p:style>
          <a:lnRef idx="1">
            <a:schemeClr val="accent1"/>
          </a:lnRef>
          <a:fillRef idx="0">
            <a:schemeClr val="accent1"/>
          </a:fillRef>
          <a:effectRef idx="0">
            <a:schemeClr val="accent1"/>
          </a:effectRef>
          <a:fontRef idx="minor">
            <a:schemeClr val="tx1"/>
          </a:fontRef>
        </p:style>
      </p:cxnSp>
      <p:sp>
        <p:nvSpPr>
          <p:cNvPr id="41" name="Freeform 40"/>
          <p:cNvSpPr/>
          <p:nvPr/>
        </p:nvSpPr>
        <p:spPr>
          <a:xfrm>
            <a:off x="4933950" y="2763837"/>
            <a:ext cx="3248025" cy="652463"/>
          </a:xfrm>
          <a:custGeom>
            <a:avLst/>
            <a:gdLst>
              <a:gd name="connsiteX0" fmla="*/ 0 w 3248025"/>
              <a:gd name="connsiteY0" fmla="*/ 127000 h 652463"/>
              <a:gd name="connsiteX1" fmla="*/ 1666875 w 3248025"/>
              <a:gd name="connsiteY1" fmla="*/ 631825 h 652463"/>
              <a:gd name="connsiteX2" fmla="*/ 3248025 w 3248025"/>
              <a:gd name="connsiteY2" fmla="*/ 3175 h 652463"/>
            </a:gdLst>
            <a:ahLst/>
            <a:cxnLst>
              <a:cxn ang="0">
                <a:pos x="connsiteX0" y="connsiteY0"/>
              </a:cxn>
              <a:cxn ang="0">
                <a:pos x="connsiteX1" y="connsiteY1"/>
              </a:cxn>
              <a:cxn ang="0">
                <a:pos x="connsiteX2" y="connsiteY2"/>
              </a:cxn>
            </a:cxnLst>
            <a:rect l="l" t="t" r="r" b="b"/>
            <a:pathLst>
              <a:path w="3248025" h="652463">
                <a:moveTo>
                  <a:pt x="0" y="127000"/>
                </a:moveTo>
                <a:cubicBezTo>
                  <a:pt x="562769" y="389731"/>
                  <a:pt x="1125538" y="652463"/>
                  <a:pt x="1666875" y="631825"/>
                </a:cubicBezTo>
                <a:cubicBezTo>
                  <a:pt x="2208213" y="611188"/>
                  <a:pt x="3059113" y="0"/>
                  <a:pt x="3248025" y="3175"/>
                </a:cubicBezTo>
              </a:path>
            </a:pathLst>
          </a:custGeom>
          <a:solidFill>
            <a:srgbClr val="A9D1E6"/>
          </a:solidFill>
          <a:ln w="19050">
            <a:solidFill>
              <a:srgbClr val="51284F"/>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42" name="Freeform 41"/>
          <p:cNvSpPr/>
          <p:nvPr/>
        </p:nvSpPr>
        <p:spPr>
          <a:xfrm>
            <a:off x="4914900" y="2767012"/>
            <a:ext cx="3286125" cy="266700"/>
          </a:xfrm>
          <a:custGeom>
            <a:avLst/>
            <a:gdLst>
              <a:gd name="connsiteX0" fmla="*/ 0 w 3286125"/>
              <a:gd name="connsiteY0" fmla="*/ 114300 h 266700"/>
              <a:gd name="connsiteX1" fmla="*/ 1371600 w 3286125"/>
              <a:gd name="connsiteY1" fmla="*/ 247650 h 266700"/>
              <a:gd name="connsiteX2" fmla="*/ 3286125 w 3286125"/>
              <a:gd name="connsiteY2" fmla="*/ 0 h 266700"/>
            </a:gdLst>
            <a:ahLst/>
            <a:cxnLst>
              <a:cxn ang="0">
                <a:pos x="connsiteX0" y="connsiteY0"/>
              </a:cxn>
              <a:cxn ang="0">
                <a:pos x="connsiteX1" y="connsiteY1"/>
              </a:cxn>
              <a:cxn ang="0">
                <a:pos x="connsiteX2" y="connsiteY2"/>
              </a:cxn>
            </a:cxnLst>
            <a:rect l="l" t="t" r="r" b="b"/>
            <a:pathLst>
              <a:path w="3286125" h="266700">
                <a:moveTo>
                  <a:pt x="0" y="114300"/>
                </a:moveTo>
                <a:cubicBezTo>
                  <a:pt x="411956" y="190500"/>
                  <a:pt x="823913" y="266700"/>
                  <a:pt x="1371600" y="247650"/>
                </a:cubicBezTo>
                <a:cubicBezTo>
                  <a:pt x="1919287" y="228600"/>
                  <a:pt x="3286125" y="0"/>
                  <a:pt x="3286125" y="0"/>
                </a:cubicBezTo>
              </a:path>
            </a:pathLst>
          </a:custGeom>
          <a:solidFill>
            <a:schemeClr val="bg1"/>
          </a:solidFill>
          <a:ln w="19050">
            <a:solidFill>
              <a:srgbClr val="298FC2"/>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43" name="Freeform 42"/>
          <p:cNvSpPr/>
          <p:nvPr/>
        </p:nvSpPr>
        <p:spPr>
          <a:xfrm>
            <a:off x="4905375" y="4281487"/>
            <a:ext cx="3333750" cy="896938"/>
          </a:xfrm>
          <a:custGeom>
            <a:avLst/>
            <a:gdLst>
              <a:gd name="connsiteX0" fmla="*/ 0 w 3257550"/>
              <a:gd name="connsiteY0" fmla="*/ 9525 h 896938"/>
              <a:gd name="connsiteX1" fmla="*/ 1466850 w 3257550"/>
              <a:gd name="connsiteY1" fmla="*/ 895350 h 896938"/>
              <a:gd name="connsiteX2" fmla="*/ 3257550 w 3257550"/>
              <a:gd name="connsiteY2" fmla="*/ 0 h 896938"/>
            </a:gdLst>
            <a:ahLst/>
            <a:cxnLst>
              <a:cxn ang="0">
                <a:pos x="connsiteX0" y="connsiteY0"/>
              </a:cxn>
              <a:cxn ang="0">
                <a:pos x="connsiteX1" y="connsiteY1"/>
              </a:cxn>
              <a:cxn ang="0">
                <a:pos x="connsiteX2" y="connsiteY2"/>
              </a:cxn>
            </a:cxnLst>
            <a:rect l="l" t="t" r="r" b="b"/>
            <a:pathLst>
              <a:path w="3257550" h="896938">
                <a:moveTo>
                  <a:pt x="0" y="9525"/>
                </a:moveTo>
                <a:cubicBezTo>
                  <a:pt x="461962" y="453231"/>
                  <a:pt x="923925" y="896938"/>
                  <a:pt x="1466850" y="895350"/>
                </a:cubicBezTo>
                <a:cubicBezTo>
                  <a:pt x="2009775" y="893763"/>
                  <a:pt x="2633662" y="446881"/>
                  <a:pt x="3257550" y="0"/>
                </a:cubicBezTo>
              </a:path>
            </a:pathLst>
          </a:custGeom>
          <a:ln w="19050">
            <a:solidFill>
              <a:srgbClr val="298FC2"/>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44" name="Freeform 43"/>
          <p:cNvSpPr/>
          <p:nvPr/>
        </p:nvSpPr>
        <p:spPr>
          <a:xfrm>
            <a:off x="4905375" y="4138612"/>
            <a:ext cx="3324225" cy="966788"/>
          </a:xfrm>
          <a:custGeom>
            <a:avLst/>
            <a:gdLst>
              <a:gd name="connsiteX0" fmla="*/ 0 w 3267075"/>
              <a:gd name="connsiteY0" fmla="*/ 0 h 966787"/>
              <a:gd name="connsiteX1" fmla="*/ 1524000 w 3267075"/>
              <a:gd name="connsiteY1" fmla="*/ 876300 h 966787"/>
              <a:gd name="connsiteX2" fmla="*/ 3267075 w 3267075"/>
              <a:gd name="connsiteY2" fmla="*/ 542925 h 966787"/>
            </a:gdLst>
            <a:ahLst/>
            <a:cxnLst>
              <a:cxn ang="0">
                <a:pos x="connsiteX0" y="connsiteY0"/>
              </a:cxn>
              <a:cxn ang="0">
                <a:pos x="connsiteX1" y="connsiteY1"/>
              </a:cxn>
              <a:cxn ang="0">
                <a:pos x="connsiteX2" y="connsiteY2"/>
              </a:cxn>
            </a:cxnLst>
            <a:rect l="l" t="t" r="r" b="b"/>
            <a:pathLst>
              <a:path w="3267075" h="966787">
                <a:moveTo>
                  <a:pt x="0" y="0"/>
                </a:moveTo>
                <a:cubicBezTo>
                  <a:pt x="489744" y="392906"/>
                  <a:pt x="979488" y="785813"/>
                  <a:pt x="1524000" y="876300"/>
                </a:cubicBezTo>
                <a:cubicBezTo>
                  <a:pt x="2068512" y="966787"/>
                  <a:pt x="2978150" y="592137"/>
                  <a:pt x="3267075" y="542925"/>
                </a:cubicBezTo>
              </a:path>
            </a:pathLst>
          </a:custGeom>
          <a:ln w="19050">
            <a:solidFill>
              <a:srgbClr val="51284F"/>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45" name="TextBox 44"/>
          <p:cNvSpPr txBox="1"/>
          <p:nvPr/>
        </p:nvSpPr>
        <p:spPr>
          <a:xfrm>
            <a:off x="3390900" y="4862512"/>
            <a:ext cx="533400" cy="369888"/>
          </a:xfrm>
          <a:prstGeom prst="rect">
            <a:avLst/>
          </a:prstGeom>
          <a:noFill/>
        </p:spPr>
        <p:txBody>
          <a:bodyPr>
            <a:spAutoFit/>
          </a:bodyPr>
          <a:lstStyle/>
          <a:p>
            <a:pPr algn="ctr">
              <a:defRPr/>
            </a:pPr>
            <a:r>
              <a:rPr lang="en-US" b="1" dirty="0">
                <a:latin typeface="+mj-lt"/>
              </a:rPr>
              <a:t>B</a:t>
            </a:r>
          </a:p>
        </p:txBody>
      </p:sp>
      <p:sp>
        <p:nvSpPr>
          <p:cNvPr id="46" name="TextBox 45"/>
          <p:cNvSpPr txBox="1"/>
          <p:nvPr/>
        </p:nvSpPr>
        <p:spPr>
          <a:xfrm>
            <a:off x="3400425" y="3382962"/>
            <a:ext cx="533400" cy="369888"/>
          </a:xfrm>
          <a:prstGeom prst="rect">
            <a:avLst/>
          </a:prstGeom>
          <a:noFill/>
        </p:spPr>
        <p:txBody>
          <a:bodyPr>
            <a:spAutoFit/>
          </a:bodyPr>
          <a:lstStyle/>
          <a:p>
            <a:pPr algn="ctr">
              <a:defRPr/>
            </a:pPr>
            <a:r>
              <a:rPr lang="en-US" b="1" dirty="0">
                <a:latin typeface="+mj-lt"/>
              </a:rPr>
              <a:t>A</a:t>
            </a:r>
          </a:p>
        </p:txBody>
      </p:sp>
      <p:sp>
        <p:nvSpPr>
          <p:cNvPr id="47" name="TextBox 46"/>
          <p:cNvSpPr txBox="1"/>
          <p:nvPr/>
        </p:nvSpPr>
        <p:spPr>
          <a:xfrm>
            <a:off x="7543800" y="3357562"/>
            <a:ext cx="533400" cy="369888"/>
          </a:xfrm>
          <a:prstGeom prst="rect">
            <a:avLst/>
          </a:prstGeom>
          <a:noFill/>
        </p:spPr>
        <p:txBody>
          <a:bodyPr>
            <a:spAutoFit/>
          </a:bodyPr>
          <a:lstStyle/>
          <a:p>
            <a:pPr algn="ctr">
              <a:defRPr/>
            </a:pPr>
            <a:r>
              <a:rPr lang="en-US" b="1" dirty="0">
                <a:latin typeface="+mj-lt"/>
              </a:rPr>
              <a:t>C</a:t>
            </a:r>
          </a:p>
        </p:txBody>
      </p:sp>
      <p:sp>
        <p:nvSpPr>
          <p:cNvPr id="48" name="TextBox 47"/>
          <p:cNvSpPr txBox="1"/>
          <p:nvPr/>
        </p:nvSpPr>
        <p:spPr>
          <a:xfrm>
            <a:off x="7543800" y="4919662"/>
            <a:ext cx="533400" cy="369888"/>
          </a:xfrm>
          <a:prstGeom prst="rect">
            <a:avLst/>
          </a:prstGeom>
          <a:noFill/>
        </p:spPr>
        <p:txBody>
          <a:bodyPr>
            <a:spAutoFit/>
          </a:bodyPr>
          <a:lstStyle/>
          <a:p>
            <a:pPr algn="ctr">
              <a:defRPr/>
            </a:pPr>
            <a:r>
              <a:rPr lang="en-US" b="1" dirty="0">
                <a:latin typeface="+mj-lt"/>
              </a:rPr>
              <a:t>D</a:t>
            </a:r>
          </a:p>
        </p:txBody>
      </p:sp>
      <p:sp>
        <p:nvSpPr>
          <p:cNvPr id="49" name="Rectangle 48"/>
          <p:cNvSpPr/>
          <p:nvPr/>
        </p:nvSpPr>
        <p:spPr>
          <a:xfrm>
            <a:off x="838199" y="2171700"/>
            <a:ext cx="2302043" cy="1000125"/>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r>
              <a:rPr lang="en-US" sz="900" b="1" dirty="0">
                <a:solidFill>
                  <a:srgbClr val="51284F"/>
                </a:solidFill>
              </a:rPr>
              <a:t>Consensus </a:t>
            </a:r>
            <a:r>
              <a:rPr lang="en-US" sz="800" dirty="0">
                <a:solidFill>
                  <a:srgbClr val="51284F"/>
                </a:solidFill>
              </a:rPr>
              <a:t>underestimates the </a:t>
            </a:r>
            <a:r>
              <a:rPr lang="en-US" sz="800" u="sng" dirty="0">
                <a:solidFill>
                  <a:srgbClr val="51284F"/>
                </a:solidFill>
              </a:rPr>
              <a:t>magnitude</a:t>
            </a:r>
            <a:r>
              <a:rPr lang="en-US" sz="800" dirty="0">
                <a:solidFill>
                  <a:srgbClr val="51284F"/>
                </a:solidFill>
              </a:rPr>
              <a:t> of the growth opportunity. </a:t>
            </a:r>
          </a:p>
        </p:txBody>
      </p:sp>
      <p:sp>
        <p:nvSpPr>
          <p:cNvPr id="50" name="Rectangle 49"/>
          <p:cNvSpPr/>
          <p:nvPr/>
        </p:nvSpPr>
        <p:spPr>
          <a:xfrm>
            <a:off x="838200" y="3962400"/>
            <a:ext cx="2133600" cy="1000125"/>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r>
              <a:rPr lang="en-US" sz="900" b="1" dirty="0">
                <a:solidFill>
                  <a:srgbClr val="51284F"/>
                </a:solidFill>
              </a:rPr>
              <a:t>Consensus </a:t>
            </a:r>
            <a:r>
              <a:rPr lang="en-US" sz="800" dirty="0">
                <a:solidFill>
                  <a:srgbClr val="51284F"/>
                </a:solidFill>
              </a:rPr>
              <a:t>underestimates the </a:t>
            </a:r>
            <a:r>
              <a:rPr lang="en-US" sz="800" u="sng" dirty="0">
                <a:solidFill>
                  <a:srgbClr val="51284F"/>
                </a:solidFill>
              </a:rPr>
              <a:t>duration </a:t>
            </a:r>
            <a:r>
              <a:rPr lang="en-US" sz="800" dirty="0">
                <a:solidFill>
                  <a:srgbClr val="51284F"/>
                </a:solidFill>
              </a:rPr>
              <a:t>of growth. </a:t>
            </a:r>
          </a:p>
          <a:p>
            <a:pPr>
              <a:defRPr/>
            </a:pPr>
            <a:endParaRPr lang="en-US" sz="800" dirty="0">
              <a:solidFill>
                <a:srgbClr val="51284F"/>
              </a:solidFill>
            </a:endParaRPr>
          </a:p>
        </p:txBody>
      </p:sp>
      <p:sp>
        <p:nvSpPr>
          <p:cNvPr id="51" name="Rectangle 50"/>
          <p:cNvSpPr/>
          <p:nvPr/>
        </p:nvSpPr>
        <p:spPr>
          <a:xfrm>
            <a:off x="5267324" y="2171700"/>
            <a:ext cx="2428876" cy="1000125"/>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r>
              <a:rPr lang="en-US" sz="900" b="1" dirty="0">
                <a:solidFill>
                  <a:srgbClr val="51284F"/>
                </a:solidFill>
              </a:rPr>
              <a:t>Consensus </a:t>
            </a:r>
            <a:r>
              <a:rPr lang="en-US" sz="800" dirty="0">
                <a:solidFill>
                  <a:srgbClr val="51284F"/>
                </a:solidFill>
              </a:rPr>
              <a:t>is overly pessimistic about the </a:t>
            </a:r>
            <a:r>
              <a:rPr lang="en-US" sz="800" u="sng" dirty="0">
                <a:solidFill>
                  <a:srgbClr val="51284F"/>
                </a:solidFill>
              </a:rPr>
              <a:t>depth</a:t>
            </a:r>
            <a:r>
              <a:rPr lang="en-US" sz="800" dirty="0">
                <a:solidFill>
                  <a:srgbClr val="51284F"/>
                </a:solidFill>
              </a:rPr>
              <a:t> of the cyclical downturn. </a:t>
            </a:r>
          </a:p>
          <a:p>
            <a:pPr>
              <a:defRPr/>
            </a:pPr>
            <a:endParaRPr lang="en-US" sz="800" dirty="0">
              <a:solidFill>
                <a:srgbClr val="51284F"/>
              </a:solidFill>
            </a:endParaRPr>
          </a:p>
        </p:txBody>
      </p:sp>
      <p:sp>
        <p:nvSpPr>
          <p:cNvPr id="52" name="Rectangle 51"/>
          <p:cNvSpPr/>
          <p:nvPr/>
        </p:nvSpPr>
        <p:spPr>
          <a:xfrm>
            <a:off x="5267325" y="3962400"/>
            <a:ext cx="2672780" cy="1000125"/>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r>
              <a:rPr lang="en-US" sz="900" b="1" dirty="0">
                <a:solidFill>
                  <a:srgbClr val="51284F"/>
                </a:solidFill>
              </a:rPr>
              <a:t>Consensus </a:t>
            </a:r>
            <a:r>
              <a:rPr lang="en-US" sz="800" dirty="0">
                <a:solidFill>
                  <a:srgbClr val="51284F"/>
                </a:solidFill>
              </a:rPr>
              <a:t>is overly pessimistic about the recovery earnings power or time to achieve it.</a:t>
            </a:r>
          </a:p>
          <a:p>
            <a:pPr>
              <a:defRPr/>
            </a:pPr>
            <a:endParaRPr lang="en-US" sz="800" dirty="0">
              <a:solidFill>
                <a:srgbClr val="51284F"/>
              </a:solidFill>
            </a:endParaRPr>
          </a:p>
        </p:txBody>
      </p:sp>
    </p:spTree>
    <p:extLst>
      <p:ext uri="{BB962C8B-B14F-4D97-AF65-F5344CB8AC3E}">
        <p14:creationId xmlns:p14="http://schemas.microsoft.com/office/powerpoint/2010/main" val="33789528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dirty="0"/>
              <a:t>Case Study: GE </a:t>
            </a:r>
            <a:r>
              <a:rPr lang="en-US" dirty="0" err="1"/>
              <a:t>Vernova</a:t>
            </a:r>
            <a:r>
              <a:rPr lang="en-US" dirty="0"/>
              <a:t> (GEV)</a:t>
            </a:r>
          </a:p>
        </p:txBody>
      </p:sp>
      <p:sp>
        <p:nvSpPr>
          <p:cNvPr id="5" name="Slide Number Placeholder 4"/>
          <p:cNvSpPr>
            <a:spLocks noGrp="1"/>
          </p:cNvSpPr>
          <p:nvPr>
            <p:ph type="sldNum" sz="quarter" idx="14"/>
          </p:nvPr>
        </p:nvSpPr>
        <p:spPr/>
        <p:txBody>
          <a:bodyPr/>
          <a:lstStyle/>
          <a:p>
            <a:fld id="{E6474CC2-1230-4213-AD1A-4B2FEEABA7A1}" type="slidenum">
              <a:rPr lang="en-US" smtClean="0"/>
              <a:pPr/>
              <a:t>12</a:t>
            </a:fld>
            <a:endParaRPr lang="en-US" dirty="0"/>
          </a:p>
        </p:txBody>
      </p:sp>
      <p:sp>
        <p:nvSpPr>
          <p:cNvPr id="3" name="Footer Placeholder 2"/>
          <p:cNvSpPr>
            <a:spLocks noGrp="1"/>
          </p:cNvSpPr>
          <p:nvPr>
            <p:ph type="ftr" sz="quarter" idx="17"/>
          </p:nvPr>
        </p:nvSpPr>
        <p:spPr>
          <a:xfrm>
            <a:off x="320675" y="6508750"/>
            <a:ext cx="3930650" cy="173038"/>
          </a:xfrm>
        </p:spPr>
        <p:txBody>
          <a:bodyPr/>
          <a:lstStyle/>
          <a:p>
            <a:r>
              <a:rPr lang="en-US"/>
              <a:t>For institutional use only.</a:t>
            </a:r>
            <a:endParaRPr lang="en-US" dirty="0"/>
          </a:p>
        </p:txBody>
      </p:sp>
      <p:sp>
        <p:nvSpPr>
          <p:cNvPr id="7" name="Text Box 1347"/>
          <p:cNvSpPr txBox="1">
            <a:spLocks noChangeArrowheads="1"/>
          </p:cNvSpPr>
          <p:nvPr/>
        </p:nvSpPr>
        <p:spPr bwMode="auto">
          <a:xfrm>
            <a:off x="320040" y="6124296"/>
            <a:ext cx="6659562" cy="461665"/>
          </a:xfrm>
          <a:prstGeom prst="rect">
            <a:avLst/>
          </a:prstGeom>
          <a:noFill/>
          <a:ln w="9525" algn="ctr">
            <a:noFill/>
            <a:miter lim="800000"/>
            <a:headEnd/>
            <a:tailEnd/>
          </a:ln>
        </p:spPr>
        <p:txBody>
          <a:bodyPr wrap="square" anchor="b" anchorCtr="0">
            <a:spAutoFit/>
          </a:bodyPr>
          <a:lstStyle/>
          <a:p>
            <a:pPr indent="-55556">
              <a:spcBef>
                <a:spcPts val="300"/>
              </a:spcBef>
            </a:pPr>
            <a:r>
              <a:rPr lang="en-US" sz="800" dirty="0"/>
              <a:t>For illustrative purposes only. </a:t>
            </a:r>
            <a:r>
              <a:rPr lang="en-US" sz="800" dirty="0">
                <a:solidFill>
                  <a:srgbClr val="000000"/>
                </a:solidFill>
              </a:rPr>
              <a:t>The stocks mentioned are not necessarily holdings invested in by Fidelity. References to specific company stocks should not be construed as recommendations or investment advice. The statements and opinions are those of the speaker, do not necessarily represent the views of Fidelity as a whole, and are subject to change at any time, based on market or other conditions.</a:t>
            </a:r>
            <a:r>
              <a:rPr lang="en-US" sz="800" dirty="0"/>
              <a:t>.</a:t>
            </a:r>
          </a:p>
        </p:txBody>
      </p:sp>
      <p:sp>
        <p:nvSpPr>
          <p:cNvPr id="2" name="Rectangle 1">
            <a:extLst>
              <a:ext uri="{FF2B5EF4-FFF2-40B4-BE49-F238E27FC236}">
                <a16:creationId xmlns:a16="http://schemas.microsoft.com/office/drawing/2014/main" id="{6D20C357-E09E-B8AF-F68E-93046EF58879}"/>
              </a:ext>
            </a:extLst>
          </p:cNvPr>
          <p:cNvSpPr/>
          <p:nvPr/>
        </p:nvSpPr>
        <p:spPr>
          <a:xfrm>
            <a:off x="0" y="1696452"/>
            <a:ext cx="9144000" cy="359142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27000" rIns="54000" bIns="27000" rtlCol="0" anchor="ctr"/>
          <a:lstStyle/>
          <a:p>
            <a:pPr algn="ctr"/>
            <a:endParaRPr lang="en-GB" sz="1600"/>
          </a:p>
        </p:txBody>
      </p:sp>
      <p:sp>
        <p:nvSpPr>
          <p:cNvPr id="4" name="Rectangle 3">
            <a:extLst>
              <a:ext uri="{FF2B5EF4-FFF2-40B4-BE49-F238E27FC236}">
                <a16:creationId xmlns:a16="http://schemas.microsoft.com/office/drawing/2014/main" id="{8279B57C-1523-C98E-37FB-4D5A3DB4AA8B}"/>
              </a:ext>
            </a:extLst>
          </p:cNvPr>
          <p:cNvSpPr>
            <a:spLocks/>
          </p:cNvSpPr>
          <p:nvPr/>
        </p:nvSpPr>
        <p:spPr>
          <a:xfrm>
            <a:off x="6774916" y="1971483"/>
            <a:ext cx="2009516" cy="3129155"/>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135000" tIns="621000" rIns="189000" bIns="135000" rtlCol="0" anchor="t"/>
          <a:lstStyle/>
          <a:p>
            <a:pPr marL="108000" indent="-108000" algn="ctr">
              <a:spcAft>
                <a:spcPts val="225"/>
              </a:spcAft>
            </a:pPr>
            <a:r>
              <a:rPr lang="en-GB" sz="1000" b="1" spc="15">
                <a:solidFill>
                  <a:schemeClr val="tx1"/>
                </a:solidFill>
              </a:rPr>
              <a:t>4</a:t>
            </a:r>
            <a:r>
              <a:rPr lang="en-GB" sz="1050" b="1" spc="15">
                <a:solidFill>
                  <a:schemeClr val="tx1"/>
                </a:solidFill>
              </a:rPr>
              <a:t>. Portfolio Construction</a:t>
            </a:r>
          </a:p>
          <a:p>
            <a:pPr marL="108000" indent="-108000" algn="ctr">
              <a:spcAft>
                <a:spcPts val="225"/>
              </a:spcAft>
            </a:pPr>
            <a:endParaRPr lang="en-GB" sz="1050">
              <a:solidFill>
                <a:schemeClr val="tx1"/>
              </a:solidFill>
            </a:endParaRPr>
          </a:p>
          <a:p>
            <a:pPr marL="108000" indent="-108000">
              <a:spcAft>
                <a:spcPts val="225"/>
              </a:spcAft>
              <a:buClr>
                <a:srgbClr val="016193"/>
              </a:buClr>
              <a:buFont typeface="Wingdings" panose="05000000000000000000" pitchFamily="2" charset="2"/>
              <a:buChar char="§"/>
            </a:pPr>
            <a:endParaRPr lang="en-GB" sz="1050" spc="15">
              <a:solidFill>
                <a:schemeClr val="tx1"/>
              </a:solidFill>
            </a:endParaRPr>
          </a:p>
          <a:p>
            <a:pPr marL="108000" indent="-108000">
              <a:spcAft>
                <a:spcPts val="225"/>
              </a:spcAft>
              <a:buClr>
                <a:srgbClr val="016193"/>
              </a:buClr>
              <a:buFont typeface="Wingdings" panose="05000000000000000000" pitchFamily="2" charset="2"/>
              <a:buChar char="§"/>
            </a:pPr>
            <a:endParaRPr lang="en-GB" sz="1050" spc="15">
              <a:solidFill>
                <a:schemeClr val="tx1"/>
              </a:solidFill>
            </a:endParaRPr>
          </a:p>
          <a:p>
            <a:pPr marL="108000" indent="-108000">
              <a:spcAft>
                <a:spcPts val="225"/>
              </a:spcAft>
              <a:buClr>
                <a:srgbClr val="016193"/>
              </a:buClr>
              <a:buFont typeface="Wingdings" panose="05000000000000000000" pitchFamily="2" charset="2"/>
              <a:buChar char="§"/>
            </a:pPr>
            <a:endParaRPr lang="en-GB" sz="1050" spc="15">
              <a:solidFill>
                <a:schemeClr val="tx1"/>
              </a:solidFill>
            </a:endParaRPr>
          </a:p>
          <a:p>
            <a:pPr marL="108000" indent="-108000">
              <a:spcAft>
                <a:spcPts val="225"/>
              </a:spcAft>
              <a:buClr>
                <a:srgbClr val="016193"/>
              </a:buClr>
              <a:buFont typeface="Wingdings" panose="05000000000000000000" pitchFamily="2" charset="2"/>
              <a:buChar char="§"/>
            </a:pPr>
            <a:endParaRPr lang="en-GB" sz="1050" spc="15">
              <a:solidFill>
                <a:schemeClr val="tx1"/>
              </a:solidFill>
            </a:endParaRPr>
          </a:p>
          <a:p>
            <a:pPr marL="108000" indent="-108000">
              <a:spcAft>
                <a:spcPts val="225"/>
              </a:spcAft>
              <a:buClr>
                <a:srgbClr val="016193"/>
              </a:buClr>
              <a:buFont typeface="Wingdings" panose="05000000000000000000" pitchFamily="2" charset="2"/>
              <a:buChar char="§"/>
            </a:pPr>
            <a:r>
              <a:rPr lang="en-GB" sz="1050" spc="15">
                <a:solidFill>
                  <a:schemeClr val="tx1"/>
                </a:solidFill>
              </a:rPr>
              <a:t>Conviction weighting</a:t>
            </a:r>
          </a:p>
          <a:p>
            <a:pPr marL="108000" indent="-108000">
              <a:spcAft>
                <a:spcPts val="225"/>
              </a:spcAft>
              <a:buClr>
                <a:srgbClr val="016193"/>
              </a:buClr>
              <a:buFont typeface="Wingdings" panose="05000000000000000000" pitchFamily="2" charset="2"/>
              <a:buChar char="§"/>
            </a:pPr>
            <a:r>
              <a:rPr lang="en-GB" sz="1050" spc="15">
                <a:solidFill>
                  <a:schemeClr val="tx1"/>
                </a:solidFill>
              </a:rPr>
              <a:t>Position in context of remainder of portfolio</a:t>
            </a:r>
          </a:p>
        </p:txBody>
      </p:sp>
      <p:cxnSp>
        <p:nvCxnSpPr>
          <p:cNvPr id="8" name="Straight Connector 7">
            <a:extLst>
              <a:ext uri="{FF2B5EF4-FFF2-40B4-BE49-F238E27FC236}">
                <a16:creationId xmlns:a16="http://schemas.microsoft.com/office/drawing/2014/main" id="{EC4C838D-7356-2A06-3FDE-EF106E5BD04E}"/>
              </a:ext>
            </a:extLst>
          </p:cNvPr>
          <p:cNvCxnSpPr>
            <a:cxnSpLocks/>
          </p:cNvCxnSpPr>
          <p:nvPr/>
        </p:nvCxnSpPr>
        <p:spPr>
          <a:xfrm>
            <a:off x="7593639" y="3479834"/>
            <a:ext cx="372071"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3036FF5F-5BAA-896A-286C-6F4B0CEA7666}"/>
              </a:ext>
            </a:extLst>
          </p:cNvPr>
          <p:cNvSpPr>
            <a:spLocks/>
          </p:cNvSpPr>
          <p:nvPr/>
        </p:nvSpPr>
        <p:spPr>
          <a:xfrm>
            <a:off x="2493493" y="1971483"/>
            <a:ext cx="2009516" cy="3129155"/>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135000" tIns="621000" rIns="108000" bIns="135000" rtlCol="0" anchor="t"/>
          <a:lstStyle/>
          <a:p>
            <a:pPr marL="108000" indent="-108000" algn="ctr">
              <a:spcAft>
                <a:spcPts val="225"/>
              </a:spcAft>
            </a:pPr>
            <a:r>
              <a:rPr lang="en-GB" sz="1050" b="1" spc="15">
                <a:solidFill>
                  <a:schemeClr val="tx1"/>
                </a:solidFill>
              </a:rPr>
              <a:t>2. Is there a meaningful difference in our estimate vs consensus?</a:t>
            </a:r>
          </a:p>
          <a:p>
            <a:pPr marL="108000" indent="-108000" algn="ctr">
              <a:spcAft>
                <a:spcPts val="225"/>
              </a:spcAft>
            </a:pPr>
            <a:endParaRPr lang="en-GB" sz="1050" b="1" spc="15">
              <a:solidFill>
                <a:schemeClr val="tx1"/>
              </a:solidFill>
            </a:endParaRPr>
          </a:p>
          <a:p>
            <a:pPr marL="108000" indent="-108000" algn="ctr">
              <a:spcAft>
                <a:spcPts val="225"/>
              </a:spcAft>
            </a:pPr>
            <a:endParaRPr lang="en-GB" sz="1050" b="1" spc="15">
              <a:solidFill>
                <a:schemeClr val="tx1"/>
              </a:solidFill>
            </a:endParaRPr>
          </a:p>
          <a:p>
            <a:pPr marL="108000" indent="-108000">
              <a:spcAft>
                <a:spcPts val="225"/>
              </a:spcAft>
              <a:buClr>
                <a:srgbClr val="016193"/>
              </a:buClr>
              <a:buFont typeface="Wingdings" panose="05000000000000000000" pitchFamily="2" charset="2"/>
              <a:buChar char="§"/>
            </a:pPr>
            <a:endParaRPr lang="en-GB" sz="1050" spc="15">
              <a:solidFill>
                <a:schemeClr val="tx1"/>
              </a:solidFill>
            </a:endParaRPr>
          </a:p>
          <a:p>
            <a:pPr marL="108000" indent="-108000">
              <a:spcAft>
                <a:spcPts val="225"/>
              </a:spcAft>
              <a:buClr>
                <a:srgbClr val="016193"/>
              </a:buClr>
              <a:buFont typeface="Wingdings" panose="05000000000000000000" pitchFamily="2" charset="2"/>
              <a:buChar char="§"/>
            </a:pPr>
            <a:r>
              <a:rPr lang="en-US" sz="1050" spc="8">
                <a:solidFill>
                  <a:schemeClr val="tx1"/>
                </a:solidFill>
              </a:rPr>
              <a:t>Where is the difference? </a:t>
            </a:r>
          </a:p>
          <a:p>
            <a:pPr marL="108000" indent="-108000">
              <a:spcAft>
                <a:spcPts val="225"/>
              </a:spcAft>
              <a:buClr>
                <a:srgbClr val="016193"/>
              </a:buClr>
              <a:buFont typeface="Wingdings" panose="05000000000000000000" pitchFamily="2" charset="2"/>
              <a:buChar char="§"/>
            </a:pPr>
            <a:r>
              <a:rPr lang="en-US" sz="1050" spc="8">
                <a:solidFill>
                  <a:schemeClr val="tx1"/>
                </a:solidFill>
              </a:rPr>
              <a:t>What is driving the delta?</a:t>
            </a:r>
          </a:p>
          <a:p>
            <a:pPr marL="108000" indent="-108000">
              <a:spcAft>
                <a:spcPts val="225"/>
              </a:spcAft>
              <a:buClr>
                <a:srgbClr val="016193"/>
              </a:buClr>
              <a:buFont typeface="Wingdings" panose="05000000000000000000" pitchFamily="2" charset="2"/>
              <a:buChar char="§"/>
            </a:pPr>
            <a:endParaRPr lang="en-GB" sz="800" spc="8">
              <a:solidFill>
                <a:schemeClr val="tx1"/>
              </a:solidFill>
            </a:endParaRPr>
          </a:p>
          <a:p>
            <a:pPr marL="108000" indent="-108000">
              <a:spcAft>
                <a:spcPts val="225"/>
              </a:spcAft>
              <a:buClr>
                <a:srgbClr val="016193"/>
              </a:buClr>
              <a:buFont typeface="Wingdings" panose="05000000000000000000" pitchFamily="2" charset="2"/>
              <a:buChar char="§"/>
            </a:pPr>
            <a:endParaRPr lang="en-GB" sz="800" spc="8">
              <a:solidFill>
                <a:schemeClr val="tx1"/>
              </a:solidFill>
            </a:endParaRPr>
          </a:p>
        </p:txBody>
      </p:sp>
      <p:cxnSp>
        <p:nvCxnSpPr>
          <p:cNvPr id="10" name="Straight Connector 9">
            <a:extLst>
              <a:ext uri="{FF2B5EF4-FFF2-40B4-BE49-F238E27FC236}">
                <a16:creationId xmlns:a16="http://schemas.microsoft.com/office/drawing/2014/main" id="{979F773E-2B44-A6A9-8D25-8956AD24BF2A}"/>
              </a:ext>
            </a:extLst>
          </p:cNvPr>
          <p:cNvCxnSpPr>
            <a:cxnSpLocks/>
          </p:cNvCxnSpPr>
          <p:nvPr/>
        </p:nvCxnSpPr>
        <p:spPr>
          <a:xfrm>
            <a:off x="3312217" y="3479834"/>
            <a:ext cx="372071"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7B7AB0F8-3932-C41C-0FCC-0B3D153E93EB}"/>
              </a:ext>
            </a:extLst>
          </p:cNvPr>
          <p:cNvSpPr>
            <a:spLocks/>
          </p:cNvSpPr>
          <p:nvPr/>
        </p:nvSpPr>
        <p:spPr>
          <a:xfrm>
            <a:off x="352783" y="1971483"/>
            <a:ext cx="2009516" cy="3129154"/>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135000" tIns="621000" rIns="162000" bIns="135000" rtlCol="0" anchor="t"/>
          <a:lstStyle/>
          <a:p>
            <a:pPr marL="107633" indent="-107633" algn="ctr">
              <a:spcAft>
                <a:spcPts val="225"/>
              </a:spcAft>
            </a:pPr>
            <a:r>
              <a:rPr lang="en-US" sz="1000" b="1" spc="15">
                <a:solidFill>
                  <a:schemeClr val="tx1"/>
                </a:solidFill>
              </a:rPr>
              <a:t>1</a:t>
            </a:r>
            <a:r>
              <a:rPr lang="en-US" sz="1050" b="1" spc="15">
                <a:solidFill>
                  <a:schemeClr val="tx1"/>
                </a:solidFill>
              </a:rPr>
              <a:t>. Analyze Fidelity Model</a:t>
            </a:r>
            <a:endParaRPr lang="en-US" sz="1050">
              <a:solidFill>
                <a:schemeClr val="tx1"/>
              </a:solidFill>
            </a:endParaRPr>
          </a:p>
          <a:p>
            <a:pPr marL="107633" indent="-107633" algn="ctr">
              <a:spcAft>
                <a:spcPts val="225"/>
              </a:spcAft>
            </a:pPr>
            <a:endParaRPr lang="en-GB" sz="1050" b="1">
              <a:solidFill>
                <a:schemeClr val="tx1"/>
              </a:solidFill>
              <a:cs typeface="Arial"/>
            </a:endParaRPr>
          </a:p>
          <a:p>
            <a:pPr marL="107633" indent="-107633">
              <a:spcAft>
                <a:spcPts val="225"/>
              </a:spcAft>
              <a:buClr>
                <a:srgbClr val="016193"/>
              </a:buClr>
              <a:buFont typeface="Wingdings" panose="05000000000000000000" pitchFamily="2" charset="2"/>
              <a:buChar char="§"/>
            </a:pPr>
            <a:endParaRPr lang="en-GB" sz="900" spc="15">
              <a:solidFill>
                <a:schemeClr val="tx1"/>
              </a:solidFill>
              <a:cs typeface="Arial"/>
            </a:endParaRPr>
          </a:p>
          <a:p>
            <a:pPr marL="107633" indent="-107633">
              <a:spcAft>
                <a:spcPts val="225"/>
              </a:spcAft>
              <a:buClr>
                <a:srgbClr val="016193"/>
              </a:buClr>
              <a:buFont typeface="Wingdings" panose="05000000000000000000" pitchFamily="2" charset="2"/>
              <a:buChar char="§"/>
            </a:pPr>
            <a:endParaRPr lang="en-GB" sz="900" spc="15">
              <a:solidFill>
                <a:schemeClr val="tx1"/>
              </a:solidFill>
              <a:cs typeface="Arial"/>
            </a:endParaRPr>
          </a:p>
          <a:p>
            <a:pPr marL="107633" indent="-107633">
              <a:spcAft>
                <a:spcPts val="225"/>
              </a:spcAft>
              <a:buClr>
                <a:srgbClr val="016193"/>
              </a:buClr>
              <a:buFont typeface="Wingdings" panose="05000000000000000000" pitchFamily="2" charset="2"/>
              <a:buChar char="§"/>
            </a:pPr>
            <a:endParaRPr lang="en-GB" sz="900" spc="15">
              <a:solidFill>
                <a:schemeClr val="tx1"/>
              </a:solidFill>
              <a:cs typeface="Arial"/>
            </a:endParaRPr>
          </a:p>
          <a:p>
            <a:pPr marL="107633" indent="-107633">
              <a:spcAft>
                <a:spcPts val="225"/>
              </a:spcAft>
              <a:buClr>
                <a:srgbClr val="016193"/>
              </a:buClr>
              <a:buFont typeface="Wingdings" panose="05000000000000000000" pitchFamily="2" charset="2"/>
              <a:buChar char="§"/>
            </a:pPr>
            <a:endParaRPr lang="en-GB" sz="1050" spc="15">
              <a:solidFill>
                <a:schemeClr val="tx1"/>
              </a:solidFill>
              <a:cs typeface="Arial"/>
            </a:endParaRPr>
          </a:p>
          <a:p>
            <a:pPr marL="107633" indent="-107633">
              <a:spcAft>
                <a:spcPts val="225"/>
              </a:spcAft>
              <a:buClr>
                <a:srgbClr val="016193"/>
              </a:buClr>
              <a:buFont typeface="Wingdings" panose="05000000000000000000" pitchFamily="2" charset="2"/>
              <a:buChar char="§"/>
            </a:pPr>
            <a:r>
              <a:rPr lang="en-GB" sz="1050" spc="15">
                <a:solidFill>
                  <a:schemeClr val="tx1"/>
                </a:solidFill>
                <a:cs typeface="Arial"/>
              </a:rPr>
              <a:t>Drivers of earnings, FCF, Margins</a:t>
            </a:r>
          </a:p>
        </p:txBody>
      </p:sp>
      <p:cxnSp>
        <p:nvCxnSpPr>
          <p:cNvPr id="12" name="Straight Connector 11">
            <a:extLst>
              <a:ext uri="{FF2B5EF4-FFF2-40B4-BE49-F238E27FC236}">
                <a16:creationId xmlns:a16="http://schemas.microsoft.com/office/drawing/2014/main" id="{AA201C3C-8410-42E9-74B2-7E800281C28F}"/>
              </a:ext>
            </a:extLst>
          </p:cNvPr>
          <p:cNvCxnSpPr>
            <a:cxnSpLocks/>
          </p:cNvCxnSpPr>
          <p:nvPr/>
        </p:nvCxnSpPr>
        <p:spPr>
          <a:xfrm>
            <a:off x="1171506" y="3479834"/>
            <a:ext cx="372071"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5A9561F3-B3D6-A5E5-538D-DB92A23F211A}"/>
              </a:ext>
            </a:extLst>
          </p:cNvPr>
          <p:cNvSpPr>
            <a:spLocks/>
          </p:cNvSpPr>
          <p:nvPr/>
        </p:nvSpPr>
        <p:spPr>
          <a:xfrm>
            <a:off x="4634204" y="1971483"/>
            <a:ext cx="2009516" cy="3129155"/>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135000" tIns="621000" rIns="189000" bIns="135000" rtlCol="0" anchor="t"/>
          <a:lstStyle/>
          <a:p>
            <a:pPr marL="108000" indent="-108000" algn="ctr">
              <a:spcAft>
                <a:spcPts val="225"/>
              </a:spcAft>
            </a:pPr>
            <a:r>
              <a:rPr lang="en-US" sz="1000" b="1" spc="15">
                <a:solidFill>
                  <a:schemeClr val="tx1"/>
                </a:solidFill>
              </a:rPr>
              <a:t>3. </a:t>
            </a:r>
            <a:r>
              <a:rPr lang="en-US" sz="1050" b="1" spc="15">
                <a:solidFill>
                  <a:schemeClr val="tx1"/>
                </a:solidFill>
              </a:rPr>
              <a:t>What is range of outcomes?</a:t>
            </a:r>
            <a:endParaRPr lang="en-GB" sz="1050" spc="15">
              <a:solidFill>
                <a:srgbClr val="20242B"/>
              </a:solidFill>
              <a:latin typeface="Arial" panose="020B0604020202020204" pitchFamily="34" charset="0"/>
              <a:ea typeface="+mj-ea"/>
              <a:cs typeface="+mj-cs"/>
            </a:endParaRPr>
          </a:p>
          <a:p>
            <a:pPr marL="108000" indent="-108000">
              <a:spcAft>
                <a:spcPts val="225"/>
              </a:spcAft>
              <a:buClr>
                <a:srgbClr val="016193"/>
              </a:buClr>
              <a:buFont typeface="Wingdings" panose="05000000000000000000" pitchFamily="2" charset="2"/>
              <a:buChar char="§"/>
            </a:pPr>
            <a:endParaRPr lang="en-GB" sz="1050" spc="15">
              <a:solidFill>
                <a:srgbClr val="20242B"/>
              </a:solidFill>
              <a:latin typeface="Arial" panose="020B0604020202020204" pitchFamily="34" charset="0"/>
              <a:ea typeface="+mj-ea"/>
              <a:cs typeface="+mj-cs"/>
            </a:endParaRPr>
          </a:p>
          <a:p>
            <a:pPr>
              <a:spcAft>
                <a:spcPts val="225"/>
              </a:spcAft>
              <a:buClr>
                <a:srgbClr val="016193"/>
              </a:buClr>
            </a:pPr>
            <a:r>
              <a:rPr lang="en-US" sz="1050" spc="15">
                <a:solidFill>
                  <a:srgbClr val="20242B"/>
                </a:solidFill>
                <a:latin typeface="Arial" panose="020B0604020202020204" pitchFamily="34" charset="0"/>
                <a:ea typeface="+mj-ea"/>
                <a:cs typeface="+mj-cs"/>
              </a:rPr>
              <a:t> </a:t>
            </a:r>
            <a:endParaRPr lang="en-GB" sz="1050" spc="15">
              <a:solidFill>
                <a:srgbClr val="20242B"/>
              </a:solidFill>
              <a:latin typeface="Arial" panose="020B0604020202020204" pitchFamily="34" charset="0"/>
              <a:ea typeface="+mj-ea"/>
              <a:cs typeface="+mj-cs"/>
            </a:endParaRPr>
          </a:p>
          <a:p>
            <a:pPr marL="108000" indent="-108000">
              <a:spcAft>
                <a:spcPts val="225"/>
              </a:spcAft>
              <a:buClr>
                <a:srgbClr val="016193"/>
              </a:buClr>
              <a:buFont typeface="Wingdings" panose="05000000000000000000" pitchFamily="2" charset="2"/>
              <a:buChar char="§"/>
            </a:pPr>
            <a:endParaRPr lang="en-US" sz="1050" spc="15">
              <a:solidFill>
                <a:srgbClr val="20242B"/>
              </a:solidFill>
              <a:latin typeface="Arial" panose="020B0604020202020204" pitchFamily="34" charset="0"/>
              <a:ea typeface="+mj-ea"/>
              <a:cs typeface="+mj-cs"/>
            </a:endParaRPr>
          </a:p>
          <a:p>
            <a:pPr marL="108000" indent="-108000">
              <a:spcAft>
                <a:spcPts val="225"/>
              </a:spcAft>
              <a:buClr>
                <a:srgbClr val="016193"/>
              </a:buClr>
              <a:buFont typeface="Wingdings" panose="05000000000000000000" pitchFamily="2" charset="2"/>
              <a:buChar char="§"/>
            </a:pPr>
            <a:endParaRPr lang="en-US" sz="1050" spc="15">
              <a:solidFill>
                <a:srgbClr val="20242B"/>
              </a:solidFill>
              <a:latin typeface="Arial" panose="020B0604020202020204" pitchFamily="34" charset="0"/>
              <a:ea typeface="+mj-ea"/>
              <a:cs typeface="+mj-cs"/>
            </a:endParaRPr>
          </a:p>
          <a:p>
            <a:pPr marL="108000" indent="-108000">
              <a:spcAft>
                <a:spcPts val="225"/>
              </a:spcAft>
              <a:buClr>
                <a:srgbClr val="016193"/>
              </a:buClr>
              <a:buFont typeface="Wingdings" panose="05000000000000000000" pitchFamily="2" charset="2"/>
              <a:buChar char="§"/>
            </a:pPr>
            <a:r>
              <a:rPr lang="en-US" sz="1050" spc="15">
                <a:solidFill>
                  <a:srgbClr val="20242B"/>
                </a:solidFill>
                <a:latin typeface="Arial" panose="020B0604020202020204" pitchFamily="34" charset="0"/>
                <a:ea typeface="+mj-ea"/>
                <a:cs typeface="+mj-cs"/>
              </a:rPr>
              <a:t>What is priced in?</a:t>
            </a:r>
          </a:p>
          <a:p>
            <a:pPr marL="108000" indent="-108000">
              <a:spcAft>
                <a:spcPts val="225"/>
              </a:spcAft>
              <a:buClr>
                <a:srgbClr val="016193"/>
              </a:buClr>
              <a:buFont typeface="Wingdings" panose="05000000000000000000" pitchFamily="2" charset="2"/>
              <a:buChar char="§"/>
            </a:pPr>
            <a:r>
              <a:rPr lang="en-US" sz="1050" spc="15">
                <a:solidFill>
                  <a:srgbClr val="20242B"/>
                </a:solidFill>
                <a:latin typeface="Arial" panose="020B0604020202020204" pitchFamily="34" charset="0"/>
                <a:ea typeface="+mj-ea"/>
                <a:cs typeface="+mj-cs"/>
              </a:rPr>
              <a:t>Upside vs Downside case?</a:t>
            </a:r>
          </a:p>
          <a:p>
            <a:pPr marL="108000" indent="-108000">
              <a:spcAft>
                <a:spcPts val="225"/>
              </a:spcAft>
              <a:buClr>
                <a:srgbClr val="016193"/>
              </a:buClr>
              <a:buFont typeface="Wingdings" panose="05000000000000000000" pitchFamily="2" charset="2"/>
              <a:buChar char="§"/>
            </a:pPr>
            <a:endParaRPr lang="en-GB" sz="1050" spc="15">
              <a:solidFill>
                <a:srgbClr val="20242B"/>
              </a:solidFill>
              <a:latin typeface="Arial" panose="020B0604020202020204" pitchFamily="34" charset="0"/>
              <a:ea typeface="+mj-ea"/>
              <a:cs typeface="+mj-cs"/>
            </a:endParaRPr>
          </a:p>
          <a:p>
            <a:pPr marL="108000" indent="-108000">
              <a:spcAft>
                <a:spcPts val="225"/>
              </a:spcAft>
              <a:buClr>
                <a:srgbClr val="016193"/>
              </a:buClr>
              <a:buFont typeface="Wingdings" panose="05000000000000000000" pitchFamily="2" charset="2"/>
              <a:buChar char="§"/>
            </a:pPr>
            <a:endParaRPr lang="en-GB" sz="800" spc="15">
              <a:solidFill>
                <a:schemeClr val="tx1"/>
              </a:solidFill>
            </a:endParaRPr>
          </a:p>
        </p:txBody>
      </p:sp>
      <p:cxnSp>
        <p:nvCxnSpPr>
          <p:cNvPr id="14" name="Straight Connector 13">
            <a:extLst>
              <a:ext uri="{FF2B5EF4-FFF2-40B4-BE49-F238E27FC236}">
                <a16:creationId xmlns:a16="http://schemas.microsoft.com/office/drawing/2014/main" id="{2EC91A7C-F60A-B6F9-DF33-FBC74FA0F239}"/>
              </a:ext>
            </a:extLst>
          </p:cNvPr>
          <p:cNvCxnSpPr>
            <a:cxnSpLocks/>
          </p:cNvCxnSpPr>
          <p:nvPr/>
        </p:nvCxnSpPr>
        <p:spPr>
          <a:xfrm>
            <a:off x="5452927" y="3479834"/>
            <a:ext cx="372071"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15" name="Graphic 2">
            <a:extLst>
              <a:ext uri="{FF2B5EF4-FFF2-40B4-BE49-F238E27FC236}">
                <a16:creationId xmlns:a16="http://schemas.microsoft.com/office/drawing/2014/main" id="{4A7A26FF-08B3-044D-CFD9-6865CF8B0F2E}"/>
              </a:ext>
            </a:extLst>
          </p:cNvPr>
          <p:cNvGrpSpPr/>
          <p:nvPr/>
        </p:nvGrpSpPr>
        <p:grpSpPr>
          <a:xfrm>
            <a:off x="5508181" y="2195169"/>
            <a:ext cx="261563" cy="261563"/>
            <a:chOff x="4636350" y="4051016"/>
            <a:chExt cx="348750" cy="348750"/>
          </a:xfrm>
          <a:noFill/>
        </p:grpSpPr>
        <p:grpSp>
          <p:nvGrpSpPr>
            <p:cNvPr id="16" name="Graphic 2">
              <a:extLst>
                <a:ext uri="{FF2B5EF4-FFF2-40B4-BE49-F238E27FC236}">
                  <a16:creationId xmlns:a16="http://schemas.microsoft.com/office/drawing/2014/main" id="{B9176158-19DC-DB0F-C482-38DF5D8246CC}"/>
                </a:ext>
              </a:extLst>
            </p:cNvPr>
            <p:cNvGrpSpPr/>
            <p:nvPr/>
          </p:nvGrpSpPr>
          <p:grpSpPr>
            <a:xfrm>
              <a:off x="4636350" y="4051016"/>
              <a:ext cx="348750" cy="348750"/>
              <a:chOff x="4636350" y="4051016"/>
              <a:chExt cx="348750" cy="348750"/>
            </a:xfrm>
            <a:noFill/>
          </p:grpSpPr>
          <p:sp>
            <p:nvSpPr>
              <p:cNvPr id="29" name="Freeform: Shape 28">
                <a:extLst>
                  <a:ext uri="{FF2B5EF4-FFF2-40B4-BE49-F238E27FC236}">
                    <a16:creationId xmlns:a16="http://schemas.microsoft.com/office/drawing/2014/main" id="{DC6F7099-9268-9E71-7AD4-40F8F1A2486C}"/>
                  </a:ext>
                </a:extLst>
              </p:cNvPr>
              <p:cNvSpPr/>
              <p:nvPr/>
            </p:nvSpPr>
            <p:spPr>
              <a:xfrm>
                <a:off x="4636350" y="4051016"/>
                <a:ext cx="168750" cy="163125"/>
              </a:xfrm>
              <a:custGeom>
                <a:avLst/>
                <a:gdLst>
                  <a:gd name="connsiteX0" fmla="*/ 168750 w 168750"/>
                  <a:gd name="connsiteY0" fmla="*/ 0 h 163125"/>
                  <a:gd name="connsiteX1" fmla="*/ 16875 w 168750"/>
                  <a:gd name="connsiteY1" fmla="*/ 0 h 163125"/>
                  <a:gd name="connsiteX2" fmla="*/ 0 w 168750"/>
                  <a:gd name="connsiteY2" fmla="*/ 16875 h 163125"/>
                  <a:gd name="connsiteX3" fmla="*/ 0 w 168750"/>
                  <a:gd name="connsiteY3" fmla="*/ 163125 h 163125"/>
                  <a:gd name="connsiteX4" fmla="*/ 67500 w 168750"/>
                  <a:gd name="connsiteY4" fmla="*/ 163125 h 163125"/>
                  <a:gd name="connsiteX5" fmla="*/ 67500 w 168750"/>
                  <a:gd name="connsiteY5" fmla="*/ 157500 h 163125"/>
                  <a:gd name="connsiteX6" fmla="*/ 50625 w 168750"/>
                  <a:gd name="connsiteY6" fmla="*/ 129375 h 163125"/>
                  <a:gd name="connsiteX7" fmla="*/ 84375 w 168750"/>
                  <a:gd name="connsiteY7" fmla="*/ 95625 h 163125"/>
                  <a:gd name="connsiteX8" fmla="*/ 118125 w 168750"/>
                  <a:gd name="connsiteY8" fmla="*/ 129375 h 163125"/>
                  <a:gd name="connsiteX9" fmla="*/ 101250 w 168750"/>
                  <a:gd name="connsiteY9" fmla="*/ 157500 h 163125"/>
                  <a:gd name="connsiteX10" fmla="*/ 101250 w 168750"/>
                  <a:gd name="connsiteY10" fmla="*/ 163125 h 163125"/>
                  <a:gd name="connsiteX11" fmla="*/ 168750 w 168750"/>
                  <a:gd name="connsiteY11" fmla="*/ 163125 h 163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8750" h="163125">
                    <a:moveTo>
                      <a:pt x="168750" y="0"/>
                    </a:moveTo>
                    <a:lnTo>
                      <a:pt x="16875" y="0"/>
                    </a:lnTo>
                    <a:cubicBezTo>
                      <a:pt x="7538" y="0"/>
                      <a:pt x="0" y="7537"/>
                      <a:pt x="0" y="16875"/>
                    </a:cubicBezTo>
                    <a:lnTo>
                      <a:pt x="0" y="163125"/>
                    </a:lnTo>
                    <a:lnTo>
                      <a:pt x="67500" y="163125"/>
                    </a:lnTo>
                    <a:lnTo>
                      <a:pt x="67500" y="157500"/>
                    </a:lnTo>
                    <a:cubicBezTo>
                      <a:pt x="57431" y="151650"/>
                      <a:pt x="50625" y="141863"/>
                      <a:pt x="50625" y="129375"/>
                    </a:cubicBezTo>
                    <a:cubicBezTo>
                      <a:pt x="50625" y="110756"/>
                      <a:pt x="65756" y="95625"/>
                      <a:pt x="84375" y="95625"/>
                    </a:cubicBezTo>
                    <a:cubicBezTo>
                      <a:pt x="102994" y="95625"/>
                      <a:pt x="118125" y="110756"/>
                      <a:pt x="118125" y="129375"/>
                    </a:cubicBezTo>
                    <a:cubicBezTo>
                      <a:pt x="118125" y="141863"/>
                      <a:pt x="111319" y="151650"/>
                      <a:pt x="101250" y="157500"/>
                    </a:cubicBezTo>
                    <a:lnTo>
                      <a:pt x="101250" y="163125"/>
                    </a:lnTo>
                    <a:lnTo>
                      <a:pt x="168750" y="163125"/>
                    </a:lnTo>
                  </a:path>
                </a:pathLst>
              </a:custGeom>
              <a:noFill/>
              <a:ln w="5625" cap="flat">
                <a:solidFill>
                  <a:srgbClr val="414956"/>
                </a:solidFill>
                <a:prstDash val="solid"/>
                <a:round/>
              </a:ln>
            </p:spPr>
            <p:txBody>
              <a:bodyPr rtlCol="0" anchor="ctr"/>
              <a:lstStyle/>
              <a:p>
                <a:endParaRPr lang="en-GB" sz="1000"/>
              </a:p>
            </p:txBody>
          </p:sp>
          <p:sp>
            <p:nvSpPr>
              <p:cNvPr id="30" name="Freeform: Shape 29">
                <a:extLst>
                  <a:ext uri="{FF2B5EF4-FFF2-40B4-BE49-F238E27FC236}">
                    <a16:creationId xmlns:a16="http://schemas.microsoft.com/office/drawing/2014/main" id="{B0FA76B2-15F0-AAB4-441F-4DB617B440EC}"/>
                  </a:ext>
                </a:extLst>
              </p:cNvPr>
              <p:cNvSpPr/>
              <p:nvPr/>
            </p:nvSpPr>
            <p:spPr>
              <a:xfrm>
                <a:off x="4636350" y="4231016"/>
                <a:ext cx="163125" cy="168750"/>
              </a:xfrm>
              <a:custGeom>
                <a:avLst/>
                <a:gdLst>
                  <a:gd name="connsiteX0" fmla="*/ 0 w 163125"/>
                  <a:gd name="connsiteY0" fmla="*/ 0 h 168750"/>
                  <a:gd name="connsiteX1" fmla="*/ 0 w 163125"/>
                  <a:gd name="connsiteY1" fmla="*/ 151875 h 168750"/>
                  <a:gd name="connsiteX2" fmla="*/ 16875 w 163125"/>
                  <a:gd name="connsiteY2" fmla="*/ 168750 h 168750"/>
                  <a:gd name="connsiteX3" fmla="*/ 163125 w 163125"/>
                  <a:gd name="connsiteY3" fmla="*/ 168750 h 168750"/>
                  <a:gd name="connsiteX4" fmla="*/ 163125 w 163125"/>
                  <a:gd name="connsiteY4" fmla="*/ 101250 h 168750"/>
                  <a:gd name="connsiteX5" fmla="*/ 157500 w 163125"/>
                  <a:gd name="connsiteY5" fmla="*/ 101250 h 168750"/>
                  <a:gd name="connsiteX6" fmla="*/ 129375 w 163125"/>
                  <a:gd name="connsiteY6" fmla="*/ 118125 h 168750"/>
                  <a:gd name="connsiteX7" fmla="*/ 95625 w 163125"/>
                  <a:gd name="connsiteY7" fmla="*/ 84375 h 168750"/>
                  <a:gd name="connsiteX8" fmla="*/ 129375 w 163125"/>
                  <a:gd name="connsiteY8" fmla="*/ 50625 h 168750"/>
                  <a:gd name="connsiteX9" fmla="*/ 157500 w 163125"/>
                  <a:gd name="connsiteY9" fmla="*/ 67500 h 168750"/>
                  <a:gd name="connsiteX10" fmla="*/ 163125 w 163125"/>
                  <a:gd name="connsiteY10" fmla="*/ 67500 h 168750"/>
                  <a:gd name="connsiteX11" fmla="*/ 163125 w 163125"/>
                  <a:gd name="connsiteY11" fmla="*/ 0 h 16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3125" h="168750">
                    <a:moveTo>
                      <a:pt x="0" y="0"/>
                    </a:moveTo>
                    <a:lnTo>
                      <a:pt x="0" y="151875"/>
                    </a:lnTo>
                    <a:cubicBezTo>
                      <a:pt x="0" y="161213"/>
                      <a:pt x="7538" y="168750"/>
                      <a:pt x="16875" y="168750"/>
                    </a:cubicBezTo>
                    <a:lnTo>
                      <a:pt x="163125" y="168750"/>
                    </a:lnTo>
                    <a:lnTo>
                      <a:pt x="163125" y="101250"/>
                    </a:lnTo>
                    <a:lnTo>
                      <a:pt x="157500" y="101250"/>
                    </a:lnTo>
                    <a:cubicBezTo>
                      <a:pt x="151650" y="111319"/>
                      <a:pt x="141863" y="118125"/>
                      <a:pt x="129375" y="118125"/>
                    </a:cubicBezTo>
                    <a:cubicBezTo>
                      <a:pt x="110756" y="118125"/>
                      <a:pt x="95625" y="102994"/>
                      <a:pt x="95625" y="84375"/>
                    </a:cubicBezTo>
                    <a:cubicBezTo>
                      <a:pt x="95625" y="65756"/>
                      <a:pt x="110756" y="50625"/>
                      <a:pt x="129375" y="50625"/>
                    </a:cubicBezTo>
                    <a:cubicBezTo>
                      <a:pt x="141863" y="50625"/>
                      <a:pt x="151650" y="57431"/>
                      <a:pt x="157500" y="67500"/>
                    </a:cubicBezTo>
                    <a:lnTo>
                      <a:pt x="163125" y="67500"/>
                    </a:lnTo>
                    <a:lnTo>
                      <a:pt x="163125" y="0"/>
                    </a:lnTo>
                  </a:path>
                </a:pathLst>
              </a:custGeom>
              <a:noFill/>
              <a:ln w="5625" cap="flat">
                <a:solidFill>
                  <a:srgbClr val="414956"/>
                </a:solidFill>
                <a:prstDash val="solid"/>
                <a:round/>
              </a:ln>
            </p:spPr>
            <p:txBody>
              <a:bodyPr rtlCol="0" anchor="ctr"/>
              <a:lstStyle/>
              <a:p>
                <a:endParaRPr lang="en-GB" sz="1000"/>
              </a:p>
            </p:txBody>
          </p:sp>
          <p:sp>
            <p:nvSpPr>
              <p:cNvPr id="31" name="Freeform: Shape 30">
                <a:extLst>
                  <a:ext uri="{FF2B5EF4-FFF2-40B4-BE49-F238E27FC236}">
                    <a16:creationId xmlns:a16="http://schemas.microsoft.com/office/drawing/2014/main" id="{6671CE09-5365-10FB-E579-46BD2BAA6509}"/>
                  </a:ext>
                </a:extLst>
              </p:cNvPr>
              <p:cNvSpPr/>
              <p:nvPr/>
            </p:nvSpPr>
            <p:spPr>
              <a:xfrm>
                <a:off x="4816350" y="4236641"/>
                <a:ext cx="168750" cy="163125"/>
              </a:xfrm>
              <a:custGeom>
                <a:avLst/>
                <a:gdLst>
                  <a:gd name="connsiteX0" fmla="*/ 0 w 168750"/>
                  <a:gd name="connsiteY0" fmla="*/ 163125 h 163125"/>
                  <a:gd name="connsiteX1" fmla="*/ 151875 w 168750"/>
                  <a:gd name="connsiteY1" fmla="*/ 163125 h 163125"/>
                  <a:gd name="connsiteX2" fmla="*/ 168750 w 168750"/>
                  <a:gd name="connsiteY2" fmla="*/ 146250 h 163125"/>
                  <a:gd name="connsiteX3" fmla="*/ 168750 w 168750"/>
                  <a:gd name="connsiteY3" fmla="*/ 0 h 163125"/>
                  <a:gd name="connsiteX4" fmla="*/ 101250 w 168750"/>
                  <a:gd name="connsiteY4" fmla="*/ 0 h 163125"/>
                  <a:gd name="connsiteX5" fmla="*/ 101250 w 168750"/>
                  <a:gd name="connsiteY5" fmla="*/ 5625 h 163125"/>
                  <a:gd name="connsiteX6" fmla="*/ 118125 w 168750"/>
                  <a:gd name="connsiteY6" fmla="*/ 33750 h 163125"/>
                  <a:gd name="connsiteX7" fmla="*/ 84375 w 168750"/>
                  <a:gd name="connsiteY7" fmla="*/ 67500 h 163125"/>
                  <a:gd name="connsiteX8" fmla="*/ 50625 w 168750"/>
                  <a:gd name="connsiteY8" fmla="*/ 33750 h 163125"/>
                  <a:gd name="connsiteX9" fmla="*/ 67500 w 168750"/>
                  <a:gd name="connsiteY9" fmla="*/ 5625 h 163125"/>
                  <a:gd name="connsiteX10" fmla="*/ 67500 w 168750"/>
                  <a:gd name="connsiteY10" fmla="*/ 0 h 163125"/>
                  <a:gd name="connsiteX11" fmla="*/ 0 w 168750"/>
                  <a:gd name="connsiteY11" fmla="*/ 0 h 163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8750" h="163125">
                    <a:moveTo>
                      <a:pt x="0" y="163125"/>
                    </a:moveTo>
                    <a:lnTo>
                      <a:pt x="151875" y="163125"/>
                    </a:lnTo>
                    <a:cubicBezTo>
                      <a:pt x="161213" y="163125"/>
                      <a:pt x="168750" y="155588"/>
                      <a:pt x="168750" y="146250"/>
                    </a:cubicBezTo>
                    <a:lnTo>
                      <a:pt x="168750" y="0"/>
                    </a:lnTo>
                    <a:lnTo>
                      <a:pt x="101250" y="0"/>
                    </a:lnTo>
                    <a:lnTo>
                      <a:pt x="101250" y="5625"/>
                    </a:lnTo>
                    <a:cubicBezTo>
                      <a:pt x="112500" y="11475"/>
                      <a:pt x="118125" y="21262"/>
                      <a:pt x="118125" y="33750"/>
                    </a:cubicBezTo>
                    <a:cubicBezTo>
                      <a:pt x="118125" y="52369"/>
                      <a:pt x="102994" y="67500"/>
                      <a:pt x="84375" y="67500"/>
                    </a:cubicBezTo>
                    <a:cubicBezTo>
                      <a:pt x="65756" y="67500"/>
                      <a:pt x="50625" y="52369"/>
                      <a:pt x="50625" y="33750"/>
                    </a:cubicBezTo>
                    <a:cubicBezTo>
                      <a:pt x="50625" y="21262"/>
                      <a:pt x="56250" y="11475"/>
                      <a:pt x="67500" y="5625"/>
                    </a:cubicBezTo>
                    <a:lnTo>
                      <a:pt x="67500" y="0"/>
                    </a:lnTo>
                    <a:lnTo>
                      <a:pt x="0" y="0"/>
                    </a:lnTo>
                  </a:path>
                </a:pathLst>
              </a:custGeom>
              <a:noFill/>
              <a:ln w="5625" cap="flat">
                <a:solidFill>
                  <a:srgbClr val="414956"/>
                </a:solidFill>
                <a:prstDash val="solid"/>
                <a:round/>
              </a:ln>
            </p:spPr>
            <p:txBody>
              <a:bodyPr rtlCol="0" anchor="ctr"/>
              <a:lstStyle/>
              <a:p>
                <a:endParaRPr lang="en-GB" sz="1000"/>
              </a:p>
            </p:txBody>
          </p:sp>
          <p:sp>
            <p:nvSpPr>
              <p:cNvPr id="32" name="Freeform: Shape 31">
                <a:extLst>
                  <a:ext uri="{FF2B5EF4-FFF2-40B4-BE49-F238E27FC236}">
                    <a16:creationId xmlns:a16="http://schemas.microsoft.com/office/drawing/2014/main" id="{C385C05F-4168-0155-9F19-F86BE66D3FC1}"/>
                  </a:ext>
                </a:extLst>
              </p:cNvPr>
              <p:cNvSpPr/>
              <p:nvPr/>
            </p:nvSpPr>
            <p:spPr>
              <a:xfrm>
                <a:off x="4821975" y="4051016"/>
                <a:ext cx="163125" cy="168750"/>
              </a:xfrm>
              <a:custGeom>
                <a:avLst/>
                <a:gdLst>
                  <a:gd name="connsiteX0" fmla="*/ 163125 w 163125"/>
                  <a:gd name="connsiteY0" fmla="*/ 168750 h 168750"/>
                  <a:gd name="connsiteX1" fmla="*/ 163125 w 163125"/>
                  <a:gd name="connsiteY1" fmla="*/ 16875 h 168750"/>
                  <a:gd name="connsiteX2" fmla="*/ 146250 w 163125"/>
                  <a:gd name="connsiteY2" fmla="*/ 0 h 168750"/>
                  <a:gd name="connsiteX3" fmla="*/ 0 w 163125"/>
                  <a:gd name="connsiteY3" fmla="*/ 0 h 168750"/>
                  <a:gd name="connsiteX4" fmla="*/ 0 w 163125"/>
                  <a:gd name="connsiteY4" fmla="*/ 67500 h 168750"/>
                  <a:gd name="connsiteX5" fmla="*/ 5625 w 163125"/>
                  <a:gd name="connsiteY5" fmla="*/ 67500 h 168750"/>
                  <a:gd name="connsiteX6" fmla="*/ 33750 w 163125"/>
                  <a:gd name="connsiteY6" fmla="*/ 50625 h 168750"/>
                  <a:gd name="connsiteX7" fmla="*/ 67500 w 163125"/>
                  <a:gd name="connsiteY7" fmla="*/ 84375 h 168750"/>
                  <a:gd name="connsiteX8" fmla="*/ 33750 w 163125"/>
                  <a:gd name="connsiteY8" fmla="*/ 118125 h 168750"/>
                  <a:gd name="connsiteX9" fmla="*/ 5625 w 163125"/>
                  <a:gd name="connsiteY9" fmla="*/ 101250 h 168750"/>
                  <a:gd name="connsiteX10" fmla="*/ 0 w 163125"/>
                  <a:gd name="connsiteY10" fmla="*/ 101250 h 168750"/>
                  <a:gd name="connsiteX11" fmla="*/ 0 w 163125"/>
                  <a:gd name="connsiteY11" fmla="*/ 168750 h 16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3125" h="168750">
                    <a:moveTo>
                      <a:pt x="163125" y="168750"/>
                    </a:moveTo>
                    <a:lnTo>
                      <a:pt x="163125" y="16875"/>
                    </a:lnTo>
                    <a:cubicBezTo>
                      <a:pt x="163125" y="7537"/>
                      <a:pt x="155588" y="0"/>
                      <a:pt x="146250" y="0"/>
                    </a:cubicBezTo>
                    <a:lnTo>
                      <a:pt x="0" y="0"/>
                    </a:lnTo>
                    <a:lnTo>
                      <a:pt x="0" y="67500"/>
                    </a:lnTo>
                    <a:lnTo>
                      <a:pt x="5625" y="67500"/>
                    </a:lnTo>
                    <a:cubicBezTo>
                      <a:pt x="11475" y="57431"/>
                      <a:pt x="21263" y="50625"/>
                      <a:pt x="33750" y="50625"/>
                    </a:cubicBezTo>
                    <a:cubicBezTo>
                      <a:pt x="52369" y="50625"/>
                      <a:pt x="67500" y="65756"/>
                      <a:pt x="67500" y="84375"/>
                    </a:cubicBezTo>
                    <a:cubicBezTo>
                      <a:pt x="67500" y="102994"/>
                      <a:pt x="52369" y="118125"/>
                      <a:pt x="33750" y="118125"/>
                    </a:cubicBezTo>
                    <a:cubicBezTo>
                      <a:pt x="21263" y="118125"/>
                      <a:pt x="11475" y="111319"/>
                      <a:pt x="5625" y="101250"/>
                    </a:cubicBezTo>
                    <a:lnTo>
                      <a:pt x="0" y="101250"/>
                    </a:lnTo>
                    <a:lnTo>
                      <a:pt x="0" y="168750"/>
                    </a:lnTo>
                  </a:path>
                </a:pathLst>
              </a:custGeom>
              <a:noFill/>
              <a:ln w="5625" cap="flat">
                <a:solidFill>
                  <a:srgbClr val="414956"/>
                </a:solidFill>
                <a:prstDash val="solid"/>
                <a:round/>
              </a:ln>
            </p:spPr>
            <p:txBody>
              <a:bodyPr rtlCol="0" anchor="ctr"/>
              <a:lstStyle/>
              <a:p>
                <a:endParaRPr lang="en-GB" sz="1000"/>
              </a:p>
            </p:txBody>
          </p:sp>
        </p:grpSp>
        <p:sp>
          <p:nvSpPr>
            <p:cNvPr id="17" name="Freeform: Shape 16">
              <a:extLst>
                <a:ext uri="{FF2B5EF4-FFF2-40B4-BE49-F238E27FC236}">
                  <a16:creationId xmlns:a16="http://schemas.microsoft.com/office/drawing/2014/main" id="{65D29119-D740-6E69-792B-09AC2724BA82}"/>
                </a:ext>
              </a:extLst>
            </p:cNvPr>
            <p:cNvSpPr/>
            <p:nvPr/>
          </p:nvSpPr>
          <p:spPr>
            <a:xfrm>
              <a:off x="4793850" y="4073516"/>
              <a:ext cx="11250" cy="5625"/>
            </a:xfrm>
            <a:custGeom>
              <a:avLst/>
              <a:gdLst>
                <a:gd name="connsiteX0" fmla="*/ 11250 w 11250"/>
                <a:gd name="connsiteY0" fmla="*/ 0 h 5625"/>
                <a:gd name="connsiteX1" fmla="*/ 0 w 11250"/>
                <a:gd name="connsiteY1" fmla="*/ 0 h 5625"/>
              </a:gdLst>
              <a:ahLst/>
              <a:cxnLst>
                <a:cxn ang="0">
                  <a:pos x="connsiteX0" y="connsiteY0"/>
                </a:cxn>
                <a:cxn ang="0">
                  <a:pos x="connsiteX1" y="connsiteY1"/>
                </a:cxn>
              </a:cxnLst>
              <a:rect l="l" t="t" r="r" b="b"/>
              <a:pathLst>
                <a:path w="11250" h="5625">
                  <a:moveTo>
                    <a:pt x="11250" y="0"/>
                  </a:moveTo>
                  <a:lnTo>
                    <a:pt x="0" y="0"/>
                  </a:lnTo>
                </a:path>
              </a:pathLst>
            </a:custGeom>
            <a:ln w="5625" cap="flat">
              <a:solidFill>
                <a:srgbClr val="414956"/>
              </a:solidFill>
              <a:prstDash val="solid"/>
              <a:round/>
            </a:ln>
          </p:spPr>
          <p:txBody>
            <a:bodyPr rtlCol="0" anchor="ctr"/>
            <a:lstStyle/>
            <a:p>
              <a:endParaRPr lang="en-GB" sz="1000"/>
            </a:p>
          </p:txBody>
        </p:sp>
        <p:sp>
          <p:nvSpPr>
            <p:cNvPr id="18" name="Freeform: Shape 17">
              <a:extLst>
                <a:ext uri="{FF2B5EF4-FFF2-40B4-BE49-F238E27FC236}">
                  <a16:creationId xmlns:a16="http://schemas.microsoft.com/office/drawing/2014/main" id="{062B2742-102B-0622-D034-D06D628BBDDE}"/>
                </a:ext>
              </a:extLst>
            </p:cNvPr>
            <p:cNvSpPr/>
            <p:nvPr/>
          </p:nvSpPr>
          <p:spPr>
            <a:xfrm>
              <a:off x="4771350" y="4073516"/>
              <a:ext cx="11250" cy="5625"/>
            </a:xfrm>
            <a:custGeom>
              <a:avLst/>
              <a:gdLst>
                <a:gd name="connsiteX0" fmla="*/ 11250 w 11250"/>
                <a:gd name="connsiteY0" fmla="*/ 0 h 5625"/>
                <a:gd name="connsiteX1" fmla="*/ 0 w 11250"/>
                <a:gd name="connsiteY1" fmla="*/ 0 h 5625"/>
              </a:gdLst>
              <a:ahLst/>
              <a:cxnLst>
                <a:cxn ang="0">
                  <a:pos x="connsiteX0" y="connsiteY0"/>
                </a:cxn>
                <a:cxn ang="0">
                  <a:pos x="connsiteX1" y="connsiteY1"/>
                </a:cxn>
              </a:cxnLst>
              <a:rect l="l" t="t" r="r" b="b"/>
              <a:pathLst>
                <a:path w="11250" h="5625">
                  <a:moveTo>
                    <a:pt x="11250" y="0"/>
                  </a:moveTo>
                  <a:lnTo>
                    <a:pt x="0" y="0"/>
                  </a:lnTo>
                </a:path>
              </a:pathLst>
            </a:custGeom>
            <a:ln w="5625" cap="flat">
              <a:solidFill>
                <a:srgbClr val="414956"/>
              </a:solidFill>
              <a:prstDash val="solid"/>
              <a:round/>
            </a:ln>
          </p:spPr>
          <p:txBody>
            <a:bodyPr rtlCol="0" anchor="ctr"/>
            <a:lstStyle/>
            <a:p>
              <a:endParaRPr lang="en-GB" sz="1000"/>
            </a:p>
          </p:txBody>
        </p:sp>
        <p:sp>
          <p:nvSpPr>
            <p:cNvPr id="19" name="Freeform: Shape 18">
              <a:extLst>
                <a:ext uri="{FF2B5EF4-FFF2-40B4-BE49-F238E27FC236}">
                  <a16:creationId xmlns:a16="http://schemas.microsoft.com/office/drawing/2014/main" id="{A6E3EF1A-ADCF-12E9-3A53-00EAD3EB4D36}"/>
                </a:ext>
              </a:extLst>
            </p:cNvPr>
            <p:cNvSpPr/>
            <p:nvPr/>
          </p:nvSpPr>
          <p:spPr>
            <a:xfrm>
              <a:off x="4748850" y="4073516"/>
              <a:ext cx="11250" cy="5625"/>
            </a:xfrm>
            <a:custGeom>
              <a:avLst/>
              <a:gdLst>
                <a:gd name="connsiteX0" fmla="*/ 11250 w 11250"/>
                <a:gd name="connsiteY0" fmla="*/ 0 h 5625"/>
                <a:gd name="connsiteX1" fmla="*/ 0 w 11250"/>
                <a:gd name="connsiteY1" fmla="*/ 0 h 5625"/>
              </a:gdLst>
              <a:ahLst/>
              <a:cxnLst>
                <a:cxn ang="0">
                  <a:pos x="connsiteX0" y="connsiteY0"/>
                </a:cxn>
                <a:cxn ang="0">
                  <a:pos x="connsiteX1" y="connsiteY1"/>
                </a:cxn>
              </a:cxnLst>
              <a:rect l="l" t="t" r="r" b="b"/>
              <a:pathLst>
                <a:path w="11250" h="5625">
                  <a:moveTo>
                    <a:pt x="11250" y="0"/>
                  </a:moveTo>
                  <a:lnTo>
                    <a:pt x="0" y="0"/>
                  </a:lnTo>
                </a:path>
              </a:pathLst>
            </a:custGeom>
            <a:ln w="5625" cap="flat">
              <a:solidFill>
                <a:srgbClr val="414956"/>
              </a:solidFill>
              <a:prstDash val="solid"/>
              <a:round/>
            </a:ln>
          </p:spPr>
          <p:txBody>
            <a:bodyPr rtlCol="0" anchor="ctr"/>
            <a:lstStyle/>
            <a:p>
              <a:endParaRPr lang="en-GB" sz="1000"/>
            </a:p>
          </p:txBody>
        </p:sp>
        <p:sp>
          <p:nvSpPr>
            <p:cNvPr id="20" name="Freeform: Shape 19">
              <a:extLst>
                <a:ext uri="{FF2B5EF4-FFF2-40B4-BE49-F238E27FC236}">
                  <a16:creationId xmlns:a16="http://schemas.microsoft.com/office/drawing/2014/main" id="{2B6F49F5-62E7-C086-C410-C99EFEF28C9E}"/>
                </a:ext>
              </a:extLst>
            </p:cNvPr>
            <p:cNvSpPr/>
            <p:nvPr/>
          </p:nvSpPr>
          <p:spPr>
            <a:xfrm>
              <a:off x="4861350" y="4377266"/>
              <a:ext cx="11250" cy="5625"/>
            </a:xfrm>
            <a:custGeom>
              <a:avLst/>
              <a:gdLst>
                <a:gd name="connsiteX0" fmla="*/ 11250 w 11250"/>
                <a:gd name="connsiteY0" fmla="*/ 0 h 5625"/>
                <a:gd name="connsiteX1" fmla="*/ 0 w 11250"/>
                <a:gd name="connsiteY1" fmla="*/ 0 h 5625"/>
              </a:gdLst>
              <a:ahLst/>
              <a:cxnLst>
                <a:cxn ang="0">
                  <a:pos x="connsiteX0" y="connsiteY0"/>
                </a:cxn>
                <a:cxn ang="0">
                  <a:pos x="connsiteX1" y="connsiteY1"/>
                </a:cxn>
              </a:cxnLst>
              <a:rect l="l" t="t" r="r" b="b"/>
              <a:pathLst>
                <a:path w="11250" h="5625">
                  <a:moveTo>
                    <a:pt x="11250" y="0"/>
                  </a:moveTo>
                  <a:lnTo>
                    <a:pt x="0" y="0"/>
                  </a:lnTo>
                </a:path>
              </a:pathLst>
            </a:custGeom>
            <a:ln w="5625" cap="flat">
              <a:solidFill>
                <a:srgbClr val="414956"/>
              </a:solidFill>
              <a:prstDash val="solid"/>
              <a:round/>
            </a:ln>
          </p:spPr>
          <p:txBody>
            <a:bodyPr rtlCol="0" anchor="ctr"/>
            <a:lstStyle/>
            <a:p>
              <a:endParaRPr lang="en-GB" sz="1000"/>
            </a:p>
          </p:txBody>
        </p:sp>
        <p:sp>
          <p:nvSpPr>
            <p:cNvPr id="21" name="Freeform: Shape 20">
              <a:extLst>
                <a:ext uri="{FF2B5EF4-FFF2-40B4-BE49-F238E27FC236}">
                  <a16:creationId xmlns:a16="http://schemas.microsoft.com/office/drawing/2014/main" id="{627BA52E-A5B6-C371-1040-DFF37D897BFC}"/>
                </a:ext>
              </a:extLst>
            </p:cNvPr>
            <p:cNvSpPr/>
            <p:nvPr/>
          </p:nvSpPr>
          <p:spPr>
            <a:xfrm>
              <a:off x="4838850" y="4377266"/>
              <a:ext cx="11250" cy="5625"/>
            </a:xfrm>
            <a:custGeom>
              <a:avLst/>
              <a:gdLst>
                <a:gd name="connsiteX0" fmla="*/ 11250 w 11250"/>
                <a:gd name="connsiteY0" fmla="*/ 0 h 5625"/>
                <a:gd name="connsiteX1" fmla="*/ 0 w 11250"/>
                <a:gd name="connsiteY1" fmla="*/ 0 h 5625"/>
              </a:gdLst>
              <a:ahLst/>
              <a:cxnLst>
                <a:cxn ang="0">
                  <a:pos x="connsiteX0" y="connsiteY0"/>
                </a:cxn>
                <a:cxn ang="0">
                  <a:pos x="connsiteX1" y="connsiteY1"/>
                </a:cxn>
              </a:cxnLst>
              <a:rect l="l" t="t" r="r" b="b"/>
              <a:pathLst>
                <a:path w="11250" h="5625">
                  <a:moveTo>
                    <a:pt x="11250" y="0"/>
                  </a:moveTo>
                  <a:lnTo>
                    <a:pt x="0" y="0"/>
                  </a:lnTo>
                </a:path>
              </a:pathLst>
            </a:custGeom>
            <a:ln w="5625" cap="flat">
              <a:solidFill>
                <a:srgbClr val="414956"/>
              </a:solidFill>
              <a:prstDash val="solid"/>
              <a:round/>
            </a:ln>
          </p:spPr>
          <p:txBody>
            <a:bodyPr rtlCol="0" anchor="ctr"/>
            <a:lstStyle/>
            <a:p>
              <a:endParaRPr lang="en-GB" sz="1000"/>
            </a:p>
          </p:txBody>
        </p:sp>
        <p:sp>
          <p:nvSpPr>
            <p:cNvPr id="22" name="Freeform: Shape 21">
              <a:extLst>
                <a:ext uri="{FF2B5EF4-FFF2-40B4-BE49-F238E27FC236}">
                  <a16:creationId xmlns:a16="http://schemas.microsoft.com/office/drawing/2014/main" id="{10628BFE-E263-0EB6-90C0-59C9F5A26904}"/>
                </a:ext>
              </a:extLst>
            </p:cNvPr>
            <p:cNvSpPr/>
            <p:nvPr/>
          </p:nvSpPr>
          <p:spPr>
            <a:xfrm>
              <a:off x="4816350" y="4377266"/>
              <a:ext cx="11250" cy="5625"/>
            </a:xfrm>
            <a:custGeom>
              <a:avLst/>
              <a:gdLst>
                <a:gd name="connsiteX0" fmla="*/ 11250 w 11250"/>
                <a:gd name="connsiteY0" fmla="*/ 0 h 5625"/>
                <a:gd name="connsiteX1" fmla="*/ 0 w 11250"/>
                <a:gd name="connsiteY1" fmla="*/ 0 h 5625"/>
              </a:gdLst>
              <a:ahLst/>
              <a:cxnLst>
                <a:cxn ang="0">
                  <a:pos x="connsiteX0" y="connsiteY0"/>
                </a:cxn>
                <a:cxn ang="0">
                  <a:pos x="connsiteX1" y="connsiteY1"/>
                </a:cxn>
              </a:cxnLst>
              <a:rect l="l" t="t" r="r" b="b"/>
              <a:pathLst>
                <a:path w="11250" h="5625">
                  <a:moveTo>
                    <a:pt x="11250" y="0"/>
                  </a:moveTo>
                  <a:lnTo>
                    <a:pt x="0" y="0"/>
                  </a:lnTo>
                </a:path>
              </a:pathLst>
            </a:custGeom>
            <a:ln w="5625" cap="flat">
              <a:solidFill>
                <a:srgbClr val="414956"/>
              </a:solidFill>
              <a:prstDash val="solid"/>
              <a:round/>
            </a:ln>
          </p:spPr>
          <p:txBody>
            <a:bodyPr rtlCol="0" anchor="ctr"/>
            <a:lstStyle/>
            <a:p>
              <a:endParaRPr lang="en-GB" sz="1000"/>
            </a:p>
          </p:txBody>
        </p:sp>
        <p:sp>
          <p:nvSpPr>
            <p:cNvPr id="23" name="Freeform: Shape 22">
              <a:extLst>
                <a:ext uri="{FF2B5EF4-FFF2-40B4-BE49-F238E27FC236}">
                  <a16:creationId xmlns:a16="http://schemas.microsoft.com/office/drawing/2014/main" id="{60E996D3-7EBD-E764-9B91-96F0225209C6}"/>
                </a:ext>
              </a:extLst>
            </p:cNvPr>
            <p:cNvSpPr/>
            <p:nvPr/>
          </p:nvSpPr>
          <p:spPr>
            <a:xfrm>
              <a:off x="4658850" y="4231016"/>
              <a:ext cx="5625" cy="11250"/>
            </a:xfrm>
            <a:custGeom>
              <a:avLst/>
              <a:gdLst>
                <a:gd name="connsiteX0" fmla="*/ 0 w 5625"/>
                <a:gd name="connsiteY0" fmla="*/ 0 h 11250"/>
                <a:gd name="connsiteX1" fmla="*/ 0 w 5625"/>
                <a:gd name="connsiteY1" fmla="*/ 11250 h 11250"/>
              </a:gdLst>
              <a:ahLst/>
              <a:cxnLst>
                <a:cxn ang="0">
                  <a:pos x="connsiteX0" y="connsiteY0"/>
                </a:cxn>
                <a:cxn ang="0">
                  <a:pos x="connsiteX1" y="connsiteY1"/>
                </a:cxn>
              </a:cxnLst>
              <a:rect l="l" t="t" r="r" b="b"/>
              <a:pathLst>
                <a:path w="5625" h="11250">
                  <a:moveTo>
                    <a:pt x="0" y="0"/>
                  </a:moveTo>
                  <a:lnTo>
                    <a:pt x="0" y="11250"/>
                  </a:lnTo>
                </a:path>
              </a:pathLst>
            </a:custGeom>
            <a:ln w="5625" cap="flat">
              <a:solidFill>
                <a:srgbClr val="414956"/>
              </a:solidFill>
              <a:prstDash val="solid"/>
              <a:round/>
            </a:ln>
          </p:spPr>
          <p:txBody>
            <a:bodyPr rtlCol="0" anchor="ctr"/>
            <a:lstStyle/>
            <a:p>
              <a:endParaRPr lang="en-GB" sz="1000"/>
            </a:p>
          </p:txBody>
        </p:sp>
        <p:sp>
          <p:nvSpPr>
            <p:cNvPr id="24" name="Freeform: Shape 23">
              <a:extLst>
                <a:ext uri="{FF2B5EF4-FFF2-40B4-BE49-F238E27FC236}">
                  <a16:creationId xmlns:a16="http://schemas.microsoft.com/office/drawing/2014/main" id="{C3324BE7-1567-0941-0B16-255164A95C52}"/>
                </a:ext>
              </a:extLst>
            </p:cNvPr>
            <p:cNvSpPr/>
            <p:nvPr/>
          </p:nvSpPr>
          <p:spPr>
            <a:xfrm>
              <a:off x="4658850" y="4253516"/>
              <a:ext cx="5625" cy="11250"/>
            </a:xfrm>
            <a:custGeom>
              <a:avLst/>
              <a:gdLst>
                <a:gd name="connsiteX0" fmla="*/ 0 w 5625"/>
                <a:gd name="connsiteY0" fmla="*/ 0 h 11250"/>
                <a:gd name="connsiteX1" fmla="*/ 0 w 5625"/>
                <a:gd name="connsiteY1" fmla="*/ 11250 h 11250"/>
              </a:gdLst>
              <a:ahLst/>
              <a:cxnLst>
                <a:cxn ang="0">
                  <a:pos x="connsiteX0" y="connsiteY0"/>
                </a:cxn>
                <a:cxn ang="0">
                  <a:pos x="connsiteX1" y="connsiteY1"/>
                </a:cxn>
              </a:cxnLst>
              <a:rect l="l" t="t" r="r" b="b"/>
              <a:pathLst>
                <a:path w="5625" h="11250">
                  <a:moveTo>
                    <a:pt x="0" y="0"/>
                  </a:moveTo>
                  <a:lnTo>
                    <a:pt x="0" y="11250"/>
                  </a:lnTo>
                </a:path>
              </a:pathLst>
            </a:custGeom>
            <a:ln w="5625" cap="flat">
              <a:solidFill>
                <a:srgbClr val="414956"/>
              </a:solidFill>
              <a:prstDash val="solid"/>
              <a:round/>
            </a:ln>
          </p:spPr>
          <p:txBody>
            <a:bodyPr rtlCol="0" anchor="ctr"/>
            <a:lstStyle/>
            <a:p>
              <a:endParaRPr lang="en-GB" sz="1000"/>
            </a:p>
          </p:txBody>
        </p:sp>
        <p:sp>
          <p:nvSpPr>
            <p:cNvPr id="25" name="Freeform: Shape 24">
              <a:extLst>
                <a:ext uri="{FF2B5EF4-FFF2-40B4-BE49-F238E27FC236}">
                  <a16:creationId xmlns:a16="http://schemas.microsoft.com/office/drawing/2014/main" id="{092D76D7-3ECE-A107-A283-CE6BE8A601E5}"/>
                </a:ext>
              </a:extLst>
            </p:cNvPr>
            <p:cNvSpPr/>
            <p:nvPr/>
          </p:nvSpPr>
          <p:spPr>
            <a:xfrm>
              <a:off x="4658850" y="4276016"/>
              <a:ext cx="5625" cy="11250"/>
            </a:xfrm>
            <a:custGeom>
              <a:avLst/>
              <a:gdLst>
                <a:gd name="connsiteX0" fmla="*/ 0 w 5625"/>
                <a:gd name="connsiteY0" fmla="*/ 0 h 11250"/>
                <a:gd name="connsiteX1" fmla="*/ 0 w 5625"/>
                <a:gd name="connsiteY1" fmla="*/ 11250 h 11250"/>
              </a:gdLst>
              <a:ahLst/>
              <a:cxnLst>
                <a:cxn ang="0">
                  <a:pos x="connsiteX0" y="connsiteY0"/>
                </a:cxn>
                <a:cxn ang="0">
                  <a:pos x="connsiteX1" y="connsiteY1"/>
                </a:cxn>
              </a:cxnLst>
              <a:rect l="l" t="t" r="r" b="b"/>
              <a:pathLst>
                <a:path w="5625" h="11250">
                  <a:moveTo>
                    <a:pt x="0" y="0"/>
                  </a:moveTo>
                  <a:lnTo>
                    <a:pt x="0" y="11250"/>
                  </a:lnTo>
                </a:path>
              </a:pathLst>
            </a:custGeom>
            <a:ln w="5625" cap="flat">
              <a:solidFill>
                <a:srgbClr val="414956"/>
              </a:solidFill>
              <a:prstDash val="solid"/>
              <a:round/>
            </a:ln>
          </p:spPr>
          <p:txBody>
            <a:bodyPr rtlCol="0" anchor="ctr"/>
            <a:lstStyle/>
            <a:p>
              <a:endParaRPr lang="en-GB" sz="1000"/>
            </a:p>
          </p:txBody>
        </p:sp>
        <p:sp>
          <p:nvSpPr>
            <p:cNvPr id="26" name="Freeform: Shape 25">
              <a:extLst>
                <a:ext uri="{FF2B5EF4-FFF2-40B4-BE49-F238E27FC236}">
                  <a16:creationId xmlns:a16="http://schemas.microsoft.com/office/drawing/2014/main" id="{216ECE1C-DD8C-5136-540A-F3790DB42D10}"/>
                </a:ext>
              </a:extLst>
            </p:cNvPr>
            <p:cNvSpPr/>
            <p:nvPr/>
          </p:nvSpPr>
          <p:spPr>
            <a:xfrm>
              <a:off x="4962600" y="4163516"/>
              <a:ext cx="5625" cy="11250"/>
            </a:xfrm>
            <a:custGeom>
              <a:avLst/>
              <a:gdLst>
                <a:gd name="connsiteX0" fmla="*/ 0 w 5625"/>
                <a:gd name="connsiteY0" fmla="*/ 0 h 11250"/>
                <a:gd name="connsiteX1" fmla="*/ 0 w 5625"/>
                <a:gd name="connsiteY1" fmla="*/ 11250 h 11250"/>
              </a:gdLst>
              <a:ahLst/>
              <a:cxnLst>
                <a:cxn ang="0">
                  <a:pos x="connsiteX0" y="connsiteY0"/>
                </a:cxn>
                <a:cxn ang="0">
                  <a:pos x="connsiteX1" y="connsiteY1"/>
                </a:cxn>
              </a:cxnLst>
              <a:rect l="l" t="t" r="r" b="b"/>
              <a:pathLst>
                <a:path w="5625" h="11250">
                  <a:moveTo>
                    <a:pt x="0" y="0"/>
                  </a:moveTo>
                  <a:lnTo>
                    <a:pt x="0" y="11250"/>
                  </a:lnTo>
                </a:path>
              </a:pathLst>
            </a:custGeom>
            <a:ln w="5625" cap="flat">
              <a:solidFill>
                <a:srgbClr val="414956"/>
              </a:solidFill>
              <a:prstDash val="solid"/>
              <a:round/>
            </a:ln>
          </p:spPr>
          <p:txBody>
            <a:bodyPr rtlCol="0" anchor="ctr"/>
            <a:lstStyle/>
            <a:p>
              <a:endParaRPr lang="en-GB" sz="1000"/>
            </a:p>
          </p:txBody>
        </p:sp>
        <p:sp>
          <p:nvSpPr>
            <p:cNvPr id="27" name="Freeform: Shape 26">
              <a:extLst>
                <a:ext uri="{FF2B5EF4-FFF2-40B4-BE49-F238E27FC236}">
                  <a16:creationId xmlns:a16="http://schemas.microsoft.com/office/drawing/2014/main" id="{77ED35A8-E822-36F6-6985-DCF7A462AD31}"/>
                </a:ext>
              </a:extLst>
            </p:cNvPr>
            <p:cNvSpPr/>
            <p:nvPr/>
          </p:nvSpPr>
          <p:spPr>
            <a:xfrm>
              <a:off x="4962600" y="4186016"/>
              <a:ext cx="5625" cy="11250"/>
            </a:xfrm>
            <a:custGeom>
              <a:avLst/>
              <a:gdLst>
                <a:gd name="connsiteX0" fmla="*/ 0 w 5625"/>
                <a:gd name="connsiteY0" fmla="*/ 0 h 11250"/>
                <a:gd name="connsiteX1" fmla="*/ 0 w 5625"/>
                <a:gd name="connsiteY1" fmla="*/ 11250 h 11250"/>
              </a:gdLst>
              <a:ahLst/>
              <a:cxnLst>
                <a:cxn ang="0">
                  <a:pos x="connsiteX0" y="connsiteY0"/>
                </a:cxn>
                <a:cxn ang="0">
                  <a:pos x="connsiteX1" y="connsiteY1"/>
                </a:cxn>
              </a:cxnLst>
              <a:rect l="l" t="t" r="r" b="b"/>
              <a:pathLst>
                <a:path w="5625" h="11250">
                  <a:moveTo>
                    <a:pt x="0" y="0"/>
                  </a:moveTo>
                  <a:lnTo>
                    <a:pt x="0" y="11250"/>
                  </a:lnTo>
                </a:path>
              </a:pathLst>
            </a:custGeom>
            <a:ln w="5625" cap="flat">
              <a:solidFill>
                <a:srgbClr val="414956"/>
              </a:solidFill>
              <a:prstDash val="solid"/>
              <a:round/>
            </a:ln>
          </p:spPr>
          <p:txBody>
            <a:bodyPr rtlCol="0" anchor="ctr"/>
            <a:lstStyle/>
            <a:p>
              <a:endParaRPr lang="en-GB" sz="1000"/>
            </a:p>
          </p:txBody>
        </p:sp>
        <p:sp>
          <p:nvSpPr>
            <p:cNvPr id="28" name="Freeform: Shape 27">
              <a:extLst>
                <a:ext uri="{FF2B5EF4-FFF2-40B4-BE49-F238E27FC236}">
                  <a16:creationId xmlns:a16="http://schemas.microsoft.com/office/drawing/2014/main" id="{639F66EE-6BB7-0207-7A01-CD29E979E0EC}"/>
                </a:ext>
              </a:extLst>
            </p:cNvPr>
            <p:cNvSpPr/>
            <p:nvPr/>
          </p:nvSpPr>
          <p:spPr>
            <a:xfrm>
              <a:off x="4962600" y="4208516"/>
              <a:ext cx="5625" cy="11250"/>
            </a:xfrm>
            <a:custGeom>
              <a:avLst/>
              <a:gdLst>
                <a:gd name="connsiteX0" fmla="*/ 0 w 5625"/>
                <a:gd name="connsiteY0" fmla="*/ 0 h 11250"/>
                <a:gd name="connsiteX1" fmla="*/ 0 w 5625"/>
                <a:gd name="connsiteY1" fmla="*/ 11250 h 11250"/>
              </a:gdLst>
              <a:ahLst/>
              <a:cxnLst>
                <a:cxn ang="0">
                  <a:pos x="connsiteX0" y="connsiteY0"/>
                </a:cxn>
                <a:cxn ang="0">
                  <a:pos x="connsiteX1" y="connsiteY1"/>
                </a:cxn>
              </a:cxnLst>
              <a:rect l="l" t="t" r="r" b="b"/>
              <a:pathLst>
                <a:path w="5625" h="11250">
                  <a:moveTo>
                    <a:pt x="0" y="0"/>
                  </a:moveTo>
                  <a:lnTo>
                    <a:pt x="0" y="11250"/>
                  </a:lnTo>
                </a:path>
              </a:pathLst>
            </a:custGeom>
            <a:ln w="5625" cap="flat">
              <a:solidFill>
                <a:srgbClr val="414956"/>
              </a:solidFill>
              <a:prstDash val="solid"/>
              <a:round/>
            </a:ln>
          </p:spPr>
          <p:txBody>
            <a:bodyPr rtlCol="0" anchor="ctr"/>
            <a:lstStyle/>
            <a:p>
              <a:endParaRPr lang="en-GB" sz="1000"/>
            </a:p>
          </p:txBody>
        </p:sp>
      </p:grpSp>
      <p:grpSp>
        <p:nvGrpSpPr>
          <p:cNvPr id="33" name="Graphic 4">
            <a:extLst>
              <a:ext uri="{FF2B5EF4-FFF2-40B4-BE49-F238E27FC236}">
                <a16:creationId xmlns:a16="http://schemas.microsoft.com/office/drawing/2014/main" id="{A3A11F46-75A3-397D-FABD-494F2F1722F4}"/>
              </a:ext>
            </a:extLst>
          </p:cNvPr>
          <p:cNvGrpSpPr/>
          <p:nvPr/>
        </p:nvGrpSpPr>
        <p:grpSpPr>
          <a:xfrm>
            <a:off x="7644674" y="2200803"/>
            <a:ext cx="270000" cy="270000"/>
            <a:chOff x="5905703" y="735768"/>
            <a:chExt cx="307996" cy="307996"/>
          </a:xfrm>
          <a:noFill/>
        </p:grpSpPr>
        <p:sp>
          <p:nvSpPr>
            <p:cNvPr id="34" name="Freeform: Shape 33">
              <a:extLst>
                <a:ext uri="{FF2B5EF4-FFF2-40B4-BE49-F238E27FC236}">
                  <a16:creationId xmlns:a16="http://schemas.microsoft.com/office/drawing/2014/main" id="{72577E5C-EF74-74A2-56D4-34BBDA20C479}"/>
                </a:ext>
              </a:extLst>
            </p:cNvPr>
            <p:cNvSpPr/>
            <p:nvPr/>
          </p:nvSpPr>
          <p:spPr>
            <a:xfrm>
              <a:off x="5905703" y="740657"/>
              <a:ext cx="303107" cy="303107"/>
            </a:xfrm>
            <a:custGeom>
              <a:avLst/>
              <a:gdLst>
                <a:gd name="connsiteX0" fmla="*/ 293281 w 303107"/>
                <a:gd name="connsiteY0" fmla="*/ 97777 h 303107"/>
                <a:gd name="connsiteX1" fmla="*/ 303107 w 303107"/>
                <a:gd name="connsiteY1" fmla="*/ 151554 h 303107"/>
                <a:gd name="connsiteX2" fmla="*/ 151554 w 303107"/>
                <a:gd name="connsiteY2" fmla="*/ 303107 h 303107"/>
                <a:gd name="connsiteX3" fmla="*/ 0 w 303107"/>
                <a:gd name="connsiteY3" fmla="*/ 151554 h 303107"/>
                <a:gd name="connsiteX4" fmla="*/ 151554 w 303107"/>
                <a:gd name="connsiteY4" fmla="*/ 0 h 303107"/>
                <a:gd name="connsiteX5" fmla="*/ 205282 w 303107"/>
                <a:gd name="connsiteY5" fmla="*/ 9827 h 303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3107" h="303107">
                  <a:moveTo>
                    <a:pt x="293281" y="97777"/>
                  </a:moveTo>
                  <a:cubicBezTo>
                    <a:pt x="299636" y="114496"/>
                    <a:pt x="303107" y="132585"/>
                    <a:pt x="303107" y="151554"/>
                  </a:cubicBezTo>
                  <a:cubicBezTo>
                    <a:pt x="303107" y="235250"/>
                    <a:pt x="235250" y="303107"/>
                    <a:pt x="151554" y="303107"/>
                  </a:cubicBezTo>
                  <a:cubicBezTo>
                    <a:pt x="67857" y="303107"/>
                    <a:pt x="0" y="235250"/>
                    <a:pt x="0" y="151554"/>
                  </a:cubicBezTo>
                  <a:cubicBezTo>
                    <a:pt x="0" y="67857"/>
                    <a:pt x="67857" y="0"/>
                    <a:pt x="151554" y="0"/>
                  </a:cubicBezTo>
                  <a:cubicBezTo>
                    <a:pt x="170473" y="0"/>
                    <a:pt x="188611" y="3471"/>
                    <a:pt x="205282" y="9827"/>
                  </a:cubicBezTo>
                </a:path>
              </a:pathLst>
            </a:custGeom>
            <a:noFill/>
            <a:ln w="4883" cap="flat">
              <a:solidFill>
                <a:srgbClr val="414956"/>
              </a:solidFill>
              <a:prstDash val="solid"/>
              <a:round/>
            </a:ln>
          </p:spPr>
          <p:txBody>
            <a:bodyPr rtlCol="0" anchor="ctr"/>
            <a:lstStyle/>
            <a:p>
              <a:endParaRPr lang="en-GB" sz="1000"/>
            </a:p>
          </p:txBody>
        </p:sp>
        <p:sp>
          <p:nvSpPr>
            <p:cNvPr id="35" name="Freeform: Shape 34">
              <a:extLst>
                <a:ext uri="{FF2B5EF4-FFF2-40B4-BE49-F238E27FC236}">
                  <a16:creationId xmlns:a16="http://schemas.microsoft.com/office/drawing/2014/main" id="{6FA27E09-15B1-40FD-0EBE-AFD4E8773B22}"/>
                </a:ext>
              </a:extLst>
            </p:cNvPr>
            <p:cNvSpPr/>
            <p:nvPr/>
          </p:nvSpPr>
          <p:spPr>
            <a:xfrm>
              <a:off x="6057257" y="740657"/>
              <a:ext cx="151553" cy="151553"/>
            </a:xfrm>
            <a:custGeom>
              <a:avLst/>
              <a:gdLst>
                <a:gd name="connsiteX0" fmla="*/ 0 w 151553"/>
                <a:gd name="connsiteY0" fmla="*/ 151554 h 151553"/>
                <a:gd name="connsiteX1" fmla="*/ 107554 w 151553"/>
                <a:gd name="connsiteY1" fmla="*/ 43999 h 151553"/>
                <a:gd name="connsiteX2" fmla="*/ 151554 w 151553"/>
                <a:gd name="connsiteY2" fmla="*/ 0 h 151553"/>
              </a:gdLst>
              <a:ahLst/>
              <a:cxnLst>
                <a:cxn ang="0">
                  <a:pos x="connsiteX0" y="connsiteY0"/>
                </a:cxn>
                <a:cxn ang="0">
                  <a:pos x="connsiteX1" y="connsiteY1"/>
                </a:cxn>
                <a:cxn ang="0">
                  <a:pos x="connsiteX2" y="connsiteY2"/>
                </a:cxn>
              </a:cxnLst>
              <a:rect l="l" t="t" r="r" b="b"/>
              <a:pathLst>
                <a:path w="151553" h="151553">
                  <a:moveTo>
                    <a:pt x="0" y="151554"/>
                  </a:moveTo>
                  <a:lnTo>
                    <a:pt x="107554" y="43999"/>
                  </a:lnTo>
                  <a:lnTo>
                    <a:pt x="151554" y="0"/>
                  </a:lnTo>
                </a:path>
              </a:pathLst>
            </a:custGeom>
            <a:noFill/>
            <a:ln w="4883" cap="flat">
              <a:solidFill>
                <a:srgbClr val="414956"/>
              </a:solidFill>
              <a:prstDash val="solid"/>
              <a:round/>
            </a:ln>
          </p:spPr>
          <p:txBody>
            <a:bodyPr rtlCol="0" anchor="ctr"/>
            <a:lstStyle/>
            <a:p>
              <a:endParaRPr lang="en-GB" sz="1000"/>
            </a:p>
          </p:txBody>
        </p:sp>
        <p:sp>
          <p:nvSpPr>
            <p:cNvPr id="36" name="Freeform: Shape 35">
              <a:extLst>
                <a:ext uri="{FF2B5EF4-FFF2-40B4-BE49-F238E27FC236}">
                  <a16:creationId xmlns:a16="http://schemas.microsoft.com/office/drawing/2014/main" id="{3D82C044-A4B4-C728-75D7-1854E7629528}"/>
                </a:ext>
              </a:extLst>
            </p:cNvPr>
            <p:cNvSpPr/>
            <p:nvPr/>
          </p:nvSpPr>
          <p:spPr>
            <a:xfrm>
              <a:off x="6179477" y="735768"/>
              <a:ext cx="34221" cy="34221"/>
            </a:xfrm>
            <a:custGeom>
              <a:avLst/>
              <a:gdLst>
                <a:gd name="connsiteX0" fmla="*/ 34222 w 34221"/>
                <a:gd name="connsiteY0" fmla="*/ 34222 h 34221"/>
                <a:gd name="connsiteX1" fmla="*/ 0 w 34221"/>
                <a:gd name="connsiteY1" fmla="*/ 34222 h 34221"/>
                <a:gd name="connsiteX2" fmla="*/ 0 w 34221"/>
                <a:gd name="connsiteY2" fmla="*/ 0 h 34221"/>
              </a:gdLst>
              <a:ahLst/>
              <a:cxnLst>
                <a:cxn ang="0">
                  <a:pos x="connsiteX0" y="connsiteY0"/>
                </a:cxn>
                <a:cxn ang="0">
                  <a:pos x="connsiteX1" y="connsiteY1"/>
                </a:cxn>
                <a:cxn ang="0">
                  <a:pos x="connsiteX2" y="connsiteY2"/>
                </a:cxn>
              </a:cxnLst>
              <a:rect l="l" t="t" r="r" b="b"/>
              <a:pathLst>
                <a:path w="34221" h="34221">
                  <a:moveTo>
                    <a:pt x="34222" y="34222"/>
                  </a:moveTo>
                  <a:lnTo>
                    <a:pt x="0" y="34222"/>
                  </a:lnTo>
                  <a:lnTo>
                    <a:pt x="0" y="0"/>
                  </a:lnTo>
                </a:path>
              </a:pathLst>
            </a:custGeom>
            <a:noFill/>
            <a:ln w="4883" cap="flat">
              <a:solidFill>
                <a:srgbClr val="414956"/>
              </a:solidFill>
              <a:prstDash val="solid"/>
              <a:round/>
            </a:ln>
          </p:spPr>
          <p:txBody>
            <a:bodyPr rtlCol="0" anchor="ctr"/>
            <a:lstStyle/>
            <a:p>
              <a:endParaRPr lang="en-GB" sz="1000"/>
            </a:p>
          </p:txBody>
        </p:sp>
        <p:sp>
          <p:nvSpPr>
            <p:cNvPr id="37" name="Freeform: Shape 36">
              <a:extLst>
                <a:ext uri="{FF2B5EF4-FFF2-40B4-BE49-F238E27FC236}">
                  <a16:creationId xmlns:a16="http://schemas.microsoft.com/office/drawing/2014/main" id="{B6DD826C-E84C-19CA-22E8-91577A6A2E47}"/>
                </a:ext>
              </a:extLst>
            </p:cNvPr>
            <p:cNvSpPr/>
            <p:nvPr/>
          </p:nvSpPr>
          <p:spPr>
            <a:xfrm>
              <a:off x="6159922" y="755323"/>
              <a:ext cx="34221" cy="34221"/>
            </a:xfrm>
            <a:custGeom>
              <a:avLst/>
              <a:gdLst>
                <a:gd name="connsiteX0" fmla="*/ 34222 w 34221"/>
                <a:gd name="connsiteY0" fmla="*/ 34222 h 34221"/>
                <a:gd name="connsiteX1" fmla="*/ 0 w 34221"/>
                <a:gd name="connsiteY1" fmla="*/ 34222 h 34221"/>
                <a:gd name="connsiteX2" fmla="*/ 0 w 34221"/>
                <a:gd name="connsiteY2" fmla="*/ 0 h 34221"/>
              </a:gdLst>
              <a:ahLst/>
              <a:cxnLst>
                <a:cxn ang="0">
                  <a:pos x="connsiteX0" y="connsiteY0"/>
                </a:cxn>
                <a:cxn ang="0">
                  <a:pos x="connsiteX1" y="connsiteY1"/>
                </a:cxn>
                <a:cxn ang="0">
                  <a:pos x="connsiteX2" y="connsiteY2"/>
                </a:cxn>
              </a:cxnLst>
              <a:rect l="l" t="t" r="r" b="b"/>
              <a:pathLst>
                <a:path w="34221" h="34221">
                  <a:moveTo>
                    <a:pt x="34222" y="34222"/>
                  </a:moveTo>
                  <a:lnTo>
                    <a:pt x="0" y="34222"/>
                  </a:lnTo>
                  <a:lnTo>
                    <a:pt x="0" y="0"/>
                  </a:lnTo>
                </a:path>
              </a:pathLst>
            </a:custGeom>
            <a:noFill/>
            <a:ln w="4883" cap="flat">
              <a:solidFill>
                <a:srgbClr val="414956"/>
              </a:solidFill>
              <a:prstDash val="solid"/>
              <a:round/>
            </a:ln>
          </p:spPr>
          <p:txBody>
            <a:bodyPr rtlCol="0" anchor="ctr"/>
            <a:lstStyle/>
            <a:p>
              <a:endParaRPr lang="en-GB" sz="1000"/>
            </a:p>
          </p:txBody>
        </p:sp>
        <p:sp>
          <p:nvSpPr>
            <p:cNvPr id="38" name="Freeform: Shape 37">
              <a:extLst>
                <a:ext uri="{FF2B5EF4-FFF2-40B4-BE49-F238E27FC236}">
                  <a16:creationId xmlns:a16="http://schemas.microsoft.com/office/drawing/2014/main" id="{42DFC6C3-D563-FB23-C319-DC06C837BBA6}"/>
                </a:ext>
              </a:extLst>
            </p:cNvPr>
            <p:cNvSpPr/>
            <p:nvPr/>
          </p:nvSpPr>
          <p:spPr>
            <a:xfrm>
              <a:off x="5935036" y="769990"/>
              <a:ext cx="244441" cy="244441"/>
            </a:xfrm>
            <a:custGeom>
              <a:avLst/>
              <a:gdLst>
                <a:gd name="connsiteX0" fmla="*/ 244441 w 244441"/>
                <a:gd name="connsiteY0" fmla="*/ 122221 h 244441"/>
                <a:gd name="connsiteX1" fmla="*/ 122221 w 244441"/>
                <a:gd name="connsiteY1" fmla="*/ 244441 h 244441"/>
                <a:gd name="connsiteX2" fmla="*/ 0 w 244441"/>
                <a:gd name="connsiteY2" fmla="*/ 122221 h 244441"/>
                <a:gd name="connsiteX3" fmla="*/ 122221 w 244441"/>
                <a:gd name="connsiteY3" fmla="*/ 0 h 244441"/>
                <a:gd name="connsiteX4" fmla="*/ 244441 w 244441"/>
                <a:gd name="connsiteY4" fmla="*/ 122221 h 2444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4441" h="244441">
                  <a:moveTo>
                    <a:pt x="244441" y="122221"/>
                  </a:moveTo>
                  <a:cubicBezTo>
                    <a:pt x="244441" y="189721"/>
                    <a:pt x="189721" y="244441"/>
                    <a:pt x="122221" y="244441"/>
                  </a:cubicBezTo>
                  <a:cubicBezTo>
                    <a:pt x="54720" y="244441"/>
                    <a:pt x="0" y="189721"/>
                    <a:pt x="0" y="122221"/>
                  </a:cubicBezTo>
                  <a:cubicBezTo>
                    <a:pt x="0" y="54720"/>
                    <a:pt x="54720" y="0"/>
                    <a:pt x="122221" y="0"/>
                  </a:cubicBezTo>
                  <a:cubicBezTo>
                    <a:pt x="189721" y="0"/>
                    <a:pt x="244441" y="54720"/>
                    <a:pt x="244441" y="122221"/>
                  </a:cubicBezTo>
                  <a:close/>
                </a:path>
              </a:pathLst>
            </a:custGeom>
            <a:noFill/>
            <a:ln w="4883" cap="flat">
              <a:solidFill>
                <a:srgbClr val="414956"/>
              </a:solidFill>
              <a:prstDash val="solid"/>
              <a:round/>
            </a:ln>
          </p:spPr>
          <p:txBody>
            <a:bodyPr rtlCol="0" anchor="ctr"/>
            <a:lstStyle/>
            <a:p>
              <a:endParaRPr lang="en-GB" sz="1000"/>
            </a:p>
          </p:txBody>
        </p:sp>
        <p:sp>
          <p:nvSpPr>
            <p:cNvPr id="39" name="Freeform: Shape 38">
              <a:extLst>
                <a:ext uri="{FF2B5EF4-FFF2-40B4-BE49-F238E27FC236}">
                  <a16:creationId xmlns:a16="http://schemas.microsoft.com/office/drawing/2014/main" id="{E482C902-28ED-B878-52C0-0D437241FD57}"/>
                </a:ext>
              </a:extLst>
            </p:cNvPr>
            <p:cNvSpPr/>
            <p:nvPr/>
          </p:nvSpPr>
          <p:spPr>
            <a:xfrm>
              <a:off x="5964369" y="799323"/>
              <a:ext cx="185775" cy="185775"/>
            </a:xfrm>
            <a:custGeom>
              <a:avLst/>
              <a:gdLst>
                <a:gd name="connsiteX0" fmla="*/ 185775 w 185775"/>
                <a:gd name="connsiteY0" fmla="*/ 92888 h 185775"/>
                <a:gd name="connsiteX1" fmla="*/ 92888 w 185775"/>
                <a:gd name="connsiteY1" fmla="*/ 185775 h 185775"/>
                <a:gd name="connsiteX2" fmla="*/ 0 w 185775"/>
                <a:gd name="connsiteY2" fmla="*/ 92888 h 185775"/>
                <a:gd name="connsiteX3" fmla="*/ 92888 w 185775"/>
                <a:gd name="connsiteY3" fmla="*/ 0 h 185775"/>
                <a:gd name="connsiteX4" fmla="*/ 185775 w 185775"/>
                <a:gd name="connsiteY4" fmla="*/ 92888 h 185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5775" h="185775">
                  <a:moveTo>
                    <a:pt x="185775" y="92888"/>
                  </a:moveTo>
                  <a:cubicBezTo>
                    <a:pt x="185775" y="144188"/>
                    <a:pt x="144188" y="185775"/>
                    <a:pt x="92888" y="185775"/>
                  </a:cubicBezTo>
                  <a:cubicBezTo>
                    <a:pt x="41587" y="185775"/>
                    <a:pt x="0" y="144188"/>
                    <a:pt x="0" y="92888"/>
                  </a:cubicBezTo>
                  <a:cubicBezTo>
                    <a:pt x="0" y="41587"/>
                    <a:pt x="41587" y="0"/>
                    <a:pt x="92888" y="0"/>
                  </a:cubicBezTo>
                  <a:cubicBezTo>
                    <a:pt x="144188" y="0"/>
                    <a:pt x="185775" y="41587"/>
                    <a:pt x="185775" y="92888"/>
                  </a:cubicBezTo>
                  <a:close/>
                </a:path>
              </a:pathLst>
            </a:custGeom>
            <a:noFill/>
            <a:ln w="4883" cap="flat">
              <a:solidFill>
                <a:srgbClr val="414956"/>
              </a:solidFill>
              <a:prstDash val="solid"/>
              <a:round/>
            </a:ln>
          </p:spPr>
          <p:txBody>
            <a:bodyPr rtlCol="0" anchor="ctr"/>
            <a:lstStyle/>
            <a:p>
              <a:endParaRPr lang="en-GB" sz="1000"/>
            </a:p>
          </p:txBody>
        </p:sp>
        <p:sp>
          <p:nvSpPr>
            <p:cNvPr id="40" name="Freeform: Shape 39">
              <a:extLst>
                <a:ext uri="{FF2B5EF4-FFF2-40B4-BE49-F238E27FC236}">
                  <a16:creationId xmlns:a16="http://schemas.microsoft.com/office/drawing/2014/main" id="{FB961C78-A0B6-C601-8CA7-81EC3DEE0BED}"/>
                </a:ext>
              </a:extLst>
            </p:cNvPr>
            <p:cNvSpPr/>
            <p:nvPr/>
          </p:nvSpPr>
          <p:spPr>
            <a:xfrm>
              <a:off x="5993702" y="828656"/>
              <a:ext cx="127109" cy="127109"/>
            </a:xfrm>
            <a:custGeom>
              <a:avLst/>
              <a:gdLst>
                <a:gd name="connsiteX0" fmla="*/ 127110 w 127109"/>
                <a:gd name="connsiteY0" fmla="*/ 63555 h 127109"/>
                <a:gd name="connsiteX1" fmla="*/ 63555 w 127109"/>
                <a:gd name="connsiteY1" fmla="*/ 127110 h 127109"/>
                <a:gd name="connsiteX2" fmla="*/ 0 w 127109"/>
                <a:gd name="connsiteY2" fmla="*/ 63555 h 127109"/>
                <a:gd name="connsiteX3" fmla="*/ 63555 w 127109"/>
                <a:gd name="connsiteY3" fmla="*/ 0 h 127109"/>
                <a:gd name="connsiteX4" fmla="*/ 127110 w 127109"/>
                <a:gd name="connsiteY4" fmla="*/ 63555 h 1271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109" h="127109">
                  <a:moveTo>
                    <a:pt x="127110" y="63555"/>
                  </a:moveTo>
                  <a:cubicBezTo>
                    <a:pt x="127110" y="98655"/>
                    <a:pt x="98655" y="127110"/>
                    <a:pt x="63555" y="127110"/>
                  </a:cubicBezTo>
                  <a:cubicBezTo>
                    <a:pt x="28454" y="127110"/>
                    <a:pt x="0" y="98655"/>
                    <a:pt x="0" y="63555"/>
                  </a:cubicBezTo>
                  <a:cubicBezTo>
                    <a:pt x="0" y="28454"/>
                    <a:pt x="28454" y="0"/>
                    <a:pt x="63555" y="0"/>
                  </a:cubicBezTo>
                  <a:cubicBezTo>
                    <a:pt x="98655" y="0"/>
                    <a:pt x="127110" y="28454"/>
                    <a:pt x="127110" y="63555"/>
                  </a:cubicBezTo>
                  <a:close/>
                </a:path>
              </a:pathLst>
            </a:custGeom>
            <a:noFill/>
            <a:ln w="4883" cap="flat">
              <a:solidFill>
                <a:srgbClr val="414956"/>
              </a:solidFill>
              <a:prstDash val="solid"/>
              <a:round/>
            </a:ln>
          </p:spPr>
          <p:txBody>
            <a:bodyPr rtlCol="0" anchor="ctr"/>
            <a:lstStyle/>
            <a:p>
              <a:endParaRPr lang="en-GB" sz="1000"/>
            </a:p>
          </p:txBody>
        </p:sp>
        <p:sp>
          <p:nvSpPr>
            <p:cNvPr id="41" name="Freeform: Shape 40">
              <a:extLst>
                <a:ext uri="{FF2B5EF4-FFF2-40B4-BE49-F238E27FC236}">
                  <a16:creationId xmlns:a16="http://schemas.microsoft.com/office/drawing/2014/main" id="{27E6F30D-A74C-DC10-563E-518342F19D52}"/>
                </a:ext>
              </a:extLst>
            </p:cNvPr>
            <p:cNvSpPr/>
            <p:nvPr/>
          </p:nvSpPr>
          <p:spPr>
            <a:xfrm>
              <a:off x="6023035" y="857989"/>
              <a:ext cx="68443" cy="68443"/>
            </a:xfrm>
            <a:custGeom>
              <a:avLst/>
              <a:gdLst>
                <a:gd name="connsiteX0" fmla="*/ 68444 w 68443"/>
                <a:gd name="connsiteY0" fmla="*/ 34222 h 68443"/>
                <a:gd name="connsiteX1" fmla="*/ 34222 w 68443"/>
                <a:gd name="connsiteY1" fmla="*/ 68444 h 68443"/>
                <a:gd name="connsiteX2" fmla="*/ 0 w 68443"/>
                <a:gd name="connsiteY2" fmla="*/ 34222 h 68443"/>
                <a:gd name="connsiteX3" fmla="*/ 34222 w 68443"/>
                <a:gd name="connsiteY3" fmla="*/ 0 h 68443"/>
                <a:gd name="connsiteX4" fmla="*/ 68444 w 68443"/>
                <a:gd name="connsiteY4" fmla="*/ 34222 h 684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443" h="68443">
                  <a:moveTo>
                    <a:pt x="68444" y="34222"/>
                  </a:moveTo>
                  <a:cubicBezTo>
                    <a:pt x="68444" y="53122"/>
                    <a:pt x="53122" y="68444"/>
                    <a:pt x="34222" y="68444"/>
                  </a:cubicBezTo>
                  <a:cubicBezTo>
                    <a:pt x="15322" y="68444"/>
                    <a:pt x="0" y="53122"/>
                    <a:pt x="0" y="34222"/>
                  </a:cubicBezTo>
                  <a:cubicBezTo>
                    <a:pt x="0" y="15322"/>
                    <a:pt x="15322" y="0"/>
                    <a:pt x="34222" y="0"/>
                  </a:cubicBezTo>
                  <a:cubicBezTo>
                    <a:pt x="53122" y="0"/>
                    <a:pt x="68444" y="15322"/>
                    <a:pt x="68444" y="34222"/>
                  </a:cubicBezTo>
                  <a:close/>
                </a:path>
              </a:pathLst>
            </a:custGeom>
            <a:noFill/>
            <a:ln w="4883" cap="flat">
              <a:solidFill>
                <a:srgbClr val="414956"/>
              </a:solidFill>
              <a:prstDash val="solid"/>
              <a:round/>
            </a:ln>
          </p:spPr>
          <p:txBody>
            <a:bodyPr rtlCol="0" anchor="ctr"/>
            <a:lstStyle/>
            <a:p>
              <a:endParaRPr lang="en-GB" sz="1000"/>
            </a:p>
          </p:txBody>
        </p:sp>
        <p:sp>
          <p:nvSpPr>
            <p:cNvPr id="42" name="Freeform: Shape 41">
              <a:extLst>
                <a:ext uri="{FF2B5EF4-FFF2-40B4-BE49-F238E27FC236}">
                  <a16:creationId xmlns:a16="http://schemas.microsoft.com/office/drawing/2014/main" id="{E3C3B6F0-B1A7-291C-2770-ED8BE7EE565B}"/>
                </a:ext>
              </a:extLst>
            </p:cNvPr>
            <p:cNvSpPr/>
            <p:nvPr/>
          </p:nvSpPr>
          <p:spPr>
            <a:xfrm>
              <a:off x="6052368" y="887322"/>
              <a:ext cx="9777" cy="9777"/>
            </a:xfrm>
            <a:custGeom>
              <a:avLst/>
              <a:gdLst>
                <a:gd name="connsiteX0" fmla="*/ 9778 w 9777"/>
                <a:gd name="connsiteY0" fmla="*/ 4889 h 9777"/>
                <a:gd name="connsiteX1" fmla="*/ 4889 w 9777"/>
                <a:gd name="connsiteY1" fmla="*/ 9778 h 9777"/>
                <a:gd name="connsiteX2" fmla="*/ 0 w 9777"/>
                <a:gd name="connsiteY2" fmla="*/ 4889 h 9777"/>
                <a:gd name="connsiteX3" fmla="*/ 4889 w 9777"/>
                <a:gd name="connsiteY3" fmla="*/ 0 h 9777"/>
                <a:gd name="connsiteX4" fmla="*/ 9778 w 9777"/>
                <a:gd name="connsiteY4" fmla="*/ 4889 h 9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77" h="9777">
                  <a:moveTo>
                    <a:pt x="9778" y="4889"/>
                  </a:moveTo>
                  <a:cubicBezTo>
                    <a:pt x="9778" y="7589"/>
                    <a:pt x="7589" y="9778"/>
                    <a:pt x="4889" y="9778"/>
                  </a:cubicBezTo>
                  <a:cubicBezTo>
                    <a:pt x="2189" y="9778"/>
                    <a:pt x="0" y="7589"/>
                    <a:pt x="0" y="4889"/>
                  </a:cubicBezTo>
                  <a:cubicBezTo>
                    <a:pt x="0" y="2189"/>
                    <a:pt x="2189" y="0"/>
                    <a:pt x="4889" y="0"/>
                  </a:cubicBezTo>
                  <a:cubicBezTo>
                    <a:pt x="7589" y="0"/>
                    <a:pt x="9778" y="2189"/>
                    <a:pt x="9778" y="4889"/>
                  </a:cubicBezTo>
                  <a:close/>
                </a:path>
              </a:pathLst>
            </a:custGeom>
            <a:noFill/>
            <a:ln w="4883" cap="flat">
              <a:solidFill>
                <a:srgbClr val="414956"/>
              </a:solidFill>
              <a:prstDash val="solid"/>
              <a:round/>
            </a:ln>
          </p:spPr>
          <p:txBody>
            <a:bodyPr rtlCol="0" anchor="ctr"/>
            <a:lstStyle/>
            <a:p>
              <a:endParaRPr lang="en-GB" sz="1000"/>
            </a:p>
          </p:txBody>
        </p:sp>
        <p:sp>
          <p:nvSpPr>
            <p:cNvPr id="43" name="Freeform: Shape 42">
              <a:extLst>
                <a:ext uri="{FF2B5EF4-FFF2-40B4-BE49-F238E27FC236}">
                  <a16:creationId xmlns:a16="http://schemas.microsoft.com/office/drawing/2014/main" id="{2649818A-282B-BDEA-F82D-6E148CB45036}"/>
                </a:ext>
              </a:extLst>
            </p:cNvPr>
            <p:cNvSpPr/>
            <p:nvPr/>
          </p:nvSpPr>
          <p:spPr>
            <a:xfrm>
              <a:off x="5905703" y="985098"/>
              <a:ext cx="53777" cy="58665"/>
            </a:xfrm>
            <a:custGeom>
              <a:avLst/>
              <a:gdLst>
                <a:gd name="connsiteX0" fmla="*/ 53777 w 53777"/>
                <a:gd name="connsiteY0" fmla="*/ 24444 h 58665"/>
                <a:gd name="connsiteX1" fmla="*/ 19555 w 53777"/>
                <a:gd name="connsiteY1" fmla="*/ 58666 h 58665"/>
                <a:gd name="connsiteX2" fmla="*/ 0 w 53777"/>
                <a:gd name="connsiteY2" fmla="*/ 58666 h 58665"/>
                <a:gd name="connsiteX3" fmla="*/ 29333 w 53777"/>
                <a:gd name="connsiteY3" fmla="*/ 0 h 58665"/>
              </a:gdLst>
              <a:ahLst/>
              <a:cxnLst>
                <a:cxn ang="0">
                  <a:pos x="connsiteX0" y="connsiteY0"/>
                </a:cxn>
                <a:cxn ang="0">
                  <a:pos x="connsiteX1" y="connsiteY1"/>
                </a:cxn>
                <a:cxn ang="0">
                  <a:pos x="connsiteX2" y="connsiteY2"/>
                </a:cxn>
                <a:cxn ang="0">
                  <a:pos x="connsiteX3" y="connsiteY3"/>
                </a:cxn>
              </a:cxnLst>
              <a:rect l="l" t="t" r="r" b="b"/>
              <a:pathLst>
                <a:path w="53777" h="58665">
                  <a:moveTo>
                    <a:pt x="53777" y="24444"/>
                  </a:moveTo>
                  <a:lnTo>
                    <a:pt x="19555" y="58666"/>
                  </a:lnTo>
                  <a:lnTo>
                    <a:pt x="0" y="58666"/>
                  </a:lnTo>
                  <a:lnTo>
                    <a:pt x="29333" y="0"/>
                  </a:lnTo>
                </a:path>
              </a:pathLst>
            </a:custGeom>
            <a:noFill/>
            <a:ln w="4883" cap="flat">
              <a:solidFill>
                <a:srgbClr val="414956"/>
              </a:solidFill>
              <a:prstDash val="solid"/>
              <a:round/>
            </a:ln>
          </p:spPr>
          <p:txBody>
            <a:bodyPr rtlCol="0" anchor="ctr"/>
            <a:lstStyle/>
            <a:p>
              <a:endParaRPr lang="en-GB" sz="1000"/>
            </a:p>
          </p:txBody>
        </p:sp>
        <p:sp>
          <p:nvSpPr>
            <p:cNvPr id="44" name="Freeform: Shape 43">
              <a:extLst>
                <a:ext uri="{FF2B5EF4-FFF2-40B4-BE49-F238E27FC236}">
                  <a16:creationId xmlns:a16="http://schemas.microsoft.com/office/drawing/2014/main" id="{E36B0B9A-2DDC-E242-F990-7565AE0630DE}"/>
                </a:ext>
              </a:extLst>
            </p:cNvPr>
            <p:cNvSpPr/>
            <p:nvPr/>
          </p:nvSpPr>
          <p:spPr>
            <a:xfrm>
              <a:off x="6155033" y="985098"/>
              <a:ext cx="53777" cy="58665"/>
            </a:xfrm>
            <a:custGeom>
              <a:avLst/>
              <a:gdLst>
                <a:gd name="connsiteX0" fmla="*/ 0 w 53777"/>
                <a:gd name="connsiteY0" fmla="*/ 24444 h 58665"/>
                <a:gd name="connsiteX1" fmla="*/ 34222 w 53777"/>
                <a:gd name="connsiteY1" fmla="*/ 58666 h 58665"/>
                <a:gd name="connsiteX2" fmla="*/ 53777 w 53777"/>
                <a:gd name="connsiteY2" fmla="*/ 58666 h 58665"/>
                <a:gd name="connsiteX3" fmla="*/ 24444 w 53777"/>
                <a:gd name="connsiteY3" fmla="*/ 0 h 58665"/>
              </a:gdLst>
              <a:ahLst/>
              <a:cxnLst>
                <a:cxn ang="0">
                  <a:pos x="connsiteX0" y="connsiteY0"/>
                </a:cxn>
                <a:cxn ang="0">
                  <a:pos x="connsiteX1" y="connsiteY1"/>
                </a:cxn>
                <a:cxn ang="0">
                  <a:pos x="connsiteX2" y="connsiteY2"/>
                </a:cxn>
                <a:cxn ang="0">
                  <a:pos x="connsiteX3" y="connsiteY3"/>
                </a:cxn>
              </a:cxnLst>
              <a:rect l="l" t="t" r="r" b="b"/>
              <a:pathLst>
                <a:path w="53777" h="58665">
                  <a:moveTo>
                    <a:pt x="0" y="24444"/>
                  </a:moveTo>
                  <a:lnTo>
                    <a:pt x="34222" y="58666"/>
                  </a:lnTo>
                  <a:lnTo>
                    <a:pt x="53777" y="58666"/>
                  </a:lnTo>
                  <a:lnTo>
                    <a:pt x="24444" y="0"/>
                  </a:lnTo>
                </a:path>
              </a:pathLst>
            </a:custGeom>
            <a:noFill/>
            <a:ln w="4883" cap="flat">
              <a:solidFill>
                <a:srgbClr val="414956"/>
              </a:solidFill>
              <a:prstDash val="solid"/>
              <a:round/>
            </a:ln>
          </p:spPr>
          <p:txBody>
            <a:bodyPr rtlCol="0" anchor="ctr"/>
            <a:lstStyle/>
            <a:p>
              <a:endParaRPr lang="en-GB" sz="1000"/>
            </a:p>
          </p:txBody>
        </p:sp>
      </p:grpSp>
      <p:grpSp>
        <p:nvGrpSpPr>
          <p:cNvPr id="45" name="Group 44">
            <a:extLst>
              <a:ext uri="{FF2B5EF4-FFF2-40B4-BE49-F238E27FC236}">
                <a16:creationId xmlns:a16="http://schemas.microsoft.com/office/drawing/2014/main" id="{E5252C2E-BC2A-A0B2-FAD0-716D8ECD2824}"/>
              </a:ext>
            </a:extLst>
          </p:cNvPr>
          <p:cNvGrpSpPr/>
          <p:nvPr/>
        </p:nvGrpSpPr>
        <p:grpSpPr>
          <a:xfrm>
            <a:off x="3333731" y="2167591"/>
            <a:ext cx="329040" cy="340708"/>
            <a:chOff x="25705" y="-413472"/>
            <a:chExt cx="333295" cy="345114"/>
          </a:xfrm>
        </p:grpSpPr>
        <p:grpSp>
          <p:nvGrpSpPr>
            <p:cNvPr id="46" name="Group 45">
              <a:extLst>
                <a:ext uri="{FF2B5EF4-FFF2-40B4-BE49-F238E27FC236}">
                  <a16:creationId xmlns:a16="http://schemas.microsoft.com/office/drawing/2014/main" id="{CB80D68B-67E7-3168-E269-98C0296A6FCE}"/>
                </a:ext>
              </a:extLst>
            </p:cNvPr>
            <p:cNvGrpSpPr/>
            <p:nvPr/>
          </p:nvGrpSpPr>
          <p:grpSpPr>
            <a:xfrm>
              <a:off x="94560" y="-343999"/>
              <a:ext cx="195584" cy="275641"/>
              <a:chOff x="10134138" y="122912"/>
              <a:chExt cx="195584" cy="275641"/>
            </a:xfrm>
          </p:grpSpPr>
          <p:sp>
            <p:nvSpPr>
              <p:cNvPr id="60" name="Freeform: Shape 59">
                <a:extLst>
                  <a:ext uri="{FF2B5EF4-FFF2-40B4-BE49-F238E27FC236}">
                    <a16:creationId xmlns:a16="http://schemas.microsoft.com/office/drawing/2014/main" id="{2B79E05B-D5B2-C683-B68B-6E8BBD7CAB61}"/>
                  </a:ext>
                </a:extLst>
              </p:cNvPr>
              <p:cNvSpPr/>
              <p:nvPr/>
            </p:nvSpPr>
            <p:spPr>
              <a:xfrm>
                <a:off x="10195930" y="380773"/>
                <a:ext cx="72000" cy="17780"/>
              </a:xfrm>
              <a:custGeom>
                <a:avLst/>
                <a:gdLst>
                  <a:gd name="connsiteX0" fmla="*/ 39111 w 39110"/>
                  <a:gd name="connsiteY0" fmla="*/ 0 h 19555"/>
                  <a:gd name="connsiteX1" fmla="*/ 39111 w 39110"/>
                  <a:gd name="connsiteY1" fmla="*/ 19555 h 19555"/>
                  <a:gd name="connsiteX2" fmla="*/ 0 w 39110"/>
                  <a:gd name="connsiteY2" fmla="*/ 19555 h 19555"/>
                  <a:gd name="connsiteX3" fmla="*/ 0 w 39110"/>
                  <a:gd name="connsiteY3" fmla="*/ 0 h 19555"/>
                </a:gdLst>
                <a:ahLst/>
                <a:cxnLst>
                  <a:cxn ang="0">
                    <a:pos x="connsiteX0" y="connsiteY0"/>
                  </a:cxn>
                  <a:cxn ang="0">
                    <a:pos x="connsiteX1" y="connsiteY1"/>
                  </a:cxn>
                  <a:cxn ang="0">
                    <a:pos x="connsiteX2" y="connsiteY2"/>
                  </a:cxn>
                  <a:cxn ang="0">
                    <a:pos x="connsiteX3" y="connsiteY3"/>
                  </a:cxn>
                </a:cxnLst>
                <a:rect l="l" t="t" r="r" b="b"/>
                <a:pathLst>
                  <a:path w="39110" h="19555">
                    <a:moveTo>
                      <a:pt x="39111" y="0"/>
                    </a:moveTo>
                    <a:lnTo>
                      <a:pt x="39111" y="19555"/>
                    </a:lnTo>
                    <a:lnTo>
                      <a:pt x="0" y="19555"/>
                    </a:lnTo>
                    <a:lnTo>
                      <a:pt x="0" y="0"/>
                    </a:lnTo>
                  </a:path>
                </a:pathLst>
              </a:custGeom>
              <a:noFill/>
              <a:ln w="4883" cap="flat">
                <a:solidFill>
                  <a:srgbClr val="414956"/>
                </a:solidFill>
                <a:prstDash val="solid"/>
                <a:round/>
              </a:ln>
            </p:spPr>
            <p:txBody>
              <a:bodyPr rtlCol="0" anchor="ctr"/>
              <a:lstStyle/>
              <a:p>
                <a:endParaRPr lang="en-GB" sz="1000">
                  <a:solidFill>
                    <a:schemeClr val="accent2"/>
                  </a:solidFill>
                </a:endParaRPr>
              </a:p>
            </p:txBody>
          </p:sp>
          <p:grpSp>
            <p:nvGrpSpPr>
              <p:cNvPr id="61" name="Group 60">
                <a:extLst>
                  <a:ext uri="{FF2B5EF4-FFF2-40B4-BE49-F238E27FC236}">
                    <a16:creationId xmlns:a16="http://schemas.microsoft.com/office/drawing/2014/main" id="{F2246216-B7C9-01C7-AE06-4A6BE8E9AA7D}"/>
                  </a:ext>
                </a:extLst>
              </p:cNvPr>
              <p:cNvGrpSpPr/>
              <p:nvPr/>
            </p:nvGrpSpPr>
            <p:grpSpPr>
              <a:xfrm>
                <a:off x="10134138" y="122912"/>
                <a:ext cx="195584" cy="262305"/>
                <a:chOff x="10134140" y="122912"/>
                <a:chExt cx="195584" cy="262305"/>
              </a:xfrm>
            </p:grpSpPr>
            <p:sp>
              <p:nvSpPr>
                <p:cNvPr id="62" name="Freeform: Shape 61">
                  <a:extLst>
                    <a:ext uri="{FF2B5EF4-FFF2-40B4-BE49-F238E27FC236}">
                      <a16:creationId xmlns:a16="http://schemas.microsoft.com/office/drawing/2014/main" id="{A2C9132F-ABF5-6DC3-D7E2-11B7068A59A4}"/>
                    </a:ext>
                  </a:extLst>
                </p:cNvPr>
                <p:cNvSpPr/>
                <p:nvPr/>
              </p:nvSpPr>
              <p:spPr>
                <a:xfrm>
                  <a:off x="10169701" y="345212"/>
                  <a:ext cx="124463" cy="4444"/>
                </a:xfrm>
                <a:custGeom>
                  <a:avLst/>
                  <a:gdLst>
                    <a:gd name="connsiteX0" fmla="*/ 0 w 136887"/>
                    <a:gd name="connsiteY0" fmla="*/ 0 h 4888"/>
                    <a:gd name="connsiteX1" fmla="*/ 136887 w 136887"/>
                    <a:gd name="connsiteY1" fmla="*/ 0 h 4888"/>
                  </a:gdLst>
                  <a:ahLst/>
                  <a:cxnLst>
                    <a:cxn ang="0">
                      <a:pos x="connsiteX0" y="connsiteY0"/>
                    </a:cxn>
                    <a:cxn ang="0">
                      <a:pos x="connsiteX1" y="connsiteY1"/>
                    </a:cxn>
                  </a:cxnLst>
                  <a:rect l="l" t="t" r="r" b="b"/>
                  <a:pathLst>
                    <a:path w="136887" h="4888">
                      <a:moveTo>
                        <a:pt x="0" y="0"/>
                      </a:moveTo>
                      <a:lnTo>
                        <a:pt x="136887" y="0"/>
                      </a:lnTo>
                    </a:path>
                  </a:pathLst>
                </a:custGeom>
                <a:ln w="4883" cap="flat">
                  <a:solidFill>
                    <a:srgbClr val="414956"/>
                  </a:solidFill>
                  <a:prstDash val="solid"/>
                  <a:round/>
                </a:ln>
              </p:spPr>
              <p:txBody>
                <a:bodyPr rtlCol="0" anchor="ctr"/>
                <a:lstStyle/>
                <a:p>
                  <a:endParaRPr lang="en-GB" sz="1000">
                    <a:solidFill>
                      <a:schemeClr val="accent2"/>
                    </a:solidFill>
                  </a:endParaRPr>
                </a:p>
              </p:txBody>
            </p:sp>
            <p:sp>
              <p:nvSpPr>
                <p:cNvPr id="63" name="Freeform: Shape 62">
                  <a:extLst>
                    <a:ext uri="{FF2B5EF4-FFF2-40B4-BE49-F238E27FC236}">
                      <a16:creationId xmlns:a16="http://schemas.microsoft.com/office/drawing/2014/main" id="{1D5F16FE-B9A3-F48D-C672-C9C87406C385}"/>
                    </a:ext>
                  </a:extLst>
                </p:cNvPr>
                <p:cNvSpPr/>
                <p:nvPr/>
              </p:nvSpPr>
              <p:spPr>
                <a:xfrm>
                  <a:off x="10169701" y="362993"/>
                  <a:ext cx="124463" cy="4444"/>
                </a:xfrm>
                <a:custGeom>
                  <a:avLst/>
                  <a:gdLst>
                    <a:gd name="connsiteX0" fmla="*/ 0 w 136887"/>
                    <a:gd name="connsiteY0" fmla="*/ 0 h 4888"/>
                    <a:gd name="connsiteX1" fmla="*/ 136887 w 136887"/>
                    <a:gd name="connsiteY1" fmla="*/ 0 h 4888"/>
                  </a:gdLst>
                  <a:ahLst/>
                  <a:cxnLst>
                    <a:cxn ang="0">
                      <a:pos x="connsiteX0" y="connsiteY0"/>
                    </a:cxn>
                    <a:cxn ang="0">
                      <a:pos x="connsiteX1" y="connsiteY1"/>
                    </a:cxn>
                  </a:cxnLst>
                  <a:rect l="l" t="t" r="r" b="b"/>
                  <a:pathLst>
                    <a:path w="136887" h="4888">
                      <a:moveTo>
                        <a:pt x="0" y="0"/>
                      </a:moveTo>
                      <a:lnTo>
                        <a:pt x="136887" y="0"/>
                      </a:lnTo>
                    </a:path>
                  </a:pathLst>
                </a:custGeom>
                <a:ln w="4883" cap="flat">
                  <a:solidFill>
                    <a:srgbClr val="414956"/>
                  </a:solidFill>
                  <a:prstDash val="solid"/>
                  <a:round/>
                </a:ln>
              </p:spPr>
              <p:txBody>
                <a:bodyPr rtlCol="0" anchor="ctr"/>
                <a:lstStyle/>
                <a:p>
                  <a:endParaRPr lang="en-GB" sz="1000">
                    <a:solidFill>
                      <a:schemeClr val="accent2"/>
                    </a:solidFill>
                  </a:endParaRPr>
                </a:p>
              </p:txBody>
            </p:sp>
            <p:sp>
              <p:nvSpPr>
                <p:cNvPr id="64" name="Freeform: Shape 63">
                  <a:extLst>
                    <a:ext uri="{FF2B5EF4-FFF2-40B4-BE49-F238E27FC236}">
                      <a16:creationId xmlns:a16="http://schemas.microsoft.com/office/drawing/2014/main" id="{96B42ACE-8EBC-BB0D-DCD5-A41A61C3EC7E}"/>
                    </a:ext>
                  </a:extLst>
                </p:cNvPr>
                <p:cNvSpPr/>
                <p:nvPr/>
              </p:nvSpPr>
              <p:spPr>
                <a:xfrm>
                  <a:off x="10169701" y="380773"/>
                  <a:ext cx="124463" cy="4444"/>
                </a:xfrm>
                <a:custGeom>
                  <a:avLst/>
                  <a:gdLst>
                    <a:gd name="connsiteX0" fmla="*/ 0 w 136887"/>
                    <a:gd name="connsiteY0" fmla="*/ 0 h 4888"/>
                    <a:gd name="connsiteX1" fmla="*/ 136887 w 136887"/>
                    <a:gd name="connsiteY1" fmla="*/ 0 h 4888"/>
                  </a:gdLst>
                  <a:ahLst/>
                  <a:cxnLst>
                    <a:cxn ang="0">
                      <a:pos x="connsiteX0" y="connsiteY0"/>
                    </a:cxn>
                    <a:cxn ang="0">
                      <a:pos x="connsiteX1" y="connsiteY1"/>
                    </a:cxn>
                  </a:cxnLst>
                  <a:rect l="l" t="t" r="r" b="b"/>
                  <a:pathLst>
                    <a:path w="136887" h="4888">
                      <a:moveTo>
                        <a:pt x="0" y="0"/>
                      </a:moveTo>
                      <a:lnTo>
                        <a:pt x="136887" y="0"/>
                      </a:lnTo>
                    </a:path>
                  </a:pathLst>
                </a:custGeom>
                <a:ln w="4883" cap="flat">
                  <a:solidFill>
                    <a:srgbClr val="414956"/>
                  </a:solidFill>
                  <a:prstDash val="solid"/>
                  <a:round/>
                </a:ln>
              </p:spPr>
              <p:txBody>
                <a:bodyPr rtlCol="0" anchor="ctr"/>
                <a:lstStyle/>
                <a:p>
                  <a:endParaRPr lang="en-GB" sz="1000">
                    <a:solidFill>
                      <a:schemeClr val="accent2"/>
                    </a:solidFill>
                  </a:endParaRPr>
                </a:p>
              </p:txBody>
            </p:sp>
            <p:sp>
              <p:nvSpPr>
                <p:cNvPr id="65" name="Freeform: Shape 64">
                  <a:extLst>
                    <a:ext uri="{FF2B5EF4-FFF2-40B4-BE49-F238E27FC236}">
                      <a16:creationId xmlns:a16="http://schemas.microsoft.com/office/drawing/2014/main" id="{EB3BAD61-96C0-74C9-56BD-04359A6E58AD}"/>
                    </a:ext>
                  </a:extLst>
                </p:cNvPr>
                <p:cNvSpPr/>
                <p:nvPr/>
              </p:nvSpPr>
              <p:spPr>
                <a:xfrm>
                  <a:off x="10214152" y="211859"/>
                  <a:ext cx="4444" cy="120018"/>
                </a:xfrm>
                <a:custGeom>
                  <a:avLst/>
                  <a:gdLst>
                    <a:gd name="connsiteX0" fmla="*/ 0 w 4888"/>
                    <a:gd name="connsiteY0" fmla="*/ 131998 h 131998"/>
                    <a:gd name="connsiteX1" fmla="*/ 0 w 4888"/>
                    <a:gd name="connsiteY1" fmla="*/ 0 h 131998"/>
                  </a:gdLst>
                  <a:ahLst/>
                  <a:cxnLst>
                    <a:cxn ang="0">
                      <a:pos x="connsiteX0" y="connsiteY0"/>
                    </a:cxn>
                    <a:cxn ang="0">
                      <a:pos x="connsiteX1" y="connsiteY1"/>
                    </a:cxn>
                  </a:cxnLst>
                  <a:rect l="l" t="t" r="r" b="b"/>
                  <a:pathLst>
                    <a:path w="4888" h="131998">
                      <a:moveTo>
                        <a:pt x="0" y="131998"/>
                      </a:moveTo>
                      <a:lnTo>
                        <a:pt x="0" y="0"/>
                      </a:lnTo>
                    </a:path>
                  </a:pathLst>
                </a:custGeom>
                <a:ln w="4883" cap="flat">
                  <a:solidFill>
                    <a:srgbClr val="414956"/>
                  </a:solidFill>
                  <a:prstDash val="solid"/>
                  <a:round/>
                </a:ln>
              </p:spPr>
              <p:txBody>
                <a:bodyPr rtlCol="0" anchor="ctr"/>
                <a:lstStyle/>
                <a:p>
                  <a:endParaRPr lang="en-GB" sz="1000">
                    <a:solidFill>
                      <a:schemeClr val="accent2"/>
                    </a:solidFill>
                  </a:endParaRPr>
                </a:p>
              </p:txBody>
            </p:sp>
            <p:sp>
              <p:nvSpPr>
                <p:cNvPr id="66" name="Freeform: Shape 65">
                  <a:extLst>
                    <a:ext uri="{FF2B5EF4-FFF2-40B4-BE49-F238E27FC236}">
                      <a16:creationId xmlns:a16="http://schemas.microsoft.com/office/drawing/2014/main" id="{46DA080A-430C-9BC4-D694-FACF3B9B3F7F}"/>
                    </a:ext>
                  </a:extLst>
                </p:cNvPr>
                <p:cNvSpPr/>
                <p:nvPr/>
              </p:nvSpPr>
              <p:spPr>
                <a:xfrm>
                  <a:off x="10249712" y="211859"/>
                  <a:ext cx="4444" cy="120018"/>
                </a:xfrm>
                <a:custGeom>
                  <a:avLst/>
                  <a:gdLst>
                    <a:gd name="connsiteX0" fmla="*/ 0 w 4888"/>
                    <a:gd name="connsiteY0" fmla="*/ 131998 h 131998"/>
                    <a:gd name="connsiteX1" fmla="*/ 0 w 4888"/>
                    <a:gd name="connsiteY1" fmla="*/ 0 h 131998"/>
                  </a:gdLst>
                  <a:ahLst/>
                  <a:cxnLst>
                    <a:cxn ang="0">
                      <a:pos x="connsiteX0" y="connsiteY0"/>
                    </a:cxn>
                    <a:cxn ang="0">
                      <a:pos x="connsiteX1" y="connsiteY1"/>
                    </a:cxn>
                  </a:cxnLst>
                  <a:rect l="l" t="t" r="r" b="b"/>
                  <a:pathLst>
                    <a:path w="4888" h="131998">
                      <a:moveTo>
                        <a:pt x="0" y="131998"/>
                      </a:moveTo>
                      <a:lnTo>
                        <a:pt x="0" y="0"/>
                      </a:lnTo>
                    </a:path>
                  </a:pathLst>
                </a:custGeom>
                <a:ln w="4883" cap="flat">
                  <a:solidFill>
                    <a:srgbClr val="414956"/>
                  </a:solidFill>
                  <a:prstDash val="solid"/>
                  <a:round/>
                </a:ln>
              </p:spPr>
              <p:txBody>
                <a:bodyPr rtlCol="0" anchor="ctr"/>
                <a:lstStyle/>
                <a:p>
                  <a:endParaRPr lang="en-GB" sz="1000">
                    <a:solidFill>
                      <a:schemeClr val="accent2"/>
                    </a:solidFill>
                  </a:endParaRPr>
                </a:p>
              </p:txBody>
            </p:sp>
            <p:sp>
              <p:nvSpPr>
                <p:cNvPr id="67" name="Freeform: Shape 66">
                  <a:extLst>
                    <a:ext uri="{FF2B5EF4-FFF2-40B4-BE49-F238E27FC236}">
                      <a16:creationId xmlns:a16="http://schemas.microsoft.com/office/drawing/2014/main" id="{4B4AA965-9857-A2D3-49ED-0A9DF2941509}"/>
                    </a:ext>
                  </a:extLst>
                </p:cNvPr>
                <p:cNvSpPr/>
                <p:nvPr/>
              </p:nvSpPr>
              <p:spPr>
                <a:xfrm>
                  <a:off x="10200816" y="211859"/>
                  <a:ext cx="62231" cy="4444"/>
                </a:xfrm>
                <a:custGeom>
                  <a:avLst/>
                  <a:gdLst>
                    <a:gd name="connsiteX0" fmla="*/ 0 w 68443"/>
                    <a:gd name="connsiteY0" fmla="*/ 0 h 4888"/>
                    <a:gd name="connsiteX1" fmla="*/ 68444 w 68443"/>
                    <a:gd name="connsiteY1" fmla="*/ 0 h 4888"/>
                  </a:gdLst>
                  <a:ahLst/>
                  <a:cxnLst>
                    <a:cxn ang="0">
                      <a:pos x="connsiteX0" y="connsiteY0"/>
                    </a:cxn>
                    <a:cxn ang="0">
                      <a:pos x="connsiteX1" y="connsiteY1"/>
                    </a:cxn>
                  </a:cxnLst>
                  <a:rect l="l" t="t" r="r" b="b"/>
                  <a:pathLst>
                    <a:path w="68443" h="4888">
                      <a:moveTo>
                        <a:pt x="0" y="0"/>
                      </a:moveTo>
                      <a:lnTo>
                        <a:pt x="68444" y="0"/>
                      </a:lnTo>
                    </a:path>
                  </a:pathLst>
                </a:custGeom>
                <a:ln w="4883" cap="flat">
                  <a:solidFill>
                    <a:srgbClr val="414956"/>
                  </a:solidFill>
                  <a:prstDash val="solid"/>
                  <a:round/>
                </a:ln>
              </p:spPr>
              <p:txBody>
                <a:bodyPr rtlCol="0" anchor="ctr"/>
                <a:lstStyle/>
                <a:p>
                  <a:endParaRPr lang="en-GB" sz="1000">
                    <a:solidFill>
                      <a:schemeClr val="accent2"/>
                    </a:solidFill>
                  </a:endParaRPr>
                </a:p>
              </p:txBody>
            </p:sp>
            <p:sp>
              <p:nvSpPr>
                <p:cNvPr id="68" name="Freeform: Shape 67">
                  <a:extLst>
                    <a:ext uri="{FF2B5EF4-FFF2-40B4-BE49-F238E27FC236}">
                      <a16:creationId xmlns:a16="http://schemas.microsoft.com/office/drawing/2014/main" id="{3174B6C5-93B3-B86A-F26E-0F06140C4446}"/>
                    </a:ext>
                  </a:extLst>
                </p:cNvPr>
                <p:cNvSpPr/>
                <p:nvPr/>
              </p:nvSpPr>
              <p:spPr>
                <a:xfrm>
                  <a:off x="10214152" y="282981"/>
                  <a:ext cx="35560" cy="4444"/>
                </a:xfrm>
                <a:custGeom>
                  <a:avLst/>
                  <a:gdLst>
                    <a:gd name="connsiteX0" fmla="*/ 0 w 39110"/>
                    <a:gd name="connsiteY0" fmla="*/ 0 h 4888"/>
                    <a:gd name="connsiteX1" fmla="*/ 39111 w 39110"/>
                    <a:gd name="connsiteY1" fmla="*/ 0 h 4888"/>
                  </a:gdLst>
                  <a:ahLst/>
                  <a:cxnLst>
                    <a:cxn ang="0">
                      <a:pos x="connsiteX0" y="connsiteY0"/>
                    </a:cxn>
                    <a:cxn ang="0">
                      <a:pos x="connsiteX1" y="connsiteY1"/>
                    </a:cxn>
                  </a:cxnLst>
                  <a:rect l="l" t="t" r="r" b="b"/>
                  <a:pathLst>
                    <a:path w="39110" h="4888">
                      <a:moveTo>
                        <a:pt x="0" y="0"/>
                      </a:moveTo>
                      <a:lnTo>
                        <a:pt x="39111" y="0"/>
                      </a:lnTo>
                    </a:path>
                  </a:pathLst>
                </a:custGeom>
                <a:ln w="4883" cap="flat">
                  <a:solidFill>
                    <a:srgbClr val="414956"/>
                  </a:solidFill>
                  <a:prstDash val="solid"/>
                  <a:round/>
                </a:ln>
              </p:spPr>
              <p:txBody>
                <a:bodyPr rtlCol="0" anchor="ctr"/>
                <a:lstStyle/>
                <a:p>
                  <a:endParaRPr lang="en-GB" sz="1000">
                    <a:solidFill>
                      <a:schemeClr val="accent2"/>
                    </a:solidFill>
                  </a:endParaRPr>
                </a:p>
              </p:txBody>
            </p:sp>
            <p:sp>
              <p:nvSpPr>
                <p:cNvPr id="69" name="Freeform: Shape 68">
                  <a:extLst>
                    <a:ext uri="{FF2B5EF4-FFF2-40B4-BE49-F238E27FC236}">
                      <a16:creationId xmlns:a16="http://schemas.microsoft.com/office/drawing/2014/main" id="{22A27552-695B-C979-3372-8D884C578723}"/>
                    </a:ext>
                  </a:extLst>
                </p:cNvPr>
                <p:cNvSpPr/>
                <p:nvPr/>
              </p:nvSpPr>
              <p:spPr>
                <a:xfrm>
                  <a:off x="10231932" y="260755"/>
                  <a:ext cx="4444" cy="8890"/>
                </a:xfrm>
                <a:custGeom>
                  <a:avLst/>
                  <a:gdLst>
                    <a:gd name="connsiteX0" fmla="*/ 0 w 4888"/>
                    <a:gd name="connsiteY0" fmla="*/ 9778 h 9777"/>
                    <a:gd name="connsiteX1" fmla="*/ 0 w 4888"/>
                    <a:gd name="connsiteY1" fmla="*/ 0 h 9777"/>
                  </a:gdLst>
                  <a:ahLst/>
                  <a:cxnLst>
                    <a:cxn ang="0">
                      <a:pos x="connsiteX0" y="connsiteY0"/>
                    </a:cxn>
                    <a:cxn ang="0">
                      <a:pos x="connsiteX1" y="connsiteY1"/>
                    </a:cxn>
                  </a:cxnLst>
                  <a:rect l="l" t="t" r="r" b="b"/>
                  <a:pathLst>
                    <a:path w="4888" h="9777">
                      <a:moveTo>
                        <a:pt x="0" y="9778"/>
                      </a:moveTo>
                      <a:lnTo>
                        <a:pt x="0" y="0"/>
                      </a:lnTo>
                    </a:path>
                  </a:pathLst>
                </a:custGeom>
                <a:ln w="4883" cap="flat">
                  <a:solidFill>
                    <a:srgbClr val="414956"/>
                  </a:solidFill>
                  <a:prstDash val="solid"/>
                  <a:round/>
                </a:ln>
              </p:spPr>
              <p:txBody>
                <a:bodyPr rtlCol="0" anchor="ctr"/>
                <a:lstStyle/>
                <a:p>
                  <a:endParaRPr lang="en-GB" sz="1000">
                    <a:solidFill>
                      <a:schemeClr val="accent2"/>
                    </a:solidFill>
                  </a:endParaRPr>
                </a:p>
              </p:txBody>
            </p:sp>
            <p:sp>
              <p:nvSpPr>
                <p:cNvPr id="70" name="Freeform: Shape 69">
                  <a:extLst>
                    <a:ext uri="{FF2B5EF4-FFF2-40B4-BE49-F238E27FC236}">
                      <a16:creationId xmlns:a16="http://schemas.microsoft.com/office/drawing/2014/main" id="{2A8D24C7-BB96-6B87-7398-524E26EBB1F3}"/>
                    </a:ext>
                  </a:extLst>
                </p:cNvPr>
                <p:cNvSpPr/>
                <p:nvPr/>
              </p:nvSpPr>
              <p:spPr>
                <a:xfrm>
                  <a:off x="10231932" y="242974"/>
                  <a:ext cx="4444" cy="8890"/>
                </a:xfrm>
                <a:custGeom>
                  <a:avLst/>
                  <a:gdLst>
                    <a:gd name="connsiteX0" fmla="*/ 0 w 4888"/>
                    <a:gd name="connsiteY0" fmla="*/ 9778 h 9777"/>
                    <a:gd name="connsiteX1" fmla="*/ 0 w 4888"/>
                    <a:gd name="connsiteY1" fmla="*/ 0 h 9777"/>
                  </a:gdLst>
                  <a:ahLst/>
                  <a:cxnLst>
                    <a:cxn ang="0">
                      <a:pos x="connsiteX0" y="connsiteY0"/>
                    </a:cxn>
                    <a:cxn ang="0">
                      <a:pos x="connsiteX1" y="connsiteY1"/>
                    </a:cxn>
                  </a:cxnLst>
                  <a:rect l="l" t="t" r="r" b="b"/>
                  <a:pathLst>
                    <a:path w="4888" h="9777">
                      <a:moveTo>
                        <a:pt x="0" y="9778"/>
                      </a:moveTo>
                      <a:lnTo>
                        <a:pt x="0" y="0"/>
                      </a:lnTo>
                    </a:path>
                  </a:pathLst>
                </a:custGeom>
                <a:ln w="4883" cap="flat">
                  <a:solidFill>
                    <a:srgbClr val="414956"/>
                  </a:solidFill>
                  <a:prstDash val="solid"/>
                  <a:round/>
                </a:ln>
              </p:spPr>
              <p:txBody>
                <a:bodyPr rtlCol="0" anchor="ctr"/>
                <a:lstStyle/>
                <a:p>
                  <a:endParaRPr lang="en-GB" sz="1000">
                    <a:solidFill>
                      <a:schemeClr val="accent2"/>
                    </a:solidFill>
                  </a:endParaRPr>
                </a:p>
              </p:txBody>
            </p:sp>
            <p:sp>
              <p:nvSpPr>
                <p:cNvPr id="71" name="Freeform: Shape 70">
                  <a:extLst>
                    <a:ext uri="{FF2B5EF4-FFF2-40B4-BE49-F238E27FC236}">
                      <a16:creationId xmlns:a16="http://schemas.microsoft.com/office/drawing/2014/main" id="{6D34E3E0-F16A-3448-9ABF-C32A62F735CB}"/>
                    </a:ext>
                  </a:extLst>
                </p:cNvPr>
                <p:cNvSpPr/>
                <p:nvPr/>
              </p:nvSpPr>
              <p:spPr>
                <a:xfrm>
                  <a:off x="10231932" y="225194"/>
                  <a:ext cx="4444" cy="8890"/>
                </a:xfrm>
                <a:custGeom>
                  <a:avLst/>
                  <a:gdLst>
                    <a:gd name="connsiteX0" fmla="*/ 0 w 4888"/>
                    <a:gd name="connsiteY0" fmla="*/ 9778 h 9777"/>
                    <a:gd name="connsiteX1" fmla="*/ 0 w 4888"/>
                    <a:gd name="connsiteY1" fmla="*/ 0 h 9777"/>
                  </a:gdLst>
                  <a:ahLst/>
                  <a:cxnLst>
                    <a:cxn ang="0">
                      <a:pos x="connsiteX0" y="connsiteY0"/>
                    </a:cxn>
                    <a:cxn ang="0">
                      <a:pos x="connsiteX1" y="connsiteY1"/>
                    </a:cxn>
                  </a:cxnLst>
                  <a:rect l="l" t="t" r="r" b="b"/>
                  <a:pathLst>
                    <a:path w="4888" h="9777">
                      <a:moveTo>
                        <a:pt x="0" y="9778"/>
                      </a:moveTo>
                      <a:lnTo>
                        <a:pt x="0" y="0"/>
                      </a:lnTo>
                    </a:path>
                  </a:pathLst>
                </a:custGeom>
                <a:ln w="4883" cap="flat">
                  <a:solidFill>
                    <a:srgbClr val="414956"/>
                  </a:solidFill>
                  <a:prstDash val="solid"/>
                  <a:round/>
                </a:ln>
              </p:spPr>
              <p:txBody>
                <a:bodyPr rtlCol="0" anchor="ctr"/>
                <a:lstStyle/>
                <a:p>
                  <a:endParaRPr lang="en-GB" sz="1000">
                    <a:solidFill>
                      <a:schemeClr val="accent2"/>
                    </a:solidFill>
                  </a:endParaRPr>
                </a:p>
              </p:txBody>
            </p:sp>
            <p:sp>
              <p:nvSpPr>
                <p:cNvPr id="72" name="Freeform: Shape 71">
                  <a:extLst>
                    <a:ext uri="{FF2B5EF4-FFF2-40B4-BE49-F238E27FC236}">
                      <a16:creationId xmlns:a16="http://schemas.microsoft.com/office/drawing/2014/main" id="{042DCCA3-84AE-E53A-BE3F-405F61467573}"/>
                    </a:ext>
                  </a:extLst>
                </p:cNvPr>
                <p:cNvSpPr/>
                <p:nvPr/>
              </p:nvSpPr>
              <p:spPr>
                <a:xfrm>
                  <a:off x="10134140" y="122912"/>
                  <a:ext cx="195584" cy="257860"/>
                </a:xfrm>
                <a:custGeom>
                  <a:avLst/>
                  <a:gdLst>
                    <a:gd name="connsiteX0" fmla="*/ 53777 w 215108"/>
                    <a:gd name="connsiteY0" fmla="*/ 283601 h 283600"/>
                    <a:gd name="connsiteX1" fmla="*/ 53777 w 215108"/>
                    <a:gd name="connsiteY1" fmla="*/ 200540 h 283600"/>
                    <a:gd name="connsiteX2" fmla="*/ 0 w 215108"/>
                    <a:gd name="connsiteY2" fmla="*/ 107505 h 283600"/>
                    <a:gd name="connsiteX3" fmla="*/ 107554 w 215108"/>
                    <a:gd name="connsiteY3" fmla="*/ 0 h 283600"/>
                    <a:gd name="connsiteX4" fmla="*/ 215108 w 215108"/>
                    <a:gd name="connsiteY4" fmla="*/ 107456 h 283600"/>
                    <a:gd name="connsiteX5" fmla="*/ 161331 w 215108"/>
                    <a:gd name="connsiteY5" fmla="*/ 200491 h 283600"/>
                    <a:gd name="connsiteX6" fmla="*/ 161331 w 215108"/>
                    <a:gd name="connsiteY6" fmla="*/ 283552 h 283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5108" h="283600">
                      <a:moveTo>
                        <a:pt x="53777" y="283601"/>
                      </a:moveTo>
                      <a:lnTo>
                        <a:pt x="53777" y="200540"/>
                      </a:lnTo>
                      <a:cubicBezTo>
                        <a:pt x="21609" y="180984"/>
                        <a:pt x="0" y="147300"/>
                        <a:pt x="0" y="107505"/>
                      </a:cubicBezTo>
                      <a:cubicBezTo>
                        <a:pt x="0" y="48106"/>
                        <a:pt x="48155" y="0"/>
                        <a:pt x="107554" y="0"/>
                      </a:cubicBezTo>
                      <a:cubicBezTo>
                        <a:pt x="166953" y="0"/>
                        <a:pt x="215108" y="48057"/>
                        <a:pt x="215108" y="107456"/>
                      </a:cubicBezTo>
                      <a:cubicBezTo>
                        <a:pt x="215108" y="147251"/>
                        <a:pt x="195553" y="180936"/>
                        <a:pt x="161331" y="200491"/>
                      </a:cubicBezTo>
                      <a:lnTo>
                        <a:pt x="161331" y="283552"/>
                      </a:lnTo>
                    </a:path>
                  </a:pathLst>
                </a:custGeom>
                <a:noFill/>
                <a:ln w="4883" cap="flat">
                  <a:solidFill>
                    <a:srgbClr val="414956"/>
                  </a:solidFill>
                  <a:prstDash val="solid"/>
                  <a:round/>
                </a:ln>
              </p:spPr>
              <p:txBody>
                <a:bodyPr rtlCol="0" anchor="ctr"/>
                <a:lstStyle/>
                <a:p>
                  <a:endParaRPr lang="en-GB" sz="1000">
                    <a:solidFill>
                      <a:schemeClr val="accent2"/>
                    </a:solidFill>
                  </a:endParaRPr>
                </a:p>
              </p:txBody>
            </p:sp>
            <p:sp>
              <p:nvSpPr>
                <p:cNvPr id="73" name="Freeform: Shape 72">
                  <a:extLst>
                    <a:ext uri="{FF2B5EF4-FFF2-40B4-BE49-F238E27FC236}">
                      <a16:creationId xmlns:a16="http://schemas.microsoft.com/office/drawing/2014/main" id="{7537DCCD-01FD-7A6C-2D87-50F23FBFF074}"/>
                    </a:ext>
                  </a:extLst>
                </p:cNvPr>
                <p:cNvSpPr/>
                <p:nvPr/>
              </p:nvSpPr>
              <p:spPr>
                <a:xfrm>
                  <a:off x="10178591" y="167407"/>
                  <a:ext cx="106682" cy="93081"/>
                </a:xfrm>
                <a:custGeom>
                  <a:avLst/>
                  <a:gdLst>
                    <a:gd name="connsiteX0" fmla="*/ 19555 w 117331"/>
                    <a:gd name="connsiteY0" fmla="*/ 102372 h 102372"/>
                    <a:gd name="connsiteX1" fmla="*/ 0 w 117331"/>
                    <a:gd name="connsiteY1" fmla="*/ 58666 h 102372"/>
                    <a:gd name="connsiteX2" fmla="*/ 58666 w 117331"/>
                    <a:gd name="connsiteY2" fmla="*/ 0 h 102372"/>
                    <a:gd name="connsiteX3" fmla="*/ 117332 w 117331"/>
                    <a:gd name="connsiteY3" fmla="*/ 58666 h 102372"/>
                    <a:gd name="connsiteX4" fmla="*/ 97777 w 117331"/>
                    <a:gd name="connsiteY4" fmla="*/ 102372 h 1023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331" h="102372">
                      <a:moveTo>
                        <a:pt x="19555" y="102372"/>
                      </a:moveTo>
                      <a:cubicBezTo>
                        <a:pt x="7578" y="91617"/>
                        <a:pt x="0" y="76021"/>
                        <a:pt x="0" y="58666"/>
                      </a:cubicBezTo>
                      <a:cubicBezTo>
                        <a:pt x="0" y="26253"/>
                        <a:pt x="26253" y="0"/>
                        <a:pt x="58666" y="0"/>
                      </a:cubicBezTo>
                      <a:cubicBezTo>
                        <a:pt x="91079" y="0"/>
                        <a:pt x="117332" y="26253"/>
                        <a:pt x="117332" y="58666"/>
                      </a:cubicBezTo>
                      <a:cubicBezTo>
                        <a:pt x="117332" y="76021"/>
                        <a:pt x="109803" y="91666"/>
                        <a:pt x="97777" y="102372"/>
                      </a:cubicBezTo>
                    </a:path>
                  </a:pathLst>
                </a:custGeom>
                <a:noFill/>
                <a:ln w="4883" cap="flat">
                  <a:solidFill>
                    <a:srgbClr val="414956"/>
                  </a:solidFill>
                  <a:prstDash val="solid"/>
                  <a:round/>
                </a:ln>
              </p:spPr>
              <p:txBody>
                <a:bodyPr rtlCol="0" anchor="ctr"/>
                <a:lstStyle/>
                <a:p>
                  <a:endParaRPr lang="en-GB" sz="1000">
                    <a:solidFill>
                      <a:schemeClr val="accent2"/>
                    </a:solidFill>
                  </a:endParaRPr>
                </a:p>
              </p:txBody>
            </p:sp>
          </p:grpSp>
        </p:grpSp>
        <p:grpSp>
          <p:nvGrpSpPr>
            <p:cNvPr id="47" name="Group 46">
              <a:extLst>
                <a:ext uri="{FF2B5EF4-FFF2-40B4-BE49-F238E27FC236}">
                  <a16:creationId xmlns:a16="http://schemas.microsoft.com/office/drawing/2014/main" id="{C89A5FDB-0A41-471B-A2EE-75813CCB3329}"/>
                </a:ext>
              </a:extLst>
            </p:cNvPr>
            <p:cNvGrpSpPr/>
            <p:nvPr/>
          </p:nvGrpSpPr>
          <p:grpSpPr>
            <a:xfrm>
              <a:off x="25705" y="-413472"/>
              <a:ext cx="333295" cy="333295"/>
              <a:chOff x="10065181" y="-406294"/>
              <a:chExt cx="333295" cy="333295"/>
            </a:xfrm>
          </p:grpSpPr>
          <p:grpSp>
            <p:nvGrpSpPr>
              <p:cNvPr id="48" name="Group 47">
                <a:extLst>
                  <a:ext uri="{FF2B5EF4-FFF2-40B4-BE49-F238E27FC236}">
                    <a16:creationId xmlns:a16="http://schemas.microsoft.com/office/drawing/2014/main" id="{72BF15C9-F9FD-A6BF-A747-0114571B81BA}"/>
                  </a:ext>
                </a:extLst>
              </p:cNvPr>
              <p:cNvGrpSpPr/>
              <p:nvPr/>
            </p:nvGrpSpPr>
            <p:grpSpPr>
              <a:xfrm>
                <a:off x="10065181" y="-406294"/>
                <a:ext cx="333295" cy="166648"/>
                <a:chOff x="10065181" y="-254678"/>
                <a:chExt cx="333295" cy="166648"/>
              </a:xfrm>
            </p:grpSpPr>
            <p:grpSp>
              <p:nvGrpSpPr>
                <p:cNvPr id="56" name="Group 55">
                  <a:extLst>
                    <a:ext uri="{FF2B5EF4-FFF2-40B4-BE49-F238E27FC236}">
                      <a16:creationId xmlns:a16="http://schemas.microsoft.com/office/drawing/2014/main" id="{C5BCD149-1146-A2C8-0BB8-789635B42BDC}"/>
                    </a:ext>
                  </a:extLst>
                </p:cNvPr>
                <p:cNvGrpSpPr/>
                <p:nvPr/>
              </p:nvGrpSpPr>
              <p:grpSpPr>
                <a:xfrm>
                  <a:off x="10065181" y="-88030"/>
                  <a:ext cx="333295" cy="0"/>
                  <a:chOff x="10064934" y="211859"/>
                  <a:chExt cx="333295" cy="0"/>
                </a:xfrm>
              </p:grpSpPr>
              <p:sp>
                <p:nvSpPr>
                  <p:cNvPr id="58" name="Freeform: Shape 57">
                    <a:extLst>
                      <a:ext uri="{FF2B5EF4-FFF2-40B4-BE49-F238E27FC236}">
                        <a16:creationId xmlns:a16="http://schemas.microsoft.com/office/drawing/2014/main" id="{A8F9E64E-5D2A-0E55-49EA-C3B27202810A}"/>
                      </a:ext>
                    </a:extLst>
                  </p:cNvPr>
                  <p:cNvSpPr/>
                  <p:nvPr/>
                </p:nvSpPr>
                <p:spPr>
                  <a:xfrm rot="5400000">
                    <a:off x="10382029" y="195659"/>
                    <a:ext cx="0" cy="32400"/>
                  </a:xfrm>
                  <a:custGeom>
                    <a:avLst/>
                    <a:gdLst>
                      <a:gd name="connsiteX0" fmla="*/ 0 w 5625"/>
                      <a:gd name="connsiteY0" fmla="*/ 22500 h 22500"/>
                      <a:gd name="connsiteX1" fmla="*/ 0 w 5625"/>
                      <a:gd name="connsiteY1" fmla="*/ 0 h 22500"/>
                    </a:gdLst>
                    <a:ahLst/>
                    <a:cxnLst>
                      <a:cxn ang="0">
                        <a:pos x="connsiteX0" y="connsiteY0"/>
                      </a:cxn>
                      <a:cxn ang="0">
                        <a:pos x="connsiteX1" y="connsiteY1"/>
                      </a:cxn>
                    </a:cxnLst>
                    <a:rect l="l" t="t" r="r" b="b"/>
                    <a:pathLst>
                      <a:path w="5625" h="22500">
                        <a:moveTo>
                          <a:pt x="0" y="22500"/>
                        </a:moveTo>
                        <a:lnTo>
                          <a:pt x="0" y="0"/>
                        </a:lnTo>
                      </a:path>
                    </a:pathLst>
                  </a:custGeom>
                  <a:ln w="5625" cap="flat">
                    <a:solidFill>
                      <a:srgbClr val="414956"/>
                    </a:solidFill>
                    <a:prstDash val="solid"/>
                    <a:round/>
                  </a:ln>
                </p:spPr>
                <p:txBody>
                  <a:bodyPr rtlCol="0" anchor="ctr"/>
                  <a:lstStyle/>
                  <a:p>
                    <a:endParaRPr lang="en-GB" sz="1000">
                      <a:solidFill>
                        <a:schemeClr val="accent2"/>
                      </a:solidFill>
                    </a:endParaRPr>
                  </a:p>
                </p:txBody>
              </p:sp>
              <p:sp>
                <p:nvSpPr>
                  <p:cNvPr id="59" name="Freeform: Shape 58">
                    <a:extLst>
                      <a:ext uri="{FF2B5EF4-FFF2-40B4-BE49-F238E27FC236}">
                        <a16:creationId xmlns:a16="http://schemas.microsoft.com/office/drawing/2014/main" id="{A8502188-F83A-B27A-9F22-4AB541C17032}"/>
                      </a:ext>
                    </a:extLst>
                  </p:cNvPr>
                  <p:cNvSpPr/>
                  <p:nvPr/>
                </p:nvSpPr>
                <p:spPr>
                  <a:xfrm rot="5400000">
                    <a:off x="10081134" y="195659"/>
                    <a:ext cx="0" cy="32400"/>
                  </a:xfrm>
                  <a:custGeom>
                    <a:avLst/>
                    <a:gdLst>
                      <a:gd name="connsiteX0" fmla="*/ 0 w 5625"/>
                      <a:gd name="connsiteY0" fmla="*/ 22500 h 22500"/>
                      <a:gd name="connsiteX1" fmla="*/ 0 w 5625"/>
                      <a:gd name="connsiteY1" fmla="*/ 0 h 22500"/>
                    </a:gdLst>
                    <a:ahLst/>
                    <a:cxnLst>
                      <a:cxn ang="0">
                        <a:pos x="connsiteX0" y="connsiteY0"/>
                      </a:cxn>
                      <a:cxn ang="0">
                        <a:pos x="connsiteX1" y="connsiteY1"/>
                      </a:cxn>
                    </a:cxnLst>
                    <a:rect l="l" t="t" r="r" b="b"/>
                    <a:pathLst>
                      <a:path w="5625" h="22500">
                        <a:moveTo>
                          <a:pt x="0" y="22500"/>
                        </a:moveTo>
                        <a:lnTo>
                          <a:pt x="0" y="0"/>
                        </a:lnTo>
                      </a:path>
                    </a:pathLst>
                  </a:custGeom>
                  <a:ln w="5625" cap="flat">
                    <a:solidFill>
                      <a:srgbClr val="414956"/>
                    </a:solidFill>
                    <a:prstDash val="solid"/>
                    <a:round/>
                  </a:ln>
                </p:spPr>
                <p:txBody>
                  <a:bodyPr rtlCol="0" anchor="ctr"/>
                  <a:lstStyle/>
                  <a:p>
                    <a:endParaRPr lang="en-GB" sz="1000">
                      <a:solidFill>
                        <a:schemeClr val="accent2"/>
                      </a:solidFill>
                    </a:endParaRPr>
                  </a:p>
                </p:txBody>
              </p:sp>
            </p:grpSp>
            <p:sp>
              <p:nvSpPr>
                <p:cNvPr id="57" name="Freeform: Shape 56">
                  <a:extLst>
                    <a:ext uri="{FF2B5EF4-FFF2-40B4-BE49-F238E27FC236}">
                      <a16:creationId xmlns:a16="http://schemas.microsoft.com/office/drawing/2014/main" id="{A390F721-E91C-E0B0-32CE-1E03FF68CE4E}"/>
                    </a:ext>
                  </a:extLst>
                </p:cNvPr>
                <p:cNvSpPr/>
                <p:nvPr/>
              </p:nvSpPr>
              <p:spPr>
                <a:xfrm>
                  <a:off x="10231829" y="-254678"/>
                  <a:ext cx="0" cy="32400"/>
                </a:xfrm>
                <a:custGeom>
                  <a:avLst/>
                  <a:gdLst>
                    <a:gd name="connsiteX0" fmla="*/ 0 w 5625"/>
                    <a:gd name="connsiteY0" fmla="*/ 22500 h 22500"/>
                    <a:gd name="connsiteX1" fmla="*/ 0 w 5625"/>
                    <a:gd name="connsiteY1" fmla="*/ 0 h 22500"/>
                  </a:gdLst>
                  <a:ahLst/>
                  <a:cxnLst>
                    <a:cxn ang="0">
                      <a:pos x="connsiteX0" y="connsiteY0"/>
                    </a:cxn>
                    <a:cxn ang="0">
                      <a:pos x="connsiteX1" y="connsiteY1"/>
                    </a:cxn>
                  </a:cxnLst>
                  <a:rect l="l" t="t" r="r" b="b"/>
                  <a:pathLst>
                    <a:path w="5625" h="22500">
                      <a:moveTo>
                        <a:pt x="0" y="22500"/>
                      </a:moveTo>
                      <a:lnTo>
                        <a:pt x="0" y="0"/>
                      </a:lnTo>
                    </a:path>
                  </a:pathLst>
                </a:custGeom>
                <a:ln w="5625" cap="flat">
                  <a:solidFill>
                    <a:srgbClr val="414956"/>
                  </a:solidFill>
                  <a:prstDash val="solid"/>
                  <a:round/>
                </a:ln>
              </p:spPr>
              <p:txBody>
                <a:bodyPr rtlCol="0" anchor="ctr"/>
                <a:lstStyle/>
                <a:p>
                  <a:endParaRPr lang="en-GB" sz="1000">
                    <a:solidFill>
                      <a:schemeClr val="accent2"/>
                    </a:solidFill>
                  </a:endParaRPr>
                </a:p>
              </p:txBody>
            </p:sp>
          </p:grpSp>
          <p:grpSp>
            <p:nvGrpSpPr>
              <p:cNvPr id="49" name="Group 48">
                <a:extLst>
                  <a:ext uri="{FF2B5EF4-FFF2-40B4-BE49-F238E27FC236}">
                    <a16:creationId xmlns:a16="http://schemas.microsoft.com/office/drawing/2014/main" id="{791C6AFE-8327-3A7E-8AB7-206E25D75BA3}"/>
                  </a:ext>
                </a:extLst>
              </p:cNvPr>
              <p:cNvGrpSpPr/>
              <p:nvPr/>
            </p:nvGrpSpPr>
            <p:grpSpPr>
              <a:xfrm rot="2700000">
                <a:off x="10065181" y="-406294"/>
                <a:ext cx="333295" cy="333295"/>
                <a:chOff x="10065181" y="-254678"/>
                <a:chExt cx="333295" cy="333295"/>
              </a:xfrm>
            </p:grpSpPr>
            <p:grpSp>
              <p:nvGrpSpPr>
                <p:cNvPr id="50" name="Group 49">
                  <a:extLst>
                    <a:ext uri="{FF2B5EF4-FFF2-40B4-BE49-F238E27FC236}">
                      <a16:creationId xmlns:a16="http://schemas.microsoft.com/office/drawing/2014/main" id="{74F4BCBB-B5AD-0131-C843-7BE7511D92BF}"/>
                    </a:ext>
                  </a:extLst>
                </p:cNvPr>
                <p:cNvGrpSpPr/>
                <p:nvPr/>
              </p:nvGrpSpPr>
              <p:grpSpPr>
                <a:xfrm>
                  <a:off x="10065181" y="-88030"/>
                  <a:ext cx="333295" cy="0"/>
                  <a:chOff x="10064934" y="211859"/>
                  <a:chExt cx="333295" cy="0"/>
                </a:xfrm>
              </p:grpSpPr>
              <p:sp>
                <p:nvSpPr>
                  <p:cNvPr id="54" name="Freeform: Shape 53">
                    <a:extLst>
                      <a:ext uri="{FF2B5EF4-FFF2-40B4-BE49-F238E27FC236}">
                        <a16:creationId xmlns:a16="http://schemas.microsoft.com/office/drawing/2014/main" id="{374E4F66-98EB-145B-30C4-008CE664807A}"/>
                      </a:ext>
                    </a:extLst>
                  </p:cNvPr>
                  <p:cNvSpPr/>
                  <p:nvPr/>
                </p:nvSpPr>
                <p:spPr>
                  <a:xfrm rot="5400000">
                    <a:off x="10382029" y="195659"/>
                    <a:ext cx="0" cy="32400"/>
                  </a:xfrm>
                  <a:custGeom>
                    <a:avLst/>
                    <a:gdLst>
                      <a:gd name="connsiteX0" fmla="*/ 0 w 5625"/>
                      <a:gd name="connsiteY0" fmla="*/ 22500 h 22500"/>
                      <a:gd name="connsiteX1" fmla="*/ 0 w 5625"/>
                      <a:gd name="connsiteY1" fmla="*/ 0 h 22500"/>
                    </a:gdLst>
                    <a:ahLst/>
                    <a:cxnLst>
                      <a:cxn ang="0">
                        <a:pos x="connsiteX0" y="connsiteY0"/>
                      </a:cxn>
                      <a:cxn ang="0">
                        <a:pos x="connsiteX1" y="connsiteY1"/>
                      </a:cxn>
                    </a:cxnLst>
                    <a:rect l="l" t="t" r="r" b="b"/>
                    <a:pathLst>
                      <a:path w="5625" h="22500">
                        <a:moveTo>
                          <a:pt x="0" y="22500"/>
                        </a:moveTo>
                        <a:lnTo>
                          <a:pt x="0" y="0"/>
                        </a:lnTo>
                      </a:path>
                    </a:pathLst>
                  </a:custGeom>
                  <a:ln w="5625" cap="flat">
                    <a:solidFill>
                      <a:srgbClr val="414956"/>
                    </a:solidFill>
                    <a:prstDash val="solid"/>
                    <a:round/>
                  </a:ln>
                </p:spPr>
                <p:txBody>
                  <a:bodyPr rtlCol="0" anchor="ctr"/>
                  <a:lstStyle/>
                  <a:p>
                    <a:endParaRPr lang="en-GB" sz="1000">
                      <a:solidFill>
                        <a:schemeClr val="accent2"/>
                      </a:solidFill>
                    </a:endParaRPr>
                  </a:p>
                </p:txBody>
              </p:sp>
              <p:sp>
                <p:nvSpPr>
                  <p:cNvPr id="55" name="Freeform: Shape 54">
                    <a:extLst>
                      <a:ext uri="{FF2B5EF4-FFF2-40B4-BE49-F238E27FC236}">
                        <a16:creationId xmlns:a16="http://schemas.microsoft.com/office/drawing/2014/main" id="{A6BCB9A1-8FB5-D02E-FAF0-6DF3D2588E92}"/>
                      </a:ext>
                    </a:extLst>
                  </p:cNvPr>
                  <p:cNvSpPr/>
                  <p:nvPr/>
                </p:nvSpPr>
                <p:spPr>
                  <a:xfrm rot="5400000">
                    <a:off x="10081134" y="195659"/>
                    <a:ext cx="0" cy="32400"/>
                  </a:xfrm>
                  <a:custGeom>
                    <a:avLst/>
                    <a:gdLst>
                      <a:gd name="connsiteX0" fmla="*/ 0 w 5625"/>
                      <a:gd name="connsiteY0" fmla="*/ 22500 h 22500"/>
                      <a:gd name="connsiteX1" fmla="*/ 0 w 5625"/>
                      <a:gd name="connsiteY1" fmla="*/ 0 h 22500"/>
                    </a:gdLst>
                    <a:ahLst/>
                    <a:cxnLst>
                      <a:cxn ang="0">
                        <a:pos x="connsiteX0" y="connsiteY0"/>
                      </a:cxn>
                      <a:cxn ang="0">
                        <a:pos x="connsiteX1" y="connsiteY1"/>
                      </a:cxn>
                    </a:cxnLst>
                    <a:rect l="l" t="t" r="r" b="b"/>
                    <a:pathLst>
                      <a:path w="5625" h="22500">
                        <a:moveTo>
                          <a:pt x="0" y="22500"/>
                        </a:moveTo>
                        <a:lnTo>
                          <a:pt x="0" y="0"/>
                        </a:lnTo>
                      </a:path>
                    </a:pathLst>
                  </a:custGeom>
                  <a:ln w="5625" cap="flat">
                    <a:solidFill>
                      <a:srgbClr val="414956"/>
                    </a:solidFill>
                    <a:prstDash val="solid"/>
                    <a:round/>
                  </a:ln>
                </p:spPr>
                <p:txBody>
                  <a:bodyPr rtlCol="0" anchor="ctr"/>
                  <a:lstStyle/>
                  <a:p>
                    <a:endParaRPr lang="en-GB" sz="1000">
                      <a:solidFill>
                        <a:schemeClr val="accent2"/>
                      </a:solidFill>
                    </a:endParaRPr>
                  </a:p>
                </p:txBody>
              </p:sp>
            </p:grpSp>
            <p:grpSp>
              <p:nvGrpSpPr>
                <p:cNvPr id="51" name="Group 50">
                  <a:extLst>
                    <a:ext uri="{FF2B5EF4-FFF2-40B4-BE49-F238E27FC236}">
                      <a16:creationId xmlns:a16="http://schemas.microsoft.com/office/drawing/2014/main" id="{E835732D-74EF-9780-CCFC-0A652BA74C59}"/>
                    </a:ext>
                  </a:extLst>
                </p:cNvPr>
                <p:cNvGrpSpPr/>
                <p:nvPr/>
              </p:nvGrpSpPr>
              <p:grpSpPr>
                <a:xfrm rot="16200000">
                  <a:off x="10065181" y="-88030"/>
                  <a:ext cx="333295" cy="0"/>
                  <a:chOff x="10064934" y="211859"/>
                  <a:chExt cx="333295" cy="0"/>
                </a:xfrm>
              </p:grpSpPr>
              <p:sp>
                <p:nvSpPr>
                  <p:cNvPr id="52" name="Freeform: Shape 51">
                    <a:extLst>
                      <a:ext uri="{FF2B5EF4-FFF2-40B4-BE49-F238E27FC236}">
                        <a16:creationId xmlns:a16="http://schemas.microsoft.com/office/drawing/2014/main" id="{3BF5DA10-0F77-5F32-E9B4-914A0ABFC731}"/>
                      </a:ext>
                    </a:extLst>
                  </p:cNvPr>
                  <p:cNvSpPr/>
                  <p:nvPr/>
                </p:nvSpPr>
                <p:spPr>
                  <a:xfrm rot="5400000">
                    <a:off x="10382029" y="195659"/>
                    <a:ext cx="0" cy="32400"/>
                  </a:xfrm>
                  <a:custGeom>
                    <a:avLst/>
                    <a:gdLst>
                      <a:gd name="connsiteX0" fmla="*/ 0 w 5625"/>
                      <a:gd name="connsiteY0" fmla="*/ 22500 h 22500"/>
                      <a:gd name="connsiteX1" fmla="*/ 0 w 5625"/>
                      <a:gd name="connsiteY1" fmla="*/ 0 h 22500"/>
                    </a:gdLst>
                    <a:ahLst/>
                    <a:cxnLst>
                      <a:cxn ang="0">
                        <a:pos x="connsiteX0" y="connsiteY0"/>
                      </a:cxn>
                      <a:cxn ang="0">
                        <a:pos x="connsiteX1" y="connsiteY1"/>
                      </a:cxn>
                    </a:cxnLst>
                    <a:rect l="l" t="t" r="r" b="b"/>
                    <a:pathLst>
                      <a:path w="5625" h="22500">
                        <a:moveTo>
                          <a:pt x="0" y="22500"/>
                        </a:moveTo>
                        <a:lnTo>
                          <a:pt x="0" y="0"/>
                        </a:lnTo>
                      </a:path>
                    </a:pathLst>
                  </a:custGeom>
                  <a:ln w="5625" cap="flat">
                    <a:solidFill>
                      <a:srgbClr val="414956"/>
                    </a:solidFill>
                    <a:prstDash val="solid"/>
                    <a:round/>
                  </a:ln>
                </p:spPr>
                <p:txBody>
                  <a:bodyPr rtlCol="0" anchor="ctr"/>
                  <a:lstStyle/>
                  <a:p>
                    <a:endParaRPr lang="en-GB" sz="1000">
                      <a:solidFill>
                        <a:schemeClr val="accent2"/>
                      </a:solidFill>
                    </a:endParaRPr>
                  </a:p>
                </p:txBody>
              </p:sp>
              <p:sp>
                <p:nvSpPr>
                  <p:cNvPr id="53" name="Freeform: Shape 52">
                    <a:extLst>
                      <a:ext uri="{FF2B5EF4-FFF2-40B4-BE49-F238E27FC236}">
                        <a16:creationId xmlns:a16="http://schemas.microsoft.com/office/drawing/2014/main" id="{44501B9F-46FC-A744-4B1D-E2DA035B1ECA}"/>
                      </a:ext>
                    </a:extLst>
                  </p:cNvPr>
                  <p:cNvSpPr/>
                  <p:nvPr/>
                </p:nvSpPr>
                <p:spPr>
                  <a:xfrm rot="5400000">
                    <a:off x="10081134" y="195659"/>
                    <a:ext cx="0" cy="32400"/>
                  </a:xfrm>
                  <a:custGeom>
                    <a:avLst/>
                    <a:gdLst>
                      <a:gd name="connsiteX0" fmla="*/ 0 w 5625"/>
                      <a:gd name="connsiteY0" fmla="*/ 22500 h 22500"/>
                      <a:gd name="connsiteX1" fmla="*/ 0 w 5625"/>
                      <a:gd name="connsiteY1" fmla="*/ 0 h 22500"/>
                    </a:gdLst>
                    <a:ahLst/>
                    <a:cxnLst>
                      <a:cxn ang="0">
                        <a:pos x="connsiteX0" y="connsiteY0"/>
                      </a:cxn>
                      <a:cxn ang="0">
                        <a:pos x="connsiteX1" y="connsiteY1"/>
                      </a:cxn>
                    </a:cxnLst>
                    <a:rect l="l" t="t" r="r" b="b"/>
                    <a:pathLst>
                      <a:path w="5625" h="22500">
                        <a:moveTo>
                          <a:pt x="0" y="22500"/>
                        </a:moveTo>
                        <a:lnTo>
                          <a:pt x="0" y="0"/>
                        </a:lnTo>
                      </a:path>
                    </a:pathLst>
                  </a:custGeom>
                  <a:ln w="5625" cap="flat">
                    <a:solidFill>
                      <a:srgbClr val="414956"/>
                    </a:solidFill>
                    <a:prstDash val="solid"/>
                    <a:round/>
                  </a:ln>
                </p:spPr>
                <p:txBody>
                  <a:bodyPr rtlCol="0" anchor="ctr"/>
                  <a:lstStyle/>
                  <a:p>
                    <a:endParaRPr lang="en-GB" sz="1000">
                      <a:solidFill>
                        <a:schemeClr val="accent2"/>
                      </a:solidFill>
                    </a:endParaRPr>
                  </a:p>
                </p:txBody>
              </p:sp>
            </p:grpSp>
          </p:grpSp>
        </p:grpSp>
      </p:grpSp>
      <p:grpSp>
        <p:nvGrpSpPr>
          <p:cNvPr id="74" name="Graphic 4">
            <a:extLst>
              <a:ext uri="{FF2B5EF4-FFF2-40B4-BE49-F238E27FC236}">
                <a16:creationId xmlns:a16="http://schemas.microsoft.com/office/drawing/2014/main" id="{D451C0AA-A454-D95E-5696-32F09F4AD1E4}"/>
              </a:ext>
            </a:extLst>
          </p:cNvPr>
          <p:cNvGrpSpPr/>
          <p:nvPr/>
        </p:nvGrpSpPr>
        <p:grpSpPr>
          <a:xfrm>
            <a:off x="1202225" y="2243138"/>
            <a:ext cx="310633" cy="230470"/>
            <a:chOff x="6734897" y="5749456"/>
            <a:chExt cx="303107" cy="224886"/>
          </a:xfrm>
          <a:noFill/>
        </p:grpSpPr>
        <p:sp>
          <p:nvSpPr>
            <p:cNvPr id="75" name="Freeform: Shape 74">
              <a:extLst>
                <a:ext uri="{FF2B5EF4-FFF2-40B4-BE49-F238E27FC236}">
                  <a16:creationId xmlns:a16="http://schemas.microsoft.com/office/drawing/2014/main" id="{92669D42-595D-2193-DB05-A1138E02DCC9}"/>
                </a:ext>
              </a:extLst>
            </p:cNvPr>
            <p:cNvSpPr/>
            <p:nvPr/>
          </p:nvSpPr>
          <p:spPr>
            <a:xfrm>
              <a:off x="6984227" y="5749456"/>
              <a:ext cx="34221" cy="34221"/>
            </a:xfrm>
            <a:custGeom>
              <a:avLst/>
              <a:gdLst>
                <a:gd name="connsiteX0" fmla="*/ 34222 w 34221"/>
                <a:gd name="connsiteY0" fmla="*/ 34222 h 34221"/>
                <a:gd name="connsiteX1" fmla="*/ 34222 w 34221"/>
                <a:gd name="connsiteY1" fmla="*/ 0 h 34221"/>
                <a:gd name="connsiteX2" fmla="*/ 0 w 34221"/>
                <a:gd name="connsiteY2" fmla="*/ 0 h 34221"/>
              </a:gdLst>
              <a:ahLst/>
              <a:cxnLst>
                <a:cxn ang="0">
                  <a:pos x="connsiteX0" y="connsiteY0"/>
                </a:cxn>
                <a:cxn ang="0">
                  <a:pos x="connsiteX1" y="connsiteY1"/>
                </a:cxn>
                <a:cxn ang="0">
                  <a:pos x="connsiteX2" y="connsiteY2"/>
                </a:cxn>
              </a:cxnLst>
              <a:rect l="l" t="t" r="r" b="b"/>
              <a:pathLst>
                <a:path w="34221" h="34221">
                  <a:moveTo>
                    <a:pt x="34222" y="34222"/>
                  </a:moveTo>
                  <a:lnTo>
                    <a:pt x="34222" y="0"/>
                  </a:lnTo>
                  <a:lnTo>
                    <a:pt x="0" y="0"/>
                  </a:lnTo>
                </a:path>
              </a:pathLst>
            </a:custGeom>
            <a:noFill/>
            <a:ln w="4883" cap="flat">
              <a:solidFill>
                <a:srgbClr val="414956"/>
              </a:solidFill>
              <a:prstDash val="solid"/>
              <a:round/>
            </a:ln>
          </p:spPr>
          <p:txBody>
            <a:bodyPr rtlCol="0" anchor="ctr"/>
            <a:lstStyle/>
            <a:p>
              <a:endParaRPr lang="en-GB" sz="1000"/>
            </a:p>
          </p:txBody>
        </p:sp>
        <p:sp>
          <p:nvSpPr>
            <p:cNvPr id="76" name="Freeform: Shape 75">
              <a:extLst>
                <a:ext uri="{FF2B5EF4-FFF2-40B4-BE49-F238E27FC236}">
                  <a16:creationId xmlns:a16="http://schemas.microsoft.com/office/drawing/2014/main" id="{3731A760-7823-75B2-C9DD-4329FA1C8475}"/>
                </a:ext>
              </a:extLst>
            </p:cNvPr>
            <p:cNvSpPr/>
            <p:nvPr/>
          </p:nvSpPr>
          <p:spPr>
            <a:xfrm>
              <a:off x="6793563" y="5749456"/>
              <a:ext cx="224886" cy="146664"/>
            </a:xfrm>
            <a:custGeom>
              <a:avLst/>
              <a:gdLst>
                <a:gd name="connsiteX0" fmla="*/ 224886 w 224886"/>
                <a:gd name="connsiteY0" fmla="*/ 0 h 146664"/>
                <a:gd name="connsiteX1" fmla="*/ 122221 w 224886"/>
                <a:gd name="connsiteY1" fmla="*/ 102665 h 146664"/>
                <a:gd name="connsiteX2" fmla="*/ 83110 w 224886"/>
                <a:gd name="connsiteY2" fmla="*/ 63555 h 146664"/>
                <a:gd name="connsiteX3" fmla="*/ 0 w 224886"/>
                <a:gd name="connsiteY3" fmla="*/ 146665 h 146664"/>
              </a:gdLst>
              <a:ahLst/>
              <a:cxnLst>
                <a:cxn ang="0">
                  <a:pos x="connsiteX0" y="connsiteY0"/>
                </a:cxn>
                <a:cxn ang="0">
                  <a:pos x="connsiteX1" y="connsiteY1"/>
                </a:cxn>
                <a:cxn ang="0">
                  <a:pos x="connsiteX2" y="connsiteY2"/>
                </a:cxn>
                <a:cxn ang="0">
                  <a:pos x="connsiteX3" y="connsiteY3"/>
                </a:cxn>
              </a:cxnLst>
              <a:rect l="l" t="t" r="r" b="b"/>
              <a:pathLst>
                <a:path w="224886" h="146664">
                  <a:moveTo>
                    <a:pt x="224886" y="0"/>
                  </a:moveTo>
                  <a:lnTo>
                    <a:pt x="122221" y="102665"/>
                  </a:lnTo>
                  <a:lnTo>
                    <a:pt x="83110" y="63555"/>
                  </a:lnTo>
                  <a:lnTo>
                    <a:pt x="0" y="146665"/>
                  </a:lnTo>
                </a:path>
              </a:pathLst>
            </a:custGeom>
            <a:noFill/>
            <a:ln w="4883" cap="flat">
              <a:solidFill>
                <a:srgbClr val="414956"/>
              </a:solidFill>
              <a:prstDash val="solid"/>
              <a:round/>
            </a:ln>
          </p:spPr>
          <p:txBody>
            <a:bodyPr rtlCol="0" anchor="ctr"/>
            <a:lstStyle/>
            <a:p>
              <a:endParaRPr lang="en-GB" sz="1000"/>
            </a:p>
          </p:txBody>
        </p:sp>
        <p:sp>
          <p:nvSpPr>
            <p:cNvPr id="77" name="Freeform: Shape 76">
              <a:extLst>
                <a:ext uri="{FF2B5EF4-FFF2-40B4-BE49-F238E27FC236}">
                  <a16:creationId xmlns:a16="http://schemas.microsoft.com/office/drawing/2014/main" id="{0DA02ADA-8BE8-8EDF-616F-DF98001E2BFA}"/>
                </a:ext>
              </a:extLst>
            </p:cNvPr>
            <p:cNvSpPr/>
            <p:nvPr/>
          </p:nvSpPr>
          <p:spPr>
            <a:xfrm>
              <a:off x="6734897" y="5945010"/>
              <a:ext cx="303107" cy="29332"/>
            </a:xfrm>
            <a:custGeom>
              <a:avLst/>
              <a:gdLst>
                <a:gd name="connsiteX0" fmla="*/ 283552 w 303107"/>
                <a:gd name="connsiteY0" fmla="*/ 29333 h 29332"/>
                <a:gd name="connsiteX1" fmla="*/ 19555 w 303107"/>
                <a:gd name="connsiteY1" fmla="*/ 29333 h 29332"/>
                <a:gd name="connsiteX2" fmla="*/ 0 w 303107"/>
                <a:gd name="connsiteY2" fmla="*/ 9778 h 29332"/>
                <a:gd name="connsiteX3" fmla="*/ 0 w 303107"/>
                <a:gd name="connsiteY3" fmla="*/ 0 h 29332"/>
                <a:gd name="connsiteX4" fmla="*/ 117332 w 303107"/>
                <a:gd name="connsiteY4" fmla="*/ 0 h 29332"/>
                <a:gd name="connsiteX5" fmla="*/ 127109 w 303107"/>
                <a:gd name="connsiteY5" fmla="*/ 9778 h 29332"/>
                <a:gd name="connsiteX6" fmla="*/ 175998 w 303107"/>
                <a:gd name="connsiteY6" fmla="*/ 9778 h 29332"/>
                <a:gd name="connsiteX7" fmla="*/ 185775 w 303107"/>
                <a:gd name="connsiteY7" fmla="*/ 0 h 29332"/>
                <a:gd name="connsiteX8" fmla="*/ 303107 w 303107"/>
                <a:gd name="connsiteY8" fmla="*/ 0 h 29332"/>
                <a:gd name="connsiteX9" fmla="*/ 303107 w 303107"/>
                <a:gd name="connsiteY9" fmla="*/ 9778 h 29332"/>
                <a:gd name="connsiteX10" fmla="*/ 283552 w 303107"/>
                <a:gd name="connsiteY10" fmla="*/ 29333 h 29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3107" h="29332">
                  <a:moveTo>
                    <a:pt x="283552" y="29333"/>
                  </a:moveTo>
                  <a:lnTo>
                    <a:pt x="19555" y="29333"/>
                  </a:lnTo>
                  <a:lnTo>
                    <a:pt x="0" y="9778"/>
                  </a:lnTo>
                  <a:lnTo>
                    <a:pt x="0" y="0"/>
                  </a:lnTo>
                  <a:lnTo>
                    <a:pt x="117332" y="0"/>
                  </a:lnTo>
                  <a:lnTo>
                    <a:pt x="127109" y="9778"/>
                  </a:lnTo>
                  <a:lnTo>
                    <a:pt x="175998" y="9778"/>
                  </a:lnTo>
                  <a:lnTo>
                    <a:pt x="185775" y="0"/>
                  </a:lnTo>
                  <a:lnTo>
                    <a:pt x="303107" y="0"/>
                  </a:lnTo>
                  <a:lnTo>
                    <a:pt x="303107" y="9778"/>
                  </a:lnTo>
                  <a:lnTo>
                    <a:pt x="283552" y="29333"/>
                  </a:lnTo>
                  <a:close/>
                </a:path>
              </a:pathLst>
            </a:custGeom>
            <a:noFill/>
            <a:ln w="4883" cap="flat">
              <a:solidFill>
                <a:srgbClr val="414956"/>
              </a:solidFill>
              <a:prstDash val="solid"/>
              <a:round/>
            </a:ln>
          </p:spPr>
          <p:txBody>
            <a:bodyPr rtlCol="0" anchor="ctr"/>
            <a:lstStyle/>
            <a:p>
              <a:endParaRPr lang="en-GB" sz="1000"/>
            </a:p>
          </p:txBody>
        </p:sp>
        <p:sp>
          <p:nvSpPr>
            <p:cNvPr id="78" name="Freeform: Shape 77">
              <a:extLst>
                <a:ext uri="{FF2B5EF4-FFF2-40B4-BE49-F238E27FC236}">
                  <a16:creationId xmlns:a16="http://schemas.microsoft.com/office/drawing/2014/main" id="{98CE3FA3-3CE8-1142-E56F-70E456BF4FD3}"/>
                </a:ext>
              </a:extLst>
            </p:cNvPr>
            <p:cNvSpPr/>
            <p:nvPr/>
          </p:nvSpPr>
          <p:spPr>
            <a:xfrm>
              <a:off x="6754452" y="5749456"/>
              <a:ext cx="210219" cy="180886"/>
            </a:xfrm>
            <a:custGeom>
              <a:avLst/>
              <a:gdLst>
                <a:gd name="connsiteX0" fmla="*/ 210220 w 210219"/>
                <a:gd name="connsiteY0" fmla="*/ 0 h 180886"/>
                <a:gd name="connsiteX1" fmla="*/ 14666 w 210219"/>
                <a:gd name="connsiteY1" fmla="*/ 0 h 180886"/>
                <a:gd name="connsiteX2" fmla="*/ 0 w 210219"/>
                <a:gd name="connsiteY2" fmla="*/ 14666 h 180886"/>
                <a:gd name="connsiteX3" fmla="*/ 0 w 210219"/>
                <a:gd name="connsiteY3" fmla="*/ 180887 h 180886"/>
              </a:gdLst>
              <a:ahLst/>
              <a:cxnLst>
                <a:cxn ang="0">
                  <a:pos x="connsiteX0" y="connsiteY0"/>
                </a:cxn>
                <a:cxn ang="0">
                  <a:pos x="connsiteX1" y="connsiteY1"/>
                </a:cxn>
                <a:cxn ang="0">
                  <a:pos x="connsiteX2" y="connsiteY2"/>
                </a:cxn>
                <a:cxn ang="0">
                  <a:pos x="connsiteX3" y="connsiteY3"/>
                </a:cxn>
              </a:cxnLst>
              <a:rect l="l" t="t" r="r" b="b"/>
              <a:pathLst>
                <a:path w="210219" h="180886">
                  <a:moveTo>
                    <a:pt x="210220" y="0"/>
                  </a:moveTo>
                  <a:lnTo>
                    <a:pt x="14666" y="0"/>
                  </a:lnTo>
                  <a:cubicBezTo>
                    <a:pt x="6551" y="0"/>
                    <a:pt x="0" y="6551"/>
                    <a:pt x="0" y="14666"/>
                  </a:cubicBezTo>
                  <a:lnTo>
                    <a:pt x="0" y="180887"/>
                  </a:lnTo>
                </a:path>
              </a:pathLst>
            </a:custGeom>
            <a:noFill/>
            <a:ln w="4883" cap="flat">
              <a:solidFill>
                <a:srgbClr val="414956"/>
              </a:solidFill>
              <a:prstDash val="solid"/>
              <a:round/>
            </a:ln>
          </p:spPr>
          <p:txBody>
            <a:bodyPr rtlCol="0" anchor="ctr"/>
            <a:lstStyle/>
            <a:p>
              <a:endParaRPr lang="en-GB" sz="1000"/>
            </a:p>
          </p:txBody>
        </p:sp>
        <p:sp>
          <p:nvSpPr>
            <p:cNvPr id="79" name="Freeform: Shape 78">
              <a:extLst>
                <a:ext uri="{FF2B5EF4-FFF2-40B4-BE49-F238E27FC236}">
                  <a16:creationId xmlns:a16="http://schemas.microsoft.com/office/drawing/2014/main" id="{37729433-3795-C0E9-DA31-9B78648A544D}"/>
                </a:ext>
              </a:extLst>
            </p:cNvPr>
            <p:cNvSpPr/>
            <p:nvPr/>
          </p:nvSpPr>
          <p:spPr>
            <a:xfrm>
              <a:off x="7018449" y="5803233"/>
              <a:ext cx="4888" cy="127109"/>
            </a:xfrm>
            <a:custGeom>
              <a:avLst/>
              <a:gdLst>
                <a:gd name="connsiteX0" fmla="*/ 0 w 4888"/>
                <a:gd name="connsiteY0" fmla="*/ 127110 h 127109"/>
                <a:gd name="connsiteX1" fmla="*/ 0 w 4888"/>
                <a:gd name="connsiteY1" fmla="*/ 0 h 127109"/>
              </a:gdLst>
              <a:ahLst/>
              <a:cxnLst>
                <a:cxn ang="0">
                  <a:pos x="connsiteX0" y="connsiteY0"/>
                </a:cxn>
                <a:cxn ang="0">
                  <a:pos x="connsiteX1" y="connsiteY1"/>
                </a:cxn>
              </a:cxnLst>
              <a:rect l="l" t="t" r="r" b="b"/>
              <a:pathLst>
                <a:path w="4888" h="127109">
                  <a:moveTo>
                    <a:pt x="0" y="127110"/>
                  </a:moveTo>
                  <a:lnTo>
                    <a:pt x="0" y="0"/>
                  </a:lnTo>
                </a:path>
              </a:pathLst>
            </a:custGeom>
            <a:ln w="4883" cap="flat">
              <a:solidFill>
                <a:srgbClr val="414956"/>
              </a:solidFill>
              <a:prstDash val="solid"/>
              <a:round/>
            </a:ln>
          </p:spPr>
          <p:txBody>
            <a:bodyPr rtlCol="0" anchor="ctr"/>
            <a:lstStyle/>
            <a:p>
              <a:endParaRPr lang="en-GB" sz="1000"/>
            </a:p>
          </p:txBody>
        </p:sp>
        <p:sp>
          <p:nvSpPr>
            <p:cNvPr id="80" name="Freeform: Shape 79">
              <a:extLst>
                <a:ext uri="{FF2B5EF4-FFF2-40B4-BE49-F238E27FC236}">
                  <a16:creationId xmlns:a16="http://schemas.microsoft.com/office/drawing/2014/main" id="{C38B445A-FE60-1701-940C-9FF4E911CA7A}"/>
                </a:ext>
              </a:extLst>
            </p:cNvPr>
            <p:cNvSpPr/>
            <p:nvPr/>
          </p:nvSpPr>
          <p:spPr>
            <a:xfrm>
              <a:off x="6774008" y="5769012"/>
              <a:ext cx="224885" cy="146664"/>
            </a:xfrm>
            <a:custGeom>
              <a:avLst/>
              <a:gdLst>
                <a:gd name="connsiteX0" fmla="*/ 190664 w 224885"/>
                <a:gd name="connsiteY0" fmla="*/ 0 h 146664"/>
                <a:gd name="connsiteX1" fmla="*/ 0 w 224885"/>
                <a:gd name="connsiteY1" fmla="*/ 0 h 146664"/>
                <a:gd name="connsiteX2" fmla="*/ 0 w 224885"/>
                <a:gd name="connsiteY2" fmla="*/ 146665 h 146664"/>
                <a:gd name="connsiteX3" fmla="*/ 224886 w 224885"/>
                <a:gd name="connsiteY3" fmla="*/ 146665 h 146664"/>
                <a:gd name="connsiteX4" fmla="*/ 224886 w 224885"/>
                <a:gd name="connsiteY4" fmla="*/ 34222 h 1466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885" h="146664">
                  <a:moveTo>
                    <a:pt x="190664" y="0"/>
                  </a:moveTo>
                  <a:lnTo>
                    <a:pt x="0" y="0"/>
                  </a:lnTo>
                  <a:lnTo>
                    <a:pt x="0" y="146665"/>
                  </a:lnTo>
                  <a:lnTo>
                    <a:pt x="224886" y="146665"/>
                  </a:lnTo>
                  <a:lnTo>
                    <a:pt x="224886" y="34222"/>
                  </a:lnTo>
                </a:path>
              </a:pathLst>
            </a:custGeom>
            <a:noFill/>
            <a:ln w="4883" cap="flat">
              <a:solidFill>
                <a:srgbClr val="414956"/>
              </a:solidFill>
              <a:prstDash val="solid"/>
              <a:round/>
            </a:ln>
          </p:spPr>
          <p:txBody>
            <a:bodyPr rtlCol="0" anchor="ctr"/>
            <a:lstStyle/>
            <a:p>
              <a:endParaRPr lang="en-GB" sz="1000"/>
            </a:p>
          </p:txBody>
        </p:sp>
        <p:grpSp>
          <p:nvGrpSpPr>
            <p:cNvPr id="81" name="Graphic 4">
              <a:extLst>
                <a:ext uri="{FF2B5EF4-FFF2-40B4-BE49-F238E27FC236}">
                  <a16:creationId xmlns:a16="http://schemas.microsoft.com/office/drawing/2014/main" id="{C61FF38A-A938-C85A-2E7D-E67509AF50F6}"/>
                </a:ext>
              </a:extLst>
            </p:cNvPr>
            <p:cNvGrpSpPr/>
            <p:nvPr/>
          </p:nvGrpSpPr>
          <p:grpSpPr>
            <a:xfrm>
              <a:off x="6827785" y="5832566"/>
              <a:ext cx="136887" cy="68443"/>
              <a:chOff x="6827785" y="5832566"/>
              <a:chExt cx="136887" cy="68443"/>
            </a:xfrm>
          </p:grpSpPr>
          <p:sp>
            <p:nvSpPr>
              <p:cNvPr id="82" name="Freeform: Shape 81">
                <a:extLst>
                  <a:ext uri="{FF2B5EF4-FFF2-40B4-BE49-F238E27FC236}">
                    <a16:creationId xmlns:a16="http://schemas.microsoft.com/office/drawing/2014/main" id="{F36EC6A1-B5A6-0990-2B28-7144324A3586}"/>
                  </a:ext>
                </a:extLst>
              </p:cNvPr>
              <p:cNvSpPr/>
              <p:nvPr/>
            </p:nvSpPr>
            <p:spPr>
              <a:xfrm>
                <a:off x="6847340" y="5871677"/>
                <a:ext cx="4888" cy="29332"/>
              </a:xfrm>
              <a:custGeom>
                <a:avLst/>
                <a:gdLst>
                  <a:gd name="connsiteX0" fmla="*/ 0 w 4888"/>
                  <a:gd name="connsiteY0" fmla="*/ 29333 h 29332"/>
                  <a:gd name="connsiteX1" fmla="*/ 0 w 4888"/>
                  <a:gd name="connsiteY1" fmla="*/ 0 h 29332"/>
                </a:gdLst>
                <a:ahLst/>
                <a:cxnLst>
                  <a:cxn ang="0">
                    <a:pos x="connsiteX0" y="connsiteY0"/>
                  </a:cxn>
                  <a:cxn ang="0">
                    <a:pos x="connsiteX1" y="connsiteY1"/>
                  </a:cxn>
                </a:cxnLst>
                <a:rect l="l" t="t" r="r" b="b"/>
                <a:pathLst>
                  <a:path w="4888" h="29332">
                    <a:moveTo>
                      <a:pt x="0" y="29333"/>
                    </a:moveTo>
                    <a:lnTo>
                      <a:pt x="0" y="0"/>
                    </a:lnTo>
                  </a:path>
                </a:pathLst>
              </a:custGeom>
              <a:ln w="4883" cap="flat">
                <a:solidFill>
                  <a:srgbClr val="414956"/>
                </a:solidFill>
                <a:prstDash val="solid"/>
                <a:round/>
              </a:ln>
            </p:spPr>
            <p:txBody>
              <a:bodyPr rtlCol="0" anchor="ctr"/>
              <a:lstStyle/>
              <a:p>
                <a:endParaRPr lang="en-GB" sz="1000"/>
              </a:p>
            </p:txBody>
          </p:sp>
          <p:sp>
            <p:nvSpPr>
              <p:cNvPr id="83" name="Freeform: Shape 82">
                <a:extLst>
                  <a:ext uri="{FF2B5EF4-FFF2-40B4-BE49-F238E27FC236}">
                    <a16:creationId xmlns:a16="http://schemas.microsoft.com/office/drawing/2014/main" id="{AB14B41F-2A46-2055-4059-A350226B67E3}"/>
                  </a:ext>
                </a:extLst>
              </p:cNvPr>
              <p:cNvSpPr/>
              <p:nvPr/>
            </p:nvSpPr>
            <p:spPr>
              <a:xfrm>
                <a:off x="6827785" y="5891232"/>
                <a:ext cx="4888" cy="9777"/>
              </a:xfrm>
              <a:custGeom>
                <a:avLst/>
                <a:gdLst>
                  <a:gd name="connsiteX0" fmla="*/ 0 w 4888"/>
                  <a:gd name="connsiteY0" fmla="*/ 9778 h 9777"/>
                  <a:gd name="connsiteX1" fmla="*/ 0 w 4888"/>
                  <a:gd name="connsiteY1" fmla="*/ 0 h 9777"/>
                </a:gdLst>
                <a:ahLst/>
                <a:cxnLst>
                  <a:cxn ang="0">
                    <a:pos x="connsiteX0" y="connsiteY0"/>
                  </a:cxn>
                  <a:cxn ang="0">
                    <a:pos x="connsiteX1" y="connsiteY1"/>
                  </a:cxn>
                </a:cxnLst>
                <a:rect l="l" t="t" r="r" b="b"/>
                <a:pathLst>
                  <a:path w="4888" h="9777">
                    <a:moveTo>
                      <a:pt x="0" y="9778"/>
                    </a:moveTo>
                    <a:lnTo>
                      <a:pt x="0" y="0"/>
                    </a:lnTo>
                  </a:path>
                </a:pathLst>
              </a:custGeom>
              <a:ln w="4883" cap="flat">
                <a:solidFill>
                  <a:srgbClr val="414956"/>
                </a:solidFill>
                <a:prstDash val="solid"/>
                <a:round/>
              </a:ln>
            </p:spPr>
            <p:txBody>
              <a:bodyPr rtlCol="0" anchor="ctr"/>
              <a:lstStyle/>
              <a:p>
                <a:endParaRPr lang="en-GB" sz="1000"/>
              </a:p>
            </p:txBody>
          </p:sp>
          <p:sp>
            <p:nvSpPr>
              <p:cNvPr id="84" name="Freeform: Shape 83">
                <a:extLst>
                  <a:ext uri="{FF2B5EF4-FFF2-40B4-BE49-F238E27FC236}">
                    <a16:creationId xmlns:a16="http://schemas.microsoft.com/office/drawing/2014/main" id="{14C55F3A-D062-6925-2287-93E218DC148D}"/>
                  </a:ext>
                </a:extLst>
              </p:cNvPr>
              <p:cNvSpPr/>
              <p:nvPr/>
            </p:nvSpPr>
            <p:spPr>
              <a:xfrm>
                <a:off x="6866895" y="5852122"/>
                <a:ext cx="4888" cy="48888"/>
              </a:xfrm>
              <a:custGeom>
                <a:avLst/>
                <a:gdLst>
                  <a:gd name="connsiteX0" fmla="*/ 0 w 4888"/>
                  <a:gd name="connsiteY0" fmla="*/ 48888 h 48888"/>
                  <a:gd name="connsiteX1" fmla="*/ 0 w 4888"/>
                  <a:gd name="connsiteY1" fmla="*/ 0 h 48888"/>
                </a:gdLst>
                <a:ahLst/>
                <a:cxnLst>
                  <a:cxn ang="0">
                    <a:pos x="connsiteX0" y="connsiteY0"/>
                  </a:cxn>
                  <a:cxn ang="0">
                    <a:pos x="connsiteX1" y="connsiteY1"/>
                  </a:cxn>
                </a:cxnLst>
                <a:rect l="l" t="t" r="r" b="b"/>
                <a:pathLst>
                  <a:path w="4888" h="48888">
                    <a:moveTo>
                      <a:pt x="0" y="48888"/>
                    </a:moveTo>
                    <a:lnTo>
                      <a:pt x="0" y="0"/>
                    </a:lnTo>
                  </a:path>
                </a:pathLst>
              </a:custGeom>
              <a:ln w="4883" cap="flat">
                <a:solidFill>
                  <a:srgbClr val="414956"/>
                </a:solidFill>
                <a:prstDash val="solid"/>
                <a:round/>
              </a:ln>
            </p:spPr>
            <p:txBody>
              <a:bodyPr rtlCol="0" anchor="ctr"/>
              <a:lstStyle/>
              <a:p>
                <a:endParaRPr lang="en-GB" sz="1000"/>
              </a:p>
            </p:txBody>
          </p:sp>
          <p:sp>
            <p:nvSpPr>
              <p:cNvPr id="85" name="Freeform: Shape 84">
                <a:extLst>
                  <a:ext uri="{FF2B5EF4-FFF2-40B4-BE49-F238E27FC236}">
                    <a16:creationId xmlns:a16="http://schemas.microsoft.com/office/drawing/2014/main" id="{E1F655B9-1210-EFDF-4F3B-0A70167B9147}"/>
                  </a:ext>
                </a:extLst>
              </p:cNvPr>
              <p:cNvSpPr/>
              <p:nvPr/>
            </p:nvSpPr>
            <p:spPr>
              <a:xfrm>
                <a:off x="6886451" y="5852122"/>
                <a:ext cx="4888" cy="48888"/>
              </a:xfrm>
              <a:custGeom>
                <a:avLst/>
                <a:gdLst>
                  <a:gd name="connsiteX0" fmla="*/ 0 w 4888"/>
                  <a:gd name="connsiteY0" fmla="*/ 48888 h 48888"/>
                  <a:gd name="connsiteX1" fmla="*/ 0 w 4888"/>
                  <a:gd name="connsiteY1" fmla="*/ 0 h 48888"/>
                </a:gdLst>
                <a:ahLst/>
                <a:cxnLst>
                  <a:cxn ang="0">
                    <a:pos x="connsiteX0" y="connsiteY0"/>
                  </a:cxn>
                  <a:cxn ang="0">
                    <a:pos x="connsiteX1" y="connsiteY1"/>
                  </a:cxn>
                </a:cxnLst>
                <a:rect l="l" t="t" r="r" b="b"/>
                <a:pathLst>
                  <a:path w="4888" h="48888">
                    <a:moveTo>
                      <a:pt x="0" y="48888"/>
                    </a:moveTo>
                    <a:lnTo>
                      <a:pt x="0" y="0"/>
                    </a:lnTo>
                  </a:path>
                </a:pathLst>
              </a:custGeom>
              <a:ln w="4883" cap="flat">
                <a:solidFill>
                  <a:srgbClr val="414956"/>
                </a:solidFill>
                <a:prstDash val="solid"/>
                <a:round/>
              </a:ln>
            </p:spPr>
            <p:txBody>
              <a:bodyPr rtlCol="0" anchor="ctr"/>
              <a:lstStyle/>
              <a:p>
                <a:endParaRPr lang="en-GB" sz="1000"/>
              </a:p>
            </p:txBody>
          </p:sp>
          <p:sp>
            <p:nvSpPr>
              <p:cNvPr id="86" name="Freeform: Shape 85">
                <a:extLst>
                  <a:ext uri="{FF2B5EF4-FFF2-40B4-BE49-F238E27FC236}">
                    <a16:creationId xmlns:a16="http://schemas.microsoft.com/office/drawing/2014/main" id="{61D2052F-DD6C-EEDD-FB21-1F36CD6E527D}"/>
                  </a:ext>
                </a:extLst>
              </p:cNvPr>
              <p:cNvSpPr/>
              <p:nvPr/>
            </p:nvSpPr>
            <p:spPr>
              <a:xfrm>
                <a:off x="6906006" y="5871677"/>
                <a:ext cx="4888" cy="29332"/>
              </a:xfrm>
              <a:custGeom>
                <a:avLst/>
                <a:gdLst>
                  <a:gd name="connsiteX0" fmla="*/ 0 w 4888"/>
                  <a:gd name="connsiteY0" fmla="*/ 29333 h 29332"/>
                  <a:gd name="connsiteX1" fmla="*/ 0 w 4888"/>
                  <a:gd name="connsiteY1" fmla="*/ 0 h 29332"/>
                </a:gdLst>
                <a:ahLst/>
                <a:cxnLst>
                  <a:cxn ang="0">
                    <a:pos x="connsiteX0" y="connsiteY0"/>
                  </a:cxn>
                  <a:cxn ang="0">
                    <a:pos x="connsiteX1" y="connsiteY1"/>
                  </a:cxn>
                </a:cxnLst>
                <a:rect l="l" t="t" r="r" b="b"/>
                <a:pathLst>
                  <a:path w="4888" h="29332">
                    <a:moveTo>
                      <a:pt x="0" y="29333"/>
                    </a:moveTo>
                    <a:lnTo>
                      <a:pt x="0" y="0"/>
                    </a:lnTo>
                  </a:path>
                </a:pathLst>
              </a:custGeom>
              <a:ln w="4883" cap="flat">
                <a:solidFill>
                  <a:srgbClr val="414956"/>
                </a:solidFill>
                <a:prstDash val="solid"/>
                <a:round/>
              </a:ln>
            </p:spPr>
            <p:txBody>
              <a:bodyPr rtlCol="0" anchor="ctr"/>
              <a:lstStyle/>
              <a:p>
                <a:endParaRPr lang="en-GB" sz="1000"/>
              </a:p>
            </p:txBody>
          </p:sp>
          <p:sp>
            <p:nvSpPr>
              <p:cNvPr id="87" name="Freeform: Shape 86">
                <a:extLst>
                  <a:ext uri="{FF2B5EF4-FFF2-40B4-BE49-F238E27FC236}">
                    <a16:creationId xmlns:a16="http://schemas.microsoft.com/office/drawing/2014/main" id="{F0544E37-7DBC-5D1D-876B-2E506B9B7ED7}"/>
                  </a:ext>
                </a:extLst>
              </p:cNvPr>
              <p:cNvSpPr/>
              <p:nvPr/>
            </p:nvSpPr>
            <p:spPr>
              <a:xfrm>
                <a:off x="6925561" y="5871677"/>
                <a:ext cx="4888" cy="29332"/>
              </a:xfrm>
              <a:custGeom>
                <a:avLst/>
                <a:gdLst>
                  <a:gd name="connsiteX0" fmla="*/ 0 w 4888"/>
                  <a:gd name="connsiteY0" fmla="*/ 29333 h 29332"/>
                  <a:gd name="connsiteX1" fmla="*/ 0 w 4888"/>
                  <a:gd name="connsiteY1" fmla="*/ 0 h 29332"/>
                </a:gdLst>
                <a:ahLst/>
                <a:cxnLst>
                  <a:cxn ang="0">
                    <a:pos x="connsiteX0" y="connsiteY0"/>
                  </a:cxn>
                  <a:cxn ang="0">
                    <a:pos x="connsiteX1" y="connsiteY1"/>
                  </a:cxn>
                </a:cxnLst>
                <a:rect l="l" t="t" r="r" b="b"/>
                <a:pathLst>
                  <a:path w="4888" h="29332">
                    <a:moveTo>
                      <a:pt x="0" y="29333"/>
                    </a:moveTo>
                    <a:lnTo>
                      <a:pt x="0" y="0"/>
                    </a:lnTo>
                  </a:path>
                </a:pathLst>
              </a:custGeom>
              <a:ln w="4883" cap="flat">
                <a:solidFill>
                  <a:srgbClr val="414956"/>
                </a:solidFill>
                <a:prstDash val="solid"/>
                <a:round/>
              </a:ln>
            </p:spPr>
            <p:txBody>
              <a:bodyPr rtlCol="0" anchor="ctr"/>
              <a:lstStyle/>
              <a:p>
                <a:endParaRPr lang="en-GB" sz="1000"/>
              </a:p>
            </p:txBody>
          </p:sp>
          <p:sp>
            <p:nvSpPr>
              <p:cNvPr id="88" name="Freeform: Shape 87">
                <a:extLst>
                  <a:ext uri="{FF2B5EF4-FFF2-40B4-BE49-F238E27FC236}">
                    <a16:creationId xmlns:a16="http://schemas.microsoft.com/office/drawing/2014/main" id="{875BEEFF-4852-58EF-80D3-D41443AEB4C4}"/>
                  </a:ext>
                </a:extLst>
              </p:cNvPr>
              <p:cNvSpPr/>
              <p:nvPr/>
            </p:nvSpPr>
            <p:spPr>
              <a:xfrm>
                <a:off x="6945117" y="5852122"/>
                <a:ext cx="4888" cy="48888"/>
              </a:xfrm>
              <a:custGeom>
                <a:avLst/>
                <a:gdLst>
                  <a:gd name="connsiteX0" fmla="*/ 0 w 4888"/>
                  <a:gd name="connsiteY0" fmla="*/ 48888 h 48888"/>
                  <a:gd name="connsiteX1" fmla="*/ 0 w 4888"/>
                  <a:gd name="connsiteY1" fmla="*/ 0 h 48888"/>
                </a:gdLst>
                <a:ahLst/>
                <a:cxnLst>
                  <a:cxn ang="0">
                    <a:pos x="connsiteX0" y="connsiteY0"/>
                  </a:cxn>
                  <a:cxn ang="0">
                    <a:pos x="connsiteX1" y="connsiteY1"/>
                  </a:cxn>
                </a:cxnLst>
                <a:rect l="l" t="t" r="r" b="b"/>
                <a:pathLst>
                  <a:path w="4888" h="48888">
                    <a:moveTo>
                      <a:pt x="0" y="48888"/>
                    </a:moveTo>
                    <a:lnTo>
                      <a:pt x="0" y="0"/>
                    </a:lnTo>
                  </a:path>
                </a:pathLst>
              </a:custGeom>
              <a:ln w="4883" cap="flat">
                <a:solidFill>
                  <a:srgbClr val="414956"/>
                </a:solidFill>
                <a:prstDash val="solid"/>
                <a:round/>
              </a:ln>
            </p:spPr>
            <p:txBody>
              <a:bodyPr rtlCol="0" anchor="ctr"/>
              <a:lstStyle/>
              <a:p>
                <a:endParaRPr lang="en-GB" sz="1000"/>
              </a:p>
            </p:txBody>
          </p:sp>
          <p:sp>
            <p:nvSpPr>
              <p:cNvPr id="89" name="Freeform: Shape 88">
                <a:extLst>
                  <a:ext uri="{FF2B5EF4-FFF2-40B4-BE49-F238E27FC236}">
                    <a16:creationId xmlns:a16="http://schemas.microsoft.com/office/drawing/2014/main" id="{EE038D14-EB12-9D24-20F8-10623C2EC2E4}"/>
                  </a:ext>
                </a:extLst>
              </p:cNvPr>
              <p:cNvSpPr/>
              <p:nvPr/>
            </p:nvSpPr>
            <p:spPr>
              <a:xfrm>
                <a:off x="6964672" y="5832566"/>
                <a:ext cx="4888" cy="68443"/>
              </a:xfrm>
              <a:custGeom>
                <a:avLst/>
                <a:gdLst>
                  <a:gd name="connsiteX0" fmla="*/ 0 w 4888"/>
                  <a:gd name="connsiteY0" fmla="*/ 68444 h 68443"/>
                  <a:gd name="connsiteX1" fmla="*/ 0 w 4888"/>
                  <a:gd name="connsiteY1" fmla="*/ 0 h 68443"/>
                </a:gdLst>
                <a:ahLst/>
                <a:cxnLst>
                  <a:cxn ang="0">
                    <a:pos x="connsiteX0" y="connsiteY0"/>
                  </a:cxn>
                  <a:cxn ang="0">
                    <a:pos x="connsiteX1" y="connsiteY1"/>
                  </a:cxn>
                </a:cxnLst>
                <a:rect l="l" t="t" r="r" b="b"/>
                <a:pathLst>
                  <a:path w="4888" h="68443">
                    <a:moveTo>
                      <a:pt x="0" y="68444"/>
                    </a:moveTo>
                    <a:lnTo>
                      <a:pt x="0" y="0"/>
                    </a:lnTo>
                  </a:path>
                </a:pathLst>
              </a:custGeom>
              <a:ln w="4883" cap="flat">
                <a:solidFill>
                  <a:srgbClr val="414956"/>
                </a:solidFill>
                <a:prstDash val="solid"/>
                <a:round/>
              </a:ln>
            </p:spPr>
            <p:txBody>
              <a:bodyPr rtlCol="0" anchor="ctr"/>
              <a:lstStyle/>
              <a:p>
                <a:endParaRPr lang="en-GB" sz="1000"/>
              </a:p>
            </p:txBody>
          </p:sp>
        </p:grpSp>
      </p:grpSp>
    </p:spTree>
    <p:extLst>
      <p:ext uri="{BB962C8B-B14F-4D97-AF65-F5344CB8AC3E}">
        <p14:creationId xmlns:p14="http://schemas.microsoft.com/office/powerpoint/2010/main" val="1691382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dirty="0"/>
              <a:t>Forecast Comparison: Lack of Depth From Street</a:t>
            </a:r>
            <a:br>
              <a:rPr lang="en-US" dirty="0"/>
            </a:br>
            <a:r>
              <a:rPr lang="en-US" sz="1600" b="1" dirty="0">
                <a:solidFill>
                  <a:srgbClr val="768692"/>
                </a:solidFill>
              </a:rPr>
              <a:t>Most Street projections are 1 to 2 years out, FMR modeling out to 2028</a:t>
            </a:r>
            <a:endParaRPr lang="en-US" sz="1600" dirty="0"/>
          </a:p>
        </p:txBody>
      </p:sp>
      <p:sp>
        <p:nvSpPr>
          <p:cNvPr id="5" name="Slide Number Placeholder 4"/>
          <p:cNvSpPr>
            <a:spLocks noGrp="1"/>
          </p:cNvSpPr>
          <p:nvPr>
            <p:ph type="sldNum" sz="quarter" idx="14"/>
          </p:nvPr>
        </p:nvSpPr>
        <p:spPr/>
        <p:txBody>
          <a:bodyPr/>
          <a:lstStyle/>
          <a:p>
            <a:fld id="{E6474CC2-1230-4213-AD1A-4B2FEEABA7A1}" type="slidenum">
              <a:rPr lang="en-US" smtClean="0"/>
              <a:pPr/>
              <a:t>13</a:t>
            </a:fld>
            <a:endParaRPr lang="en-US" dirty="0"/>
          </a:p>
        </p:txBody>
      </p:sp>
      <p:sp>
        <p:nvSpPr>
          <p:cNvPr id="3" name="Footer Placeholder 2"/>
          <p:cNvSpPr>
            <a:spLocks noGrp="1"/>
          </p:cNvSpPr>
          <p:nvPr>
            <p:ph type="ftr" sz="quarter" idx="17"/>
          </p:nvPr>
        </p:nvSpPr>
        <p:spPr>
          <a:xfrm>
            <a:off x="320675" y="6508750"/>
            <a:ext cx="3930650" cy="173038"/>
          </a:xfrm>
        </p:spPr>
        <p:txBody>
          <a:bodyPr/>
          <a:lstStyle/>
          <a:p>
            <a:r>
              <a:rPr lang="en-US"/>
              <a:t>For institutional use only.</a:t>
            </a:r>
            <a:endParaRPr lang="en-US" dirty="0"/>
          </a:p>
        </p:txBody>
      </p:sp>
      <p:sp>
        <p:nvSpPr>
          <p:cNvPr id="7" name="Text Box 1347"/>
          <p:cNvSpPr txBox="1">
            <a:spLocks noChangeArrowheads="1"/>
          </p:cNvSpPr>
          <p:nvPr/>
        </p:nvSpPr>
        <p:spPr bwMode="auto">
          <a:xfrm>
            <a:off x="320040" y="6370517"/>
            <a:ext cx="6659562" cy="215444"/>
          </a:xfrm>
          <a:prstGeom prst="rect">
            <a:avLst/>
          </a:prstGeom>
          <a:noFill/>
          <a:ln w="9525" algn="ctr">
            <a:noFill/>
            <a:miter lim="800000"/>
            <a:headEnd/>
            <a:tailEnd/>
          </a:ln>
        </p:spPr>
        <p:txBody>
          <a:bodyPr wrap="square" anchor="b" anchorCtr="0">
            <a:spAutoFit/>
          </a:bodyPr>
          <a:lstStyle/>
          <a:p>
            <a:pPr indent="-55556">
              <a:spcBef>
                <a:spcPts val="300"/>
              </a:spcBef>
            </a:pPr>
            <a:r>
              <a:rPr lang="en-US" sz="800" dirty="0"/>
              <a:t>Source: Bloomberg, Fidelity Investments</a:t>
            </a:r>
          </a:p>
        </p:txBody>
      </p:sp>
      <p:pic>
        <p:nvPicPr>
          <p:cNvPr id="12" name="Picture 11">
            <a:extLst>
              <a:ext uri="{FF2B5EF4-FFF2-40B4-BE49-F238E27FC236}">
                <a16:creationId xmlns:a16="http://schemas.microsoft.com/office/drawing/2014/main" id="{D8F8DC69-63D2-5F17-85C3-FA886E234874}"/>
              </a:ext>
            </a:extLst>
          </p:cNvPr>
          <p:cNvPicPr>
            <a:picLocks noChangeAspect="1"/>
          </p:cNvPicPr>
          <p:nvPr/>
        </p:nvPicPr>
        <p:blipFill>
          <a:blip r:embed="rId3"/>
          <a:stretch>
            <a:fillRect/>
          </a:stretch>
        </p:blipFill>
        <p:spPr>
          <a:xfrm>
            <a:off x="4670475" y="1607147"/>
            <a:ext cx="3725333" cy="2286000"/>
          </a:xfrm>
          <a:prstGeom prst="rect">
            <a:avLst/>
          </a:prstGeom>
        </p:spPr>
      </p:pic>
      <p:pic>
        <p:nvPicPr>
          <p:cNvPr id="13" name="Picture 12">
            <a:extLst>
              <a:ext uri="{FF2B5EF4-FFF2-40B4-BE49-F238E27FC236}">
                <a16:creationId xmlns:a16="http://schemas.microsoft.com/office/drawing/2014/main" id="{B798B526-7942-8B32-9422-8724C7AF52A2}"/>
              </a:ext>
            </a:extLst>
          </p:cNvPr>
          <p:cNvPicPr>
            <a:picLocks noChangeAspect="1"/>
          </p:cNvPicPr>
          <p:nvPr/>
        </p:nvPicPr>
        <p:blipFill>
          <a:blip r:embed="rId4"/>
          <a:stretch>
            <a:fillRect/>
          </a:stretch>
        </p:blipFill>
        <p:spPr>
          <a:xfrm>
            <a:off x="4684917" y="4119011"/>
            <a:ext cx="3725333" cy="2286000"/>
          </a:xfrm>
          <a:prstGeom prst="rect">
            <a:avLst/>
          </a:prstGeom>
        </p:spPr>
      </p:pic>
      <p:pic>
        <p:nvPicPr>
          <p:cNvPr id="14" name="Picture 13">
            <a:extLst>
              <a:ext uri="{FF2B5EF4-FFF2-40B4-BE49-F238E27FC236}">
                <a16:creationId xmlns:a16="http://schemas.microsoft.com/office/drawing/2014/main" id="{BFF6598D-547A-FE11-0969-EF16F7D9577E}"/>
              </a:ext>
            </a:extLst>
          </p:cNvPr>
          <p:cNvPicPr>
            <a:picLocks noChangeAspect="1"/>
          </p:cNvPicPr>
          <p:nvPr/>
        </p:nvPicPr>
        <p:blipFill>
          <a:blip r:embed="rId5"/>
          <a:stretch>
            <a:fillRect/>
          </a:stretch>
        </p:blipFill>
        <p:spPr>
          <a:xfrm>
            <a:off x="509556" y="4125918"/>
            <a:ext cx="3985845" cy="2286000"/>
          </a:xfrm>
          <a:prstGeom prst="rect">
            <a:avLst/>
          </a:prstGeom>
        </p:spPr>
      </p:pic>
      <p:pic>
        <p:nvPicPr>
          <p:cNvPr id="15" name="Picture 14">
            <a:extLst>
              <a:ext uri="{FF2B5EF4-FFF2-40B4-BE49-F238E27FC236}">
                <a16:creationId xmlns:a16="http://schemas.microsoft.com/office/drawing/2014/main" id="{58E64D59-A8BE-1A51-3297-5B73D162E91E}"/>
              </a:ext>
            </a:extLst>
          </p:cNvPr>
          <p:cNvPicPr>
            <a:picLocks noChangeAspect="1"/>
          </p:cNvPicPr>
          <p:nvPr/>
        </p:nvPicPr>
        <p:blipFill>
          <a:blip r:embed="rId6"/>
          <a:stretch>
            <a:fillRect/>
          </a:stretch>
        </p:blipFill>
        <p:spPr>
          <a:xfrm>
            <a:off x="488688" y="1604770"/>
            <a:ext cx="3985845" cy="2286000"/>
          </a:xfrm>
          <a:prstGeom prst="rect">
            <a:avLst/>
          </a:prstGeom>
        </p:spPr>
      </p:pic>
      <p:cxnSp>
        <p:nvCxnSpPr>
          <p:cNvPr id="16" name="Straight Connector 15">
            <a:extLst>
              <a:ext uri="{FF2B5EF4-FFF2-40B4-BE49-F238E27FC236}">
                <a16:creationId xmlns:a16="http://schemas.microsoft.com/office/drawing/2014/main" id="{8788A654-A94A-79AC-DB9F-3A581B52BDEB}"/>
              </a:ext>
            </a:extLst>
          </p:cNvPr>
          <p:cNvCxnSpPr>
            <a:cxnSpLocks/>
          </p:cNvCxnSpPr>
          <p:nvPr/>
        </p:nvCxnSpPr>
        <p:spPr bwMode="auto">
          <a:xfrm>
            <a:off x="595918" y="3898996"/>
            <a:ext cx="8153043" cy="10015"/>
          </a:xfrm>
          <a:prstGeom prst="line">
            <a:avLst/>
          </a:prstGeom>
          <a:ln w="19050">
            <a:solidFill>
              <a:schemeClr val="bg1">
                <a:lumMod val="75000"/>
              </a:schemeClr>
            </a:solidFill>
            <a:prstDash val="sysDot"/>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7" name="Straight Connector 16">
            <a:extLst>
              <a:ext uri="{FF2B5EF4-FFF2-40B4-BE49-F238E27FC236}">
                <a16:creationId xmlns:a16="http://schemas.microsoft.com/office/drawing/2014/main" id="{CEF3A516-6F70-62B5-3EB8-A96A6BC7F3D4}"/>
              </a:ext>
            </a:extLst>
          </p:cNvPr>
          <p:cNvCxnSpPr>
            <a:cxnSpLocks/>
          </p:cNvCxnSpPr>
          <p:nvPr/>
        </p:nvCxnSpPr>
        <p:spPr bwMode="auto">
          <a:xfrm flipH="1" flipV="1">
            <a:off x="4564766" y="1735008"/>
            <a:ext cx="22079" cy="4720492"/>
          </a:xfrm>
          <a:prstGeom prst="line">
            <a:avLst/>
          </a:prstGeom>
          <a:ln w="19050">
            <a:solidFill>
              <a:schemeClr val="bg1">
                <a:lumMod val="75000"/>
              </a:schemeClr>
            </a:solidFill>
            <a:prstDash val="sysDot"/>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18" name="TextBox 17">
            <a:extLst>
              <a:ext uri="{FF2B5EF4-FFF2-40B4-BE49-F238E27FC236}">
                <a16:creationId xmlns:a16="http://schemas.microsoft.com/office/drawing/2014/main" id="{C4A2122A-B289-EC27-DB3D-506ABB85A078}"/>
              </a:ext>
            </a:extLst>
          </p:cNvPr>
          <p:cNvSpPr txBox="1"/>
          <p:nvPr/>
        </p:nvSpPr>
        <p:spPr>
          <a:xfrm>
            <a:off x="488685" y="1317926"/>
            <a:ext cx="3984841" cy="307777"/>
          </a:xfrm>
          <a:prstGeom prst="rect">
            <a:avLst/>
          </a:prstGeom>
          <a:noFill/>
        </p:spPr>
        <p:txBody>
          <a:bodyPr wrap="square" rtlCol="0">
            <a:spAutoFit/>
          </a:bodyPr>
          <a:lstStyle/>
          <a:p>
            <a:pPr algn="ctr"/>
            <a:r>
              <a:rPr lang="en-US" sz="1400" b="1" u="sng" dirty="0"/>
              <a:t>GEV Revenue</a:t>
            </a:r>
          </a:p>
        </p:txBody>
      </p:sp>
      <p:sp>
        <p:nvSpPr>
          <p:cNvPr id="19" name="TextBox 18">
            <a:extLst>
              <a:ext uri="{FF2B5EF4-FFF2-40B4-BE49-F238E27FC236}">
                <a16:creationId xmlns:a16="http://schemas.microsoft.com/office/drawing/2014/main" id="{A8921FC4-071C-A953-3696-FD1C475B6211}"/>
              </a:ext>
            </a:extLst>
          </p:cNvPr>
          <p:cNvSpPr txBox="1"/>
          <p:nvPr/>
        </p:nvSpPr>
        <p:spPr>
          <a:xfrm>
            <a:off x="473210" y="3939189"/>
            <a:ext cx="3850089" cy="307777"/>
          </a:xfrm>
          <a:prstGeom prst="rect">
            <a:avLst/>
          </a:prstGeom>
          <a:noFill/>
        </p:spPr>
        <p:txBody>
          <a:bodyPr wrap="square" rtlCol="0">
            <a:spAutoFit/>
          </a:bodyPr>
          <a:lstStyle/>
          <a:p>
            <a:pPr algn="ctr"/>
            <a:r>
              <a:rPr lang="en-US" sz="1400" b="1" u="sng" dirty="0"/>
              <a:t>GEV FCF</a:t>
            </a:r>
          </a:p>
        </p:txBody>
      </p:sp>
      <p:sp>
        <p:nvSpPr>
          <p:cNvPr id="20" name="TextBox 19">
            <a:extLst>
              <a:ext uri="{FF2B5EF4-FFF2-40B4-BE49-F238E27FC236}">
                <a16:creationId xmlns:a16="http://schemas.microsoft.com/office/drawing/2014/main" id="{C6BB0ACB-D4F9-E467-B8A2-C988756811E0}"/>
              </a:ext>
            </a:extLst>
          </p:cNvPr>
          <p:cNvSpPr txBox="1"/>
          <p:nvPr/>
        </p:nvSpPr>
        <p:spPr>
          <a:xfrm>
            <a:off x="4828309" y="3892299"/>
            <a:ext cx="3679186" cy="307777"/>
          </a:xfrm>
          <a:prstGeom prst="rect">
            <a:avLst/>
          </a:prstGeom>
          <a:noFill/>
        </p:spPr>
        <p:txBody>
          <a:bodyPr wrap="square" rtlCol="0">
            <a:spAutoFit/>
          </a:bodyPr>
          <a:lstStyle/>
          <a:p>
            <a:pPr algn="ctr"/>
            <a:r>
              <a:rPr lang="en-US" sz="1400" b="1" u="sng" dirty="0"/>
              <a:t>Net Cash</a:t>
            </a:r>
          </a:p>
        </p:txBody>
      </p:sp>
      <p:cxnSp>
        <p:nvCxnSpPr>
          <p:cNvPr id="21" name="Straight Arrow Connector 20">
            <a:extLst>
              <a:ext uri="{FF2B5EF4-FFF2-40B4-BE49-F238E27FC236}">
                <a16:creationId xmlns:a16="http://schemas.microsoft.com/office/drawing/2014/main" id="{CA12550A-1017-B21F-4AD4-72AE15A5A71A}"/>
              </a:ext>
            </a:extLst>
          </p:cNvPr>
          <p:cNvCxnSpPr>
            <a:cxnSpLocks/>
          </p:cNvCxnSpPr>
          <p:nvPr/>
        </p:nvCxnSpPr>
        <p:spPr bwMode="auto">
          <a:xfrm>
            <a:off x="1180123" y="4482639"/>
            <a:ext cx="3071837" cy="0"/>
          </a:xfrm>
          <a:prstGeom prst="straightConnector1">
            <a:avLst/>
          </a:prstGeom>
          <a:ln w="38100">
            <a:solidFill>
              <a:schemeClr val="accent2"/>
            </a:solidFill>
            <a:headEnd type="none" w="med" len="med"/>
            <a:tailEnd type="triangle"/>
          </a:ln>
        </p:spPr>
        <p:style>
          <a:lnRef idx="1">
            <a:schemeClr val="accent2"/>
          </a:lnRef>
          <a:fillRef idx="0">
            <a:schemeClr val="accent2"/>
          </a:fillRef>
          <a:effectRef idx="0">
            <a:schemeClr val="accent2"/>
          </a:effectRef>
          <a:fontRef idx="minor">
            <a:schemeClr val="tx1"/>
          </a:fontRef>
        </p:style>
      </p:cxnSp>
      <p:sp>
        <p:nvSpPr>
          <p:cNvPr id="22" name="Rectangle 21">
            <a:extLst>
              <a:ext uri="{FF2B5EF4-FFF2-40B4-BE49-F238E27FC236}">
                <a16:creationId xmlns:a16="http://schemas.microsoft.com/office/drawing/2014/main" id="{A464CBD4-B5A7-390D-680E-E6CD4AB92F5C}"/>
              </a:ext>
            </a:extLst>
          </p:cNvPr>
          <p:cNvSpPr/>
          <p:nvPr/>
        </p:nvSpPr>
        <p:spPr bwMode="auto">
          <a:xfrm>
            <a:off x="1985302" y="4262831"/>
            <a:ext cx="1461477" cy="242275"/>
          </a:xfrm>
          <a:prstGeom prst="rect">
            <a:avLst/>
          </a:prstGeom>
          <a:noFill/>
          <a:ln w="1905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a:ln>
                  <a:noFill/>
                </a:ln>
                <a:effectLst/>
                <a:latin typeface="Arial" charset="0"/>
                <a:ea typeface="ＭＳ Ｐゴシック" charset="-128"/>
              </a:rPr>
              <a:t>FMR Analyst Models</a:t>
            </a:r>
          </a:p>
        </p:txBody>
      </p:sp>
      <p:cxnSp>
        <p:nvCxnSpPr>
          <p:cNvPr id="23" name="Straight Arrow Connector 22">
            <a:extLst>
              <a:ext uri="{FF2B5EF4-FFF2-40B4-BE49-F238E27FC236}">
                <a16:creationId xmlns:a16="http://schemas.microsoft.com/office/drawing/2014/main" id="{2A122441-AD3A-ED3E-E450-4023CB53125E}"/>
              </a:ext>
            </a:extLst>
          </p:cNvPr>
          <p:cNvCxnSpPr>
            <a:cxnSpLocks/>
          </p:cNvCxnSpPr>
          <p:nvPr/>
        </p:nvCxnSpPr>
        <p:spPr bwMode="auto">
          <a:xfrm>
            <a:off x="5226556" y="1822185"/>
            <a:ext cx="3071837" cy="0"/>
          </a:xfrm>
          <a:prstGeom prst="straightConnector1">
            <a:avLst/>
          </a:prstGeom>
          <a:ln w="38100">
            <a:solidFill>
              <a:schemeClr val="accent2"/>
            </a:solidFill>
            <a:headEnd type="none" w="med" len="med"/>
            <a:tailEnd type="triangle"/>
          </a:ln>
        </p:spPr>
        <p:style>
          <a:lnRef idx="1">
            <a:schemeClr val="accent2"/>
          </a:lnRef>
          <a:fillRef idx="0">
            <a:schemeClr val="accent2"/>
          </a:fillRef>
          <a:effectRef idx="0">
            <a:schemeClr val="accent2"/>
          </a:effectRef>
          <a:fontRef idx="minor">
            <a:schemeClr val="tx1"/>
          </a:fontRef>
        </p:style>
      </p:cxnSp>
      <p:sp>
        <p:nvSpPr>
          <p:cNvPr id="24" name="Rectangle 23">
            <a:extLst>
              <a:ext uri="{FF2B5EF4-FFF2-40B4-BE49-F238E27FC236}">
                <a16:creationId xmlns:a16="http://schemas.microsoft.com/office/drawing/2014/main" id="{A0F91EF5-4230-E920-F40F-6332F39DC3AF}"/>
              </a:ext>
            </a:extLst>
          </p:cNvPr>
          <p:cNvSpPr/>
          <p:nvPr/>
        </p:nvSpPr>
        <p:spPr bwMode="auto">
          <a:xfrm>
            <a:off x="6031735" y="1586747"/>
            <a:ext cx="1461477" cy="242275"/>
          </a:xfrm>
          <a:prstGeom prst="rect">
            <a:avLst/>
          </a:prstGeom>
          <a:noFill/>
          <a:ln w="1905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a:ln>
                  <a:noFill/>
                </a:ln>
                <a:effectLst/>
                <a:latin typeface="Arial" charset="0"/>
                <a:ea typeface="ＭＳ Ｐゴシック" charset="-128"/>
              </a:rPr>
              <a:t>FMR Analyst Models</a:t>
            </a:r>
          </a:p>
        </p:txBody>
      </p:sp>
      <p:cxnSp>
        <p:nvCxnSpPr>
          <p:cNvPr id="25" name="Straight Arrow Connector 24">
            <a:extLst>
              <a:ext uri="{FF2B5EF4-FFF2-40B4-BE49-F238E27FC236}">
                <a16:creationId xmlns:a16="http://schemas.microsoft.com/office/drawing/2014/main" id="{CC1E6BC7-49BB-798B-FD4B-20C79990260C}"/>
              </a:ext>
            </a:extLst>
          </p:cNvPr>
          <p:cNvCxnSpPr>
            <a:cxnSpLocks/>
          </p:cNvCxnSpPr>
          <p:nvPr/>
        </p:nvCxnSpPr>
        <p:spPr bwMode="auto">
          <a:xfrm>
            <a:off x="5220310" y="4397372"/>
            <a:ext cx="3071837" cy="0"/>
          </a:xfrm>
          <a:prstGeom prst="straightConnector1">
            <a:avLst/>
          </a:prstGeom>
          <a:ln w="38100">
            <a:solidFill>
              <a:schemeClr val="accent2"/>
            </a:solidFill>
            <a:headEnd type="none" w="med" len="med"/>
            <a:tailEnd type="triangle"/>
          </a:ln>
        </p:spPr>
        <p:style>
          <a:lnRef idx="1">
            <a:schemeClr val="accent2"/>
          </a:lnRef>
          <a:fillRef idx="0">
            <a:schemeClr val="accent2"/>
          </a:fillRef>
          <a:effectRef idx="0">
            <a:schemeClr val="accent2"/>
          </a:effectRef>
          <a:fontRef idx="minor">
            <a:schemeClr val="tx1"/>
          </a:fontRef>
        </p:style>
      </p:cxnSp>
      <p:sp>
        <p:nvSpPr>
          <p:cNvPr id="26" name="Rectangle 25">
            <a:extLst>
              <a:ext uri="{FF2B5EF4-FFF2-40B4-BE49-F238E27FC236}">
                <a16:creationId xmlns:a16="http://schemas.microsoft.com/office/drawing/2014/main" id="{B3E9DE20-1F3D-F96B-FB8D-7468468E8464}"/>
              </a:ext>
            </a:extLst>
          </p:cNvPr>
          <p:cNvSpPr/>
          <p:nvPr/>
        </p:nvSpPr>
        <p:spPr bwMode="auto">
          <a:xfrm>
            <a:off x="6025489" y="4161934"/>
            <a:ext cx="1461477" cy="242275"/>
          </a:xfrm>
          <a:prstGeom prst="rect">
            <a:avLst/>
          </a:prstGeom>
          <a:noFill/>
          <a:ln w="1905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a:ln>
                  <a:noFill/>
                </a:ln>
                <a:effectLst/>
                <a:latin typeface="Arial" charset="0"/>
                <a:ea typeface="ＭＳ Ｐゴシック" charset="-128"/>
              </a:rPr>
              <a:t>FMR Analyst Models</a:t>
            </a:r>
          </a:p>
        </p:txBody>
      </p:sp>
      <p:cxnSp>
        <p:nvCxnSpPr>
          <p:cNvPr id="27" name="Straight Arrow Connector 26">
            <a:extLst>
              <a:ext uri="{FF2B5EF4-FFF2-40B4-BE49-F238E27FC236}">
                <a16:creationId xmlns:a16="http://schemas.microsoft.com/office/drawing/2014/main" id="{0216F72C-D543-0C10-250A-FA9DB94BC17E}"/>
              </a:ext>
            </a:extLst>
          </p:cNvPr>
          <p:cNvCxnSpPr>
            <a:cxnSpLocks/>
          </p:cNvCxnSpPr>
          <p:nvPr/>
        </p:nvCxnSpPr>
        <p:spPr bwMode="auto">
          <a:xfrm>
            <a:off x="1179099" y="1872201"/>
            <a:ext cx="3071837" cy="0"/>
          </a:xfrm>
          <a:prstGeom prst="straightConnector1">
            <a:avLst/>
          </a:prstGeom>
          <a:ln w="38100">
            <a:solidFill>
              <a:schemeClr val="accent2"/>
            </a:solidFill>
            <a:headEnd type="none" w="med" len="med"/>
            <a:tailEnd type="triangle"/>
          </a:ln>
        </p:spPr>
        <p:style>
          <a:lnRef idx="1">
            <a:schemeClr val="accent2"/>
          </a:lnRef>
          <a:fillRef idx="0">
            <a:schemeClr val="accent2"/>
          </a:fillRef>
          <a:effectRef idx="0">
            <a:schemeClr val="accent2"/>
          </a:effectRef>
          <a:fontRef idx="minor">
            <a:schemeClr val="tx1"/>
          </a:fontRef>
        </p:style>
      </p:cxnSp>
      <p:sp>
        <p:nvSpPr>
          <p:cNvPr id="28" name="Rectangle 27">
            <a:extLst>
              <a:ext uri="{FF2B5EF4-FFF2-40B4-BE49-F238E27FC236}">
                <a16:creationId xmlns:a16="http://schemas.microsoft.com/office/drawing/2014/main" id="{B4650864-6757-9C21-4770-CF012523F8C8}"/>
              </a:ext>
            </a:extLst>
          </p:cNvPr>
          <p:cNvSpPr/>
          <p:nvPr/>
        </p:nvSpPr>
        <p:spPr bwMode="auto">
          <a:xfrm>
            <a:off x="1984278" y="1652393"/>
            <a:ext cx="1461477" cy="242275"/>
          </a:xfrm>
          <a:prstGeom prst="rect">
            <a:avLst/>
          </a:prstGeom>
          <a:noFill/>
          <a:ln w="1905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a:ln>
                  <a:noFill/>
                </a:ln>
                <a:effectLst/>
                <a:latin typeface="Arial" charset="0"/>
                <a:ea typeface="ＭＳ Ｐゴシック" charset="-128"/>
              </a:rPr>
              <a:t>FMR Analyst Models</a:t>
            </a:r>
          </a:p>
        </p:txBody>
      </p:sp>
      <p:sp>
        <p:nvSpPr>
          <p:cNvPr id="29" name="TextBox 28">
            <a:extLst>
              <a:ext uri="{FF2B5EF4-FFF2-40B4-BE49-F238E27FC236}">
                <a16:creationId xmlns:a16="http://schemas.microsoft.com/office/drawing/2014/main" id="{2497B860-D7FD-6171-FAB3-9FC940AD1183}"/>
              </a:ext>
            </a:extLst>
          </p:cNvPr>
          <p:cNvSpPr txBox="1"/>
          <p:nvPr/>
        </p:nvSpPr>
        <p:spPr>
          <a:xfrm>
            <a:off x="4828309" y="1259545"/>
            <a:ext cx="3679186" cy="307777"/>
          </a:xfrm>
          <a:prstGeom prst="rect">
            <a:avLst/>
          </a:prstGeom>
          <a:noFill/>
        </p:spPr>
        <p:txBody>
          <a:bodyPr wrap="square" rtlCol="0">
            <a:spAutoFit/>
          </a:bodyPr>
          <a:lstStyle/>
          <a:p>
            <a:pPr algn="ctr"/>
            <a:r>
              <a:rPr lang="en-US" sz="1400" b="1" u="sng" dirty="0"/>
              <a:t>GEV EBITDA</a:t>
            </a:r>
          </a:p>
        </p:txBody>
      </p:sp>
    </p:spTree>
    <p:extLst>
      <p:ext uri="{BB962C8B-B14F-4D97-AF65-F5344CB8AC3E}">
        <p14:creationId xmlns:p14="http://schemas.microsoft.com/office/powerpoint/2010/main" val="10127423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dirty="0"/>
              <a:t>GE Power Margin Cycle 20 Years Ago</a:t>
            </a:r>
          </a:p>
        </p:txBody>
      </p:sp>
      <p:sp>
        <p:nvSpPr>
          <p:cNvPr id="5" name="Slide Number Placeholder 4"/>
          <p:cNvSpPr>
            <a:spLocks noGrp="1"/>
          </p:cNvSpPr>
          <p:nvPr>
            <p:ph type="sldNum" sz="quarter" idx="14"/>
          </p:nvPr>
        </p:nvSpPr>
        <p:spPr/>
        <p:txBody>
          <a:bodyPr/>
          <a:lstStyle/>
          <a:p>
            <a:fld id="{E6474CC2-1230-4213-AD1A-4B2FEEABA7A1}" type="slidenum">
              <a:rPr lang="en-US" smtClean="0"/>
              <a:pPr/>
              <a:t>14</a:t>
            </a:fld>
            <a:endParaRPr lang="en-US" dirty="0"/>
          </a:p>
        </p:txBody>
      </p:sp>
      <p:sp>
        <p:nvSpPr>
          <p:cNvPr id="3" name="Footer Placeholder 2"/>
          <p:cNvSpPr>
            <a:spLocks noGrp="1"/>
          </p:cNvSpPr>
          <p:nvPr>
            <p:ph type="ftr" sz="quarter" idx="17"/>
          </p:nvPr>
        </p:nvSpPr>
        <p:spPr>
          <a:xfrm>
            <a:off x="320675" y="6508750"/>
            <a:ext cx="3930650" cy="173038"/>
          </a:xfrm>
        </p:spPr>
        <p:txBody>
          <a:bodyPr/>
          <a:lstStyle/>
          <a:p>
            <a:r>
              <a:rPr lang="en-US"/>
              <a:t>For institutional use only.</a:t>
            </a:r>
            <a:endParaRPr lang="en-US" dirty="0"/>
          </a:p>
        </p:txBody>
      </p:sp>
      <p:sp>
        <p:nvSpPr>
          <p:cNvPr id="7" name="Text Box 1347"/>
          <p:cNvSpPr txBox="1">
            <a:spLocks noChangeArrowheads="1"/>
          </p:cNvSpPr>
          <p:nvPr/>
        </p:nvSpPr>
        <p:spPr bwMode="auto">
          <a:xfrm>
            <a:off x="327880" y="5926380"/>
            <a:ext cx="7063520" cy="623248"/>
          </a:xfrm>
          <a:prstGeom prst="rect">
            <a:avLst/>
          </a:prstGeom>
          <a:noFill/>
          <a:ln w="9525" algn="ctr">
            <a:noFill/>
            <a:miter lim="800000"/>
            <a:headEnd/>
            <a:tailEnd/>
          </a:ln>
        </p:spPr>
        <p:txBody>
          <a:bodyPr wrap="square" anchor="b" anchorCtr="0">
            <a:spAutoFit/>
          </a:bodyPr>
          <a:lstStyle/>
          <a:p>
            <a:pPr indent="-55556">
              <a:spcBef>
                <a:spcPts val="300"/>
              </a:spcBef>
            </a:pPr>
            <a:r>
              <a:rPr lang="en-US" sz="800" dirty="0"/>
              <a:t>For illustrative purposes only</a:t>
            </a:r>
          </a:p>
          <a:p>
            <a:pPr indent="-55556">
              <a:spcBef>
                <a:spcPts val="300"/>
              </a:spcBef>
            </a:pPr>
            <a:r>
              <a:rPr lang="en-US" sz="800" dirty="0"/>
              <a:t>Source: Fidelity Investments.</a:t>
            </a:r>
            <a:r>
              <a:rPr lang="en-US" sz="800" dirty="0">
                <a:solidFill>
                  <a:srgbClr val="000000"/>
                </a:solidFill>
              </a:rPr>
              <a:t> The stocks mentioned are not necessarily holdings invested in by Fidelity. References to specific company stocks should not be construed as recommendations or investment advice. The statements and opinions are those of the speaker, do not necessarily represent the views of Fidelity as a whole, and are subject to change at any time, based on market or other conditions.</a:t>
            </a:r>
            <a:endParaRPr lang="en-US" sz="800" dirty="0"/>
          </a:p>
        </p:txBody>
      </p:sp>
      <p:pic>
        <p:nvPicPr>
          <p:cNvPr id="90" name="Picture 89">
            <a:extLst>
              <a:ext uri="{FF2B5EF4-FFF2-40B4-BE49-F238E27FC236}">
                <a16:creationId xmlns:a16="http://schemas.microsoft.com/office/drawing/2014/main" id="{0EF94B80-5448-CCEC-2B6B-FBCE6D44847E}"/>
              </a:ext>
            </a:extLst>
          </p:cNvPr>
          <p:cNvPicPr>
            <a:picLocks noChangeAspect="1"/>
          </p:cNvPicPr>
          <p:nvPr/>
        </p:nvPicPr>
        <p:blipFill>
          <a:blip r:embed="rId3"/>
          <a:stretch>
            <a:fillRect/>
          </a:stretch>
        </p:blipFill>
        <p:spPr>
          <a:xfrm>
            <a:off x="1447800" y="710874"/>
            <a:ext cx="6523243" cy="5243215"/>
          </a:xfrm>
          <a:prstGeom prst="rect">
            <a:avLst/>
          </a:prstGeom>
        </p:spPr>
      </p:pic>
    </p:spTree>
    <p:extLst>
      <p:ext uri="{BB962C8B-B14F-4D97-AF65-F5344CB8AC3E}">
        <p14:creationId xmlns:p14="http://schemas.microsoft.com/office/powerpoint/2010/main" val="4980108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dirty="0"/>
              <a:t>GE Power Operating Margin Journey</a:t>
            </a:r>
            <a:br>
              <a:rPr lang="en-US" dirty="0"/>
            </a:br>
            <a:r>
              <a:rPr lang="en-US" sz="1600" b="1" dirty="0">
                <a:solidFill>
                  <a:srgbClr val="768692"/>
                </a:solidFill>
              </a:rPr>
              <a:t>Part 1: Gas Turbine Boom</a:t>
            </a:r>
            <a:endParaRPr lang="en-US" b="1" dirty="0">
              <a:solidFill>
                <a:srgbClr val="768692"/>
              </a:solidFill>
            </a:endParaRPr>
          </a:p>
        </p:txBody>
      </p:sp>
      <p:sp>
        <p:nvSpPr>
          <p:cNvPr id="5" name="Slide Number Placeholder 4"/>
          <p:cNvSpPr>
            <a:spLocks noGrp="1"/>
          </p:cNvSpPr>
          <p:nvPr>
            <p:ph type="sldNum" sz="quarter" idx="14"/>
          </p:nvPr>
        </p:nvSpPr>
        <p:spPr/>
        <p:txBody>
          <a:bodyPr/>
          <a:lstStyle/>
          <a:p>
            <a:fld id="{E6474CC2-1230-4213-AD1A-4B2FEEABA7A1}" type="slidenum">
              <a:rPr lang="en-US" smtClean="0"/>
              <a:pPr/>
              <a:t>15</a:t>
            </a:fld>
            <a:endParaRPr lang="en-US" dirty="0"/>
          </a:p>
        </p:txBody>
      </p:sp>
      <p:sp>
        <p:nvSpPr>
          <p:cNvPr id="3" name="Footer Placeholder 2"/>
          <p:cNvSpPr>
            <a:spLocks noGrp="1"/>
          </p:cNvSpPr>
          <p:nvPr>
            <p:ph type="ftr" sz="quarter" idx="17"/>
          </p:nvPr>
        </p:nvSpPr>
        <p:spPr>
          <a:xfrm>
            <a:off x="320675" y="6508750"/>
            <a:ext cx="3930650" cy="173038"/>
          </a:xfrm>
        </p:spPr>
        <p:txBody>
          <a:bodyPr/>
          <a:lstStyle/>
          <a:p>
            <a:r>
              <a:rPr lang="en-US"/>
              <a:t>For institutional use only.</a:t>
            </a:r>
            <a:endParaRPr lang="en-US" dirty="0"/>
          </a:p>
        </p:txBody>
      </p:sp>
      <p:sp>
        <p:nvSpPr>
          <p:cNvPr id="7" name="Text Box 1347"/>
          <p:cNvSpPr txBox="1">
            <a:spLocks noChangeArrowheads="1"/>
          </p:cNvSpPr>
          <p:nvPr/>
        </p:nvSpPr>
        <p:spPr bwMode="auto">
          <a:xfrm>
            <a:off x="320040" y="5962713"/>
            <a:ext cx="6659562" cy="623248"/>
          </a:xfrm>
          <a:prstGeom prst="rect">
            <a:avLst/>
          </a:prstGeom>
          <a:noFill/>
          <a:ln w="9525" algn="ctr">
            <a:noFill/>
            <a:miter lim="800000"/>
            <a:headEnd/>
            <a:tailEnd/>
          </a:ln>
        </p:spPr>
        <p:txBody>
          <a:bodyPr wrap="square" anchor="b" anchorCtr="0">
            <a:spAutoFit/>
          </a:bodyPr>
          <a:lstStyle/>
          <a:p>
            <a:pPr indent="-55556">
              <a:spcBef>
                <a:spcPts val="300"/>
              </a:spcBef>
            </a:pPr>
            <a:r>
              <a:rPr lang="en-US" sz="800" dirty="0"/>
              <a:t>Source: Fidelity Investments, FactSet.</a:t>
            </a:r>
          </a:p>
          <a:p>
            <a:pPr indent="-55556">
              <a:spcBef>
                <a:spcPts val="300"/>
              </a:spcBef>
            </a:pPr>
            <a:r>
              <a:rPr lang="en-US" sz="800" dirty="0">
                <a:solidFill>
                  <a:srgbClr val="000000"/>
                </a:solidFill>
              </a:rPr>
              <a:t>The stocks mentioned are not necessarily holdings invested in by Fidelity. References to specific company stocks should not be construed as recommendations or investment advice. The statements and opinions are those of the speaker, do not necessarily represent the views of Fidelity as a whole, and are subject to change at any time, based on market or other conditions.</a:t>
            </a:r>
            <a:endParaRPr lang="en-US" sz="800" dirty="0"/>
          </a:p>
        </p:txBody>
      </p:sp>
      <p:graphicFrame>
        <p:nvGraphicFramePr>
          <p:cNvPr id="2" name="Chart 1">
            <a:extLst>
              <a:ext uri="{FF2B5EF4-FFF2-40B4-BE49-F238E27FC236}">
                <a16:creationId xmlns:a16="http://schemas.microsoft.com/office/drawing/2014/main" id="{C55F908E-DD0A-9698-7AEB-52A2A133E279}"/>
              </a:ext>
            </a:extLst>
          </p:cNvPr>
          <p:cNvGraphicFramePr>
            <a:graphicFrameLocks/>
          </p:cNvGraphicFramePr>
          <p:nvPr/>
        </p:nvGraphicFramePr>
        <p:xfrm>
          <a:off x="325660" y="1390262"/>
          <a:ext cx="8818339" cy="4572451"/>
        </p:xfrm>
        <a:graphic>
          <a:graphicData uri="http://schemas.openxmlformats.org/drawingml/2006/chart">
            <c:chart xmlns:c="http://schemas.openxmlformats.org/drawingml/2006/chart" xmlns:r="http://schemas.openxmlformats.org/officeDocument/2006/relationships" r:id="rId3"/>
          </a:graphicData>
        </a:graphic>
      </p:graphicFrame>
      <p:sp>
        <p:nvSpPr>
          <p:cNvPr id="4" name="Oval 3">
            <a:extLst>
              <a:ext uri="{FF2B5EF4-FFF2-40B4-BE49-F238E27FC236}">
                <a16:creationId xmlns:a16="http://schemas.microsoft.com/office/drawing/2014/main" id="{F97D83B2-BEFD-1142-F6DF-8F45CC2D5AA6}"/>
              </a:ext>
            </a:extLst>
          </p:cNvPr>
          <p:cNvSpPr/>
          <p:nvPr/>
        </p:nvSpPr>
        <p:spPr bwMode="auto">
          <a:xfrm rot="19538035">
            <a:off x="943897" y="2181909"/>
            <a:ext cx="1681317" cy="907026"/>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8" name="TextBox 7">
            <a:extLst>
              <a:ext uri="{FF2B5EF4-FFF2-40B4-BE49-F238E27FC236}">
                <a16:creationId xmlns:a16="http://schemas.microsoft.com/office/drawing/2014/main" id="{592A9B68-2C53-8D45-E0CD-79943549A3D1}"/>
              </a:ext>
            </a:extLst>
          </p:cNvPr>
          <p:cNvSpPr txBox="1"/>
          <p:nvPr/>
        </p:nvSpPr>
        <p:spPr>
          <a:xfrm>
            <a:off x="1042392" y="1741267"/>
            <a:ext cx="1261606" cy="461665"/>
          </a:xfrm>
          <a:prstGeom prst="rect">
            <a:avLst/>
          </a:prstGeom>
          <a:noFill/>
        </p:spPr>
        <p:txBody>
          <a:bodyPr wrap="square" rtlCol="0">
            <a:spAutoFit/>
          </a:bodyPr>
          <a:lstStyle/>
          <a:p>
            <a:r>
              <a:rPr lang="en-US" b="1"/>
              <a:t>1: Gas turbine cycle </a:t>
            </a:r>
          </a:p>
        </p:txBody>
      </p:sp>
      <p:sp>
        <p:nvSpPr>
          <p:cNvPr id="9" name="Rectangle 8">
            <a:extLst>
              <a:ext uri="{FF2B5EF4-FFF2-40B4-BE49-F238E27FC236}">
                <a16:creationId xmlns:a16="http://schemas.microsoft.com/office/drawing/2014/main" id="{DF145530-D70D-DFCA-6495-ED5ECE0AC92B}"/>
              </a:ext>
            </a:extLst>
          </p:cNvPr>
          <p:cNvSpPr/>
          <p:nvPr/>
        </p:nvSpPr>
        <p:spPr bwMode="auto">
          <a:xfrm>
            <a:off x="6809603" y="2987040"/>
            <a:ext cx="2195060" cy="2978331"/>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Tree>
    <p:extLst>
      <p:ext uri="{BB962C8B-B14F-4D97-AF65-F5344CB8AC3E}">
        <p14:creationId xmlns:p14="http://schemas.microsoft.com/office/powerpoint/2010/main" val="21371486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dirty="0"/>
              <a:t>GE Power Operating Margin Journey</a:t>
            </a:r>
            <a:br>
              <a:rPr lang="en-US" dirty="0"/>
            </a:br>
            <a:r>
              <a:rPr lang="en-US" sz="1600" b="1" dirty="0">
                <a:solidFill>
                  <a:srgbClr val="768692"/>
                </a:solidFill>
              </a:rPr>
              <a:t>Part 2: The Decline</a:t>
            </a:r>
            <a:endParaRPr lang="en-US" b="1" dirty="0">
              <a:solidFill>
                <a:srgbClr val="768692"/>
              </a:solidFill>
            </a:endParaRPr>
          </a:p>
        </p:txBody>
      </p:sp>
      <p:sp>
        <p:nvSpPr>
          <p:cNvPr id="5" name="Slide Number Placeholder 4"/>
          <p:cNvSpPr>
            <a:spLocks noGrp="1"/>
          </p:cNvSpPr>
          <p:nvPr>
            <p:ph type="sldNum" sz="quarter" idx="14"/>
          </p:nvPr>
        </p:nvSpPr>
        <p:spPr/>
        <p:txBody>
          <a:bodyPr/>
          <a:lstStyle/>
          <a:p>
            <a:fld id="{E6474CC2-1230-4213-AD1A-4B2FEEABA7A1}" type="slidenum">
              <a:rPr lang="en-US" smtClean="0"/>
              <a:pPr/>
              <a:t>16</a:t>
            </a:fld>
            <a:endParaRPr lang="en-US" dirty="0"/>
          </a:p>
        </p:txBody>
      </p:sp>
      <p:sp>
        <p:nvSpPr>
          <p:cNvPr id="3" name="Footer Placeholder 2"/>
          <p:cNvSpPr>
            <a:spLocks noGrp="1"/>
          </p:cNvSpPr>
          <p:nvPr>
            <p:ph type="ftr" sz="quarter" idx="17"/>
          </p:nvPr>
        </p:nvSpPr>
        <p:spPr>
          <a:xfrm>
            <a:off x="320675" y="6508750"/>
            <a:ext cx="3930650" cy="173038"/>
          </a:xfrm>
        </p:spPr>
        <p:txBody>
          <a:bodyPr/>
          <a:lstStyle/>
          <a:p>
            <a:r>
              <a:rPr lang="en-US"/>
              <a:t>For institutional use only.</a:t>
            </a:r>
            <a:endParaRPr lang="en-US" dirty="0"/>
          </a:p>
        </p:txBody>
      </p:sp>
      <p:sp>
        <p:nvSpPr>
          <p:cNvPr id="7" name="Text Box 1347"/>
          <p:cNvSpPr txBox="1">
            <a:spLocks noChangeArrowheads="1"/>
          </p:cNvSpPr>
          <p:nvPr/>
        </p:nvSpPr>
        <p:spPr bwMode="auto">
          <a:xfrm>
            <a:off x="320040" y="5962713"/>
            <a:ext cx="6659562" cy="623248"/>
          </a:xfrm>
          <a:prstGeom prst="rect">
            <a:avLst/>
          </a:prstGeom>
          <a:noFill/>
          <a:ln w="9525" algn="ctr">
            <a:noFill/>
            <a:miter lim="800000"/>
            <a:headEnd/>
            <a:tailEnd/>
          </a:ln>
        </p:spPr>
        <p:txBody>
          <a:bodyPr wrap="square" anchor="b" anchorCtr="0">
            <a:spAutoFit/>
          </a:bodyPr>
          <a:lstStyle/>
          <a:p>
            <a:pPr indent="-55556">
              <a:spcBef>
                <a:spcPts val="300"/>
              </a:spcBef>
            </a:pPr>
            <a:r>
              <a:rPr lang="en-US" sz="800" dirty="0"/>
              <a:t>Source: Fidelity Investments, FactSet.</a:t>
            </a:r>
          </a:p>
          <a:p>
            <a:pPr indent="-55556">
              <a:spcBef>
                <a:spcPts val="300"/>
              </a:spcBef>
            </a:pPr>
            <a:r>
              <a:rPr lang="en-US" sz="800" dirty="0">
                <a:solidFill>
                  <a:srgbClr val="000000"/>
                </a:solidFill>
              </a:rPr>
              <a:t>The stocks mentioned are not necessarily holdings invested in by Fidelity. References to specific company stocks should not be construed as recommendations or investment advice. The statements and opinions are those of the speaker, do not necessarily represent the views of Fidelity as a whole, and are subject to change at any time, based on market or other conditions.</a:t>
            </a:r>
            <a:endParaRPr lang="en-US" sz="800" dirty="0"/>
          </a:p>
        </p:txBody>
      </p:sp>
      <p:sp>
        <p:nvSpPr>
          <p:cNvPr id="2" name="Oval 1">
            <a:extLst>
              <a:ext uri="{FF2B5EF4-FFF2-40B4-BE49-F238E27FC236}">
                <a16:creationId xmlns:a16="http://schemas.microsoft.com/office/drawing/2014/main" id="{DD2AED65-6500-0D3D-E8B4-54A10BD77142}"/>
              </a:ext>
            </a:extLst>
          </p:cNvPr>
          <p:cNvSpPr/>
          <p:nvPr/>
        </p:nvSpPr>
        <p:spPr bwMode="auto">
          <a:xfrm rot="5032677">
            <a:off x="4867217" y="3339913"/>
            <a:ext cx="3267137" cy="1060469"/>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4" name="TextBox 3">
            <a:extLst>
              <a:ext uri="{FF2B5EF4-FFF2-40B4-BE49-F238E27FC236}">
                <a16:creationId xmlns:a16="http://schemas.microsoft.com/office/drawing/2014/main" id="{640DE440-27BB-A05E-6069-B84D45893E47}"/>
              </a:ext>
            </a:extLst>
          </p:cNvPr>
          <p:cNvSpPr txBox="1"/>
          <p:nvPr/>
        </p:nvSpPr>
        <p:spPr>
          <a:xfrm>
            <a:off x="6831565" y="2111707"/>
            <a:ext cx="2160639" cy="646331"/>
          </a:xfrm>
          <a:prstGeom prst="rect">
            <a:avLst/>
          </a:prstGeom>
          <a:noFill/>
          <a:ln>
            <a:solidFill>
              <a:srgbClr val="298FC2"/>
            </a:solidFill>
          </a:ln>
        </p:spPr>
        <p:txBody>
          <a:bodyPr wrap="square" rtlCol="0">
            <a:spAutoFit/>
          </a:bodyPr>
          <a:lstStyle/>
          <a:p>
            <a:r>
              <a:rPr lang="en-US">
                <a:solidFill>
                  <a:srgbClr val="298FC2"/>
                </a:solidFill>
              </a:rPr>
              <a:t>Acquired European factories and labor that were high cost and difficult to restructure</a:t>
            </a:r>
            <a:r>
              <a:rPr lang="en-US"/>
              <a:t>.  </a:t>
            </a:r>
          </a:p>
        </p:txBody>
      </p:sp>
      <p:graphicFrame>
        <p:nvGraphicFramePr>
          <p:cNvPr id="8" name="Chart 7">
            <a:extLst>
              <a:ext uri="{FF2B5EF4-FFF2-40B4-BE49-F238E27FC236}">
                <a16:creationId xmlns:a16="http://schemas.microsoft.com/office/drawing/2014/main" id="{B9E9E460-9CD2-1830-5F71-9E0DA9651AB3}"/>
              </a:ext>
            </a:extLst>
          </p:cNvPr>
          <p:cNvGraphicFramePr>
            <a:graphicFrameLocks/>
          </p:cNvGraphicFramePr>
          <p:nvPr/>
        </p:nvGraphicFramePr>
        <p:xfrm>
          <a:off x="327880" y="1001618"/>
          <a:ext cx="8188710" cy="4509835"/>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a:extLst>
              <a:ext uri="{FF2B5EF4-FFF2-40B4-BE49-F238E27FC236}">
                <a16:creationId xmlns:a16="http://schemas.microsoft.com/office/drawing/2014/main" id="{A998B689-830F-E4F6-D47B-8820A9E8E09A}"/>
              </a:ext>
            </a:extLst>
          </p:cNvPr>
          <p:cNvSpPr txBox="1"/>
          <p:nvPr/>
        </p:nvSpPr>
        <p:spPr>
          <a:xfrm>
            <a:off x="1528802" y="5455726"/>
            <a:ext cx="5786866" cy="523220"/>
          </a:xfrm>
          <a:prstGeom prst="rect">
            <a:avLst/>
          </a:prstGeom>
          <a:noFill/>
          <a:ln>
            <a:solidFill>
              <a:srgbClr val="298FC2"/>
            </a:solidFill>
          </a:ln>
        </p:spPr>
        <p:txBody>
          <a:bodyPr wrap="square" rtlCol="0">
            <a:spAutoFit/>
          </a:bodyPr>
          <a:lstStyle/>
          <a:p>
            <a:r>
              <a:rPr lang="en-US" sz="1400" b="1" dirty="0">
                <a:solidFill>
                  <a:srgbClr val="298FC2"/>
                </a:solidFill>
              </a:rPr>
              <a:t>Key Takeaway</a:t>
            </a:r>
            <a:r>
              <a:rPr lang="en-US" sz="1400" dirty="0">
                <a:solidFill>
                  <a:srgbClr val="298FC2"/>
                </a:solidFill>
              </a:rPr>
              <a:t>: GE Power was a high margin, cash generative, high ROIC business for decades before the Alstom Acquisition debacle. </a:t>
            </a:r>
          </a:p>
        </p:txBody>
      </p:sp>
    </p:spTree>
    <p:extLst>
      <p:ext uri="{BB962C8B-B14F-4D97-AF65-F5344CB8AC3E}">
        <p14:creationId xmlns:p14="http://schemas.microsoft.com/office/powerpoint/2010/main" val="13440221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dirty="0"/>
              <a:t>Recency Bias Impacting Street’s Power Estimates</a:t>
            </a:r>
          </a:p>
        </p:txBody>
      </p:sp>
      <p:sp>
        <p:nvSpPr>
          <p:cNvPr id="5" name="Slide Number Placeholder 4"/>
          <p:cNvSpPr>
            <a:spLocks noGrp="1"/>
          </p:cNvSpPr>
          <p:nvPr>
            <p:ph type="sldNum" sz="quarter" idx="14"/>
          </p:nvPr>
        </p:nvSpPr>
        <p:spPr/>
        <p:txBody>
          <a:bodyPr/>
          <a:lstStyle/>
          <a:p>
            <a:fld id="{E6474CC2-1230-4213-AD1A-4B2FEEABA7A1}" type="slidenum">
              <a:rPr lang="en-US" smtClean="0"/>
              <a:pPr/>
              <a:t>17</a:t>
            </a:fld>
            <a:endParaRPr lang="en-US" dirty="0"/>
          </a:p>
        </p:txBody>
      </p:sp>
      <p:sp>
        <p:nvSpPr>
          <p:cNvPr id="3" name="Footer Placeholder 2"/>
          <p:cNvSpPr>
            <a:spLocks noGrp="1"/>
          </p:cNvSpPr>
          <p:nvPr>
            <p:ph type="ftr" sz="quarter" idx="17"/>
          </p:nvPr>
        </p:nvSpPr>
        <p:spPr>
          <a:xfrm>
            <a:off x="320675" y="6508750"/>
            <a:ext cx="3930650" cy="173038"/>
          </a:xfrm>
        </p:spPr>
        <p:txBody>
          <a:bodyPr/>
          <a:lstStyle/>
          <a:p>
            <a:r>
              <a:rPr lang="en-US"/>
              <a:t>For institutional use only.</a:t>
            </a:r>
            <a:endParaRPr lang="en-US" dirty="0"/>
          </a:p>
        </p:txBody>
      </p:sp>
      <p:sp>
        <p:nvSpPr>
          <p:cNvPr id="7" name="Text Box 1347"/>
          <p:cNvSpPr txBox="1">
            <a:spLocks noChangeArrowheads="1"/>
          </p:cNvSpPr>
          <p:nvPr/>
        </p:nvSpPr>
        <p:spPr bwMode="auto">
          <a:xfrm>
            <a:off x="320040" y="6007172"/>
            <a:ext cx="6659562" cy="623248"/>
          </a:xfrm>
          <a:prstGeom prst="rect">
            <a:avLst/>
          </a:prstGeom>
          <a:noFill/>
          <a:ln w="9525" algn="ctr">
            <a:noFill/>
            <a:miter lim="800000"/>
            <a:headEnd/>
            <a:tailEnd/>
          </a:ln>
        </p:spPr>
        <p:txBody>
          <a:bodyPr wrap="square" anchor="b" anchorCtr="0">
            <a:spAutoFit/>
          </a:bodyPr>
          <a:lstStyle/>
          <a:p>
            <a:pPr indent="-55556">
              <a:spcBef>
                <a:spcPts val="300"/>
              </a:spcBef>
            </a:pPr>
            <a:r>
              <a:rPr lang="en-US" sz="800" dirty="0"/>
              <a:t>Source: Bloomberg and Fidelity Investments</a:t>
            </a:r>
          </a:p>
          <a:p>
            <a:pPr indent="-55556">
              <a:spcBef>
                <a:spcPts val="300"/>
              </a:spcBef>
            </a:pPr>
            <a:r>
              <a:rPr lang="en-US" sz="800" dirty="0">
                <a:solidFill>
                  <a:srgbClr val="000000"/>
                </a:solidFill>
              </a:rPr>
              <a:t>The stocks mentioned are not necessarily holdings invested in by Fidelity. References to specific company stocks should not be construed as recommendations or investment advice. The statements and opinions are those of the speaker, do not necessarily represent the views of Fidelity as a whole, and are subject to change at any time, based on market or other conditions.</a:t>
            </a:r>
            <a:endParaRPr lang="en-US" sz="800" dirty="0"/>
          </a:p>
        </p:txBody>
      </p:sp>
      <p:graphicFrame>
        <p:nvGraphicFramePr>
          <p:cNvPr id="4" name="Chart 3">
            <a:extLst>
              <a:ext uri="{FF2B5EF4-FFF2-40B4-BE49-F238E27FC236}">
                <a16:creationId xmlns:a16="http://schemas.microsoft.com/office/drawing/2014/main" id="{08BB17D7-A030-AB8A-22EE-C40820EF7AA3}"/>
              </a:ext>
            </a:extLst>
          </p:cNvPr>
          <p:cNvGraphicFramePr>
            <a:graphicFrameLocks/>
          </p:cNvGraphicFramePr>
          <p:nvPr/>
        </p:nvGraphicFramePr>
        <p:xfrm>
          <a:off x="667417" y="899889"/>
          <a:ext cx="7238866" cy="269557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a:extLst>
              <a:ext uri="{FF2B5EF4-FFF2-40B4-BE49-F238E27FC236}">
                <a16:creationId xmlns:a16="http://schemas.microsoft.com/office/drawing/2014/main" id="{04A2D4B3-7780-8BE3-F6D8-68742CBD8B67}"/>
              </a:ext>
            </a:extLst>
          </p:cNvPr>
          <p:cNvGraphicFramePr>
            <a:graphicFrameLocks/>
          </p:cNvGraphicFramePr>
          <p:nvPr/>
        </p:nvGraphicFramePr>
        <p:xfrm>
          <a:off x="647920" y="3623184"/>
          <a:ext cx="6893703" cy="2695575"/>
        </p:xfrm>
        <a:graphic>
          <a:graphicData uri="http://schemas.openxmlformats.org/drawingml/2006/chart">
            <c:chart xmlns:c="http://schemas.openxmlformats.org/drawingml/2006/chart" xmlns:r="http://schemas.openxmlformats.org/officeDocument/2006/relationships" r:id="rId4"/>
          </a:graphicData>
        </a:graphic>
      </p:graphicFrame>
      <p:sp>
        <p:nvSpPr>
          <p:cNvPr id="10" name="TextBox 1">
            <a:extLst>
              <a:ext uri="{FF2B5EF4-FFF2-40B4-BE49-F238E27FC236}">
                <a16:creationId xmlns:a16="http://schemas.microsoft.com/office/drawing/2014/main" id="{2154CE26-31F9-F186-800B-45392EC697F1}"/>
              </a:ext>
            </a:extLst>
          </p:cNvPr>
          <p:cNvSpPr txBox="1"/>
          <p:nvPr/>
        </p:nvSpPr>
        <p:spPr>
          <a:xfrm>
            <a:off x="5180452" y="5020294"/>
            <a:ext cx="1799150" cy="517037"/>
          </a:xfrm>
          <a:prstGeom prst="rect">
            <a:avLst/>
          </a:prstGeom>
          <a:ln>
            <a:solidFill>
              <a:srgbClr val="75787B"/>
            </a:solidFill>
          </a:ln>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000" dirty="0"/>
              <a:t>Historical GE Power Margins:</a:t>
            </a:r>
            <a:r>
              <a:rPr lang="en-US" sz="1000" baseline="0" dirty="0"/>
              <a:t> </a:t>
            </a:r>
            <a:endParaRPr lang="en-US" sz="1000" dirty="0"/>
          </a:p>
          <a:p>
            <a:r>
              <a:rPr lang="en-US" sz="1000" dirty="0"/>
              <a:t>'98-'16 Avg: 19%</a:t>
            </a:r>
          </a:p>
          <a:p>
            <a:r>
              <a:rPr lang="en-US" sz="1000" dirty="0"/>
              <a:t>'98-'16 ex '00-'03:</a:t>
            </a:r>
            <a:r>
              <a:rPr lang="en-US" sz="1000" baseline="0" dirty="0"/>
              <a:t> 18%</a:t>
            </a:r>
            <a:endParaRPr lang="en-US" sz="1000" dirty="0"/>
          </a:p>
        </p:txBody>
      </p:sp>
      <p:cxnSp>
        <p:nvCxnSpPr>
          <p:cNvPr id="11" name="Straight Arrow Connector 10">
            <a:extLst>
              <a:ext uri="{FF2B5EF4-FFF2-40B4-BE49-F238E27FC236}">
                <a16:creationId xmlns:a16="http://schemas.microsoft.com/office/drawing/2014/main" id="{55199678-A614-C631-1015-5F6E1FFD9D9B}"/>
              </a:ext>
            </a:extLst>
          </p:cNvPr>
          <p:cNvCxnSpPr>
            <a:cxnSpLocks/>
          </p:cNvCxnSpPr>
          <p:nvPr/>
        </p:nvCxnSpPr>
        <p:spPr bwMode="auto">
          <a:xfrm>
            <a:off x="1110454" y="3968833"/>
            <a:ext cx="6352792" cy="0"/>
          </a:xfrm>
          <a:prstGeom prst="straightConnector1">
            <a:avLst/>
          </a:prstGeom>
          <a:ln w="38100">
            <a:solidFill>
              <a:schemeClr val="accent2"/>
            </a:solidFill>
            <a:headEnd type="none" w="med" len="med"/>
            <a:tailEnd type="triangle"/>
          </a:ln>
        </p:spPr>
        <p:style>
          <a:lnRef idx="1">
            <a:schemeClr val="accent2"/>
          </a:lnRef>
          <a:fillRef idx="0">
            <a:schemeClr val="accent2"/>
          </a:fillRef>
          <a:effectRef idx="0">
            <a:schemeClr val="accent2"/>
          </a:effectRef>
          <a:fontRef idx="minor">
            <a:schemeClr val="tx1"/>
          </a:fontRef>
        </p:style>
      </p:cxnSp>
      <p:sp>
        <p:nvSpPr>
          <p:cNvPr id="13" name="Rectangle 12">
            <a:extLst>
              <a:ext uri="{FF2B5EF4-FFF2-40B4-BE49-F238E27FC236}">
                <a16:creationId xmlns:a16="http://schemas.microsoft.com/office/drawing/2014/main" id="{0CEC3FAC-5E0E-A048-1BCA-D2EFFA439D75}"/>
              </a:ext>
            </a:extLst>
          </p:cNvPr>
          <p:cNvSpPr/>
          <p:nvPr/>
        </p:nvSpPr>
        <p:spPr bwMode="auto">
          <a:xfrm>
            <a:off x="5816484" y="3996554"/>
            <a:ext cx="1461477" cy="242275"/>
          </a:xfrm>
          <a:prstGeom prst="rect">
            <a:avLst/>
          </a:prstGeom>
          <a:noFill/>
          <a:ln w="1905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a:ln>
                  <a:noFill/>
                </a:ln>
                <a:effectLst/>
                <a:latin typeface="Arial" charset="0"/>
                <a:ea typeface="ＭＳ Ｐゴシック" charset="-128"/>
              </a:rPr>
              <a:t>FMR Analyst Models</a:t>
            </a:r>
          </a:p>
        </p:txBody>
      </p:sp>
      <p:cxnSp>
        <p:nvCxnSpPr>
          <p:cNvPr id="14" name="Straight Arrow Connector 13">
            <a:extLst>
              <a:ext uri="{FF2B5EF4-FFF2-40B4-BE49-F238E27FC236}">
                <a16:creationId xmlns:a16="http://schemas.microsoft.com/office/drawing/2014/main" id="{2B72DF5F-F528-BD60-A774-5435D7691B4F}"/>
              </a:ext>
            </a:extLst>
          </p:cNvPr>
          <p:cNvCxnSpPr>
            <a:cxnSpLocks/>
          </p:cNvCxnSpPr>
          <p:nvPr/>
        </p:nvCxnSpPr>
        <p:spPr bwMode="auto">
          <a:xfrm>
            <a:off x="6659765" y="1717667"/>
            <a:ext cx="1140711" cy="0"/>
          </a:xfrm>
          <a:prstGeom prst="straightConnector1">
            <a:avLst/>
          </a:prstGeom>
          <a:ln w="38100">
            <a:solidFill>
              <a:schemeClr val="accent2"/>
            </a:solidFill>
            <a:headEnd type="none" w="med" len="med"/>
            <a:tailEnd type="triangle"/>
          </a:ln>
        </p:spPr>
        <p:style>
          <a:lnRef idx="1">
            <a:schemeClr val="accent2"/>
          </a:lnRef>
          <a:fillRef idx="0">
            <a:schemeClr val="accent2"/>
          </a:fillRef>
          <a:effectRef idx="0">
            <a:schemeClr val="accent2"/>
          </a:effectRef>
          <a:fontRef idx="minor">
            <a:schemeClr val="tx1"/>
          </a:fontRef>
        </p:style>
      </p:cxnSp>
      <p:sp>
        <p:nvSpPr>
          <p:cNvPr id="18" name="Rectangle 17">
            <a:extLst>
              <a:ext uri="{FF2B5EF4-FFF2-40B4-BE49-F238E27FC236}">
                <a16:creationId xmlns:a16="http://schemas.microsoft.com/office/drawing/2014/main" id="{FE8049EB-36F0-9C60-47C0-813118ED149B}"/>
              </a:ext>
            </a:extLst>
          </p:cNvPr>
          <p:cNvSpPr/>
          <p:nvPr/>
        </p:nvSpPr>
        <p:spPr bwMode="auto">
          <a:xfrm>
            <a:off x="6665399" y="1743728"/>
            <a:ext cx="1461477" cy="242275"/>
          </a:xfrm>
          <a:prstGeom prst="rect">
            <a:avLst/>
          </a:prstGeom>
          <a:noFill/>
          <a:ln w="1905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a:ln>
                  <a:noFill/>
                </a:ln>
                <a:effectLst/>
                <a:latin typeface="Arial" charset="0"/>
                <a:ea typeface="ＭＳ Ｐゴシック" charset="-128"/>
              </a:rPr>
              <a:t>FMR Analyst Models</a:t>
            </a:r>
          </a:p>
        </p:txBody>
      </p:sp>
    </p:spTree>
    <p:extLst>
      <p:ext uri="{BB962C8B-B14F-4D97-AF65-F5344CB8AC3E}">
        <p14:creationId xmlns:p14="http://schemas.microsoft.com/office/powerpoint/2010/main" val="995737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17114" y="228600"/>
            <a:ext cx="8502991" cy="838200"/>
          </a:xfrm>
        </p:spPr>
        <p:txBody>
          <a:bodyPr/>
          <a:lstStyle/>
          <a:p>
            <a:r>
              <a:rPr lang="en-US" dirty="0"/>
              <a:t>Deep Dive Into Power Assumptions </a:t>
            </a:r>
            <a:br>
              <a:rPr lang="en-US" dirty="0"/>
            </a:br>
            <a:r>
              <a:rPr lang="en-US" sz="1600" b="1" dirty="0">
                <a:solidFill>
                  <a:srgbClr val="768692"/>
                </a:solidFill>
              </a:rPr>
              <a:t>Portfolio manager leverages own expertise and FMR research to arrive at conclusion</a:t>
            </a:r>
            <a:endParaRPr lang="en-US" dirty="0"/>
          </a:p>
        </p:txBody>
      </p:sp>
      <p:sp>
        <p:nvSpPr>
          <p:cNvPr id="5" name="Slide Number Placeholder 4"/>
          <p:cNvSpPr>
            <a:spLocks noGrp="1"/>
          </p:cNvSpPr>
          <p:nvPr>
            <p:ph type="sldNum" sz="quarter" idx="14"/>
          </p:nvPr>
        </p:nvSpPr>
        <p:spPr/>
        <p:txBody>
          <a:bodyPr/>
          <a:lstStyle/>
          <a:p>
            <a:fld id="{E6474CC2-1230-4213-AD1A-4B2FEEABA7A1}" type="slidenum">
              <a:rPr lang="en-US" smtClean="0"/>
              <a:pPr/>
              <a:t>18</a:t>
            </a:fld>
            <a:endParaRPr lang="en-US" dirty="0"/>
          </a:p>
        </p:txBody>
      </p:sp>
      <p:sp>
        <p:nvSpPr>
          <p:cNvPr id="3" name="Footer Placeholder 2"/>
          <p:cNvSpPr>
            <a:spLocks noGrp="1"/>
          </p:cNvSpPr>
          <p:nvPr>
            <p:ph type="ftr" sz="quarter" idx="17"/>
          </p:nvPr>
        </p:nvSpPr>
        <p:spPr>
          <a:xfrm>
            <a:off x="320675" y="6508750"/>
            <a:ext cx="3930650" cy="173038"/>
          </a:xfrm>
        </p:spPr>
        <p:txBody>
          <a:bodyPr/>
          <a:lstStyle/>
          <a:p>
            <a:r>
              <a:rPr lang="en-US"/>
              <a:t>For institutional use only.</a:t>
            </a:r>
            <a:endParaRPr lang="en-US" dirty="0"/>
          </a:p>
        </p:txBody>
      </p:sp>
      <p:sp>
        <p:nvSpPr>
          <p:cNvPr id="7" name="Text Box 1347"/>
          <p:cNvSpPr txBox="1">
            <a:spLocks noChangeArrowheads="1"/>
          </p:cNvSpPr>
          <p:nvPr/>
        </p:nvSpPr>
        <p:spPr bwMode="auto">
          <a:xfrm>
            <a:off x="327880" y="5953229"/>
            <a:ext cx="6659562" cy="215444"/>
          </a:xfrm>
          <a:prstGeom prst="rect">
            <a:avLst/>
          </a:prstGeom>
          <a:noFill/>
          <a:ln w="9525" algn="ctr">
            <a:noFill/>
            <a:miter lim="800000"/>
            <a:headEnd/>
            <a:tailEnd/>
          </a:ln>
        </p:spPr>
        <p:txBody>
          <a:bodyPr wrap="square" anchor="b" anchorCtr="0">
            <a:spAutoFit/>
          </a:bodyPr>
          <a:lstStyle/>
          <a:p>
            <a:pPr indent="-55556">
              <a:spcBef>
                <a:spcPts val="300"/>
              </a:spcBef>
            </a:pPr>
            <a:r>
              <a:rPr lang="en-US" sz="800" dirty="0"/>
              <a:t>Source: Fidelity Investments</a:t>
            </a:r>
          </a:p>
        </p:txBody>
      </p:sp>
      <p:pic>
        <p:nvPicPr>
          <p:cNvPr id="90" name="Picture 89">
            <a:extLst>
              <a:ext uri="{FF2B5EF4-FFF2-40B4-BE49-F238E27FC236}">
                <a16:creationId xmlns:a16="http://schemas.microsoft.com/office/drawing/2014/main" id="{C16726CA-2B20-F5A6-73E8-2136EFAD4BA1}"/>
              </a:ext>
            </a:extLst>
          </p:cNvPr>
          <p:cNvPicPr>
            <a:picLocks noChangeAspect="1"/>
          </p:cNvPicPr>
          <p:nvPr/>
        </p:nvPicPr>
        <p:blipFill>
          <a:blip r:embed="rId3"/>
          <a:stretch>
            <a:fillRect/>
          </a:stretch>
        </p:blipFill>
        <p:spPr>
          <a:xfrm>
            <a:off x="166340" y="914208"/>
            <a:ext cx="8977659" cy="2867378"/>
          </a:xfrm>
          <a:prstGeom prst="rect">
            <a:avLst/>
          </a:prstGeom>
        </p:spPr>
      </p:pic>
      <p:sp>
        <p:nvSpPr>
          <p:cNvPr id="91" name="Rectangle 90">
            <a:extLst>
              <a:ext uri="{FF2B5EF4-FFF2-40B4-BE49-F238E27FC236}">
                <a16:creationId xmlns:a16="http://schemas.microsoft.com/office/drawing/2014/main" id="{DA6BE289-C9E4-28B4-85CB-2D0DA1781910}"/>
              </a:ext>
            </a:extLst>
          </p:cNvPr>
          <p:cNvSpPr/>
          <p:nvPr/>
        </p:nvSpPr>
        <p:spPr bwMode="auto">
          <a:xfrm>
            <a:off x="6510937" y="1326050"/>
            <a:ext cx="2633062" cy="2323930"/>
          </a:xfrm>
          <a:prstGeom prst="rect">
            <a:avLst/>
          </a:prstGeom>
          <a:solidFill>
            <a:schemeClr val="accent5">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cxnSp>
        <p:nvCxnSpPr>
          <p:cNvPr id="92" name="Straight Arrow Connector 91">
            <a:extLst>
              <a:ext uri="{FF2B5EF4-FFF2-40B4-BE49-F238E27FC236}">
                <a16:creationId xmlns:a16="http://schemas.microsoft.com/office/drawing/2014/main" id="{EA0590CB-A6C5-116C-26A2-123F2AC8F094}"/>
              </a:ext>
            </a:extLst>
          </p:cNvPr>
          <p:cNvCxnSpPr>
            <a:cxnSpLocks/>
          </p:cNvCxnSpPr>
          <p:nvPr/>
        </p:nvCxnSpPr>
        <p:spPr bwMode="auto">
          <a:xfrm flipH="1">
            <a:off x="2104057" y="2961163"/>
            <a:ext cx="3725042" cy="1208354"/>
          </a:xfrm>
          <a:prstGeom prst="straightConnector1">
            <a:avLst/>
          </a:prstGeom>
          <a:ln w="28575">
            <a:headEnd type="none" w="med" len="med"/>
            <a:tailEnd type="triangle"/>
          </a:ln>
        </p:spPr>
        <p:style>
          <a:lnRef idx="1">
            <a:schemeClr val="accent4"/>
          </a:lnRef>
          <a:fillRef idx="0">
            <a:schemeClr val="accent4"/>
          </a:fillRef>
          <a:effectRef idx="0">
            <a:schemeClr val="accent4"/>
          </a:effectRef>
          <a:fontRef idx="minor">
            <a:schemeClr val="tx1"/>
          </a:fontRef>
        </p:style>
      </p:cxnSp>
      <p:sp>
        <p:nvSpPr>
          <p:cNvPr id="93" name="Rectangle: Rounded Corners 92">
            <a:extLst>
              <a:ext uri="{FF2B5EF4-FFF2-40B4-BE49-F238E27FC236}">
                <a16:creationId xmlns:a16="http://schemas.microsoft.com/office/drawing/2014/main" id="{A4A41DB1-8F47-6410-4FB7-BF7A886DA4AD}"/>
              </a:ext>
            </a:extLst>
          </p:cNvPr>
          <p:cNvSpPr/>
          <p:nvPr/>
        </p:nvSpPr>
        <p:spPr bwMode="auto">
          <a:xfrm>
            <a:off x="283045" y="4213378"/>
            <a:ext cx="3638551" cy="1530503"/>
          </a:xfrm>
          <a:prstGeom prst="roundRect">
            <a:avLst/>
          </a:prstGeom>
          <a:noFill/>
          <a:ln w="9525" cap="flat" cmpd="sng" algn="ctr">
            <a:solidFill>
              <a:schemeClr val="accent1">
                <a:lumMod val="7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ea typeface="ＭＳ Ｐゴシック" charset="-128"/>
              </a:rPr>
              <a:t>2016 Alstom acquisition created high-cost overcapacity in Europe</a:t>
            </a:r>
          </a:p>
          <a:p>
            <a:pPr marL="228600" marR="0" indent="-228600" defTabSz="914400" rtl="0" eaLnBrk="0" fontAlgn="base" latinLnBrk="0" hangingPunct="0">
              <a:lnSpc>
                <a:spcPct val="100000"/>
              </a:lnSpc>
              <a:spcBef>
                <a:spcPct val="0"/>
              </a:spcBef>
              <a:spcAft>
                <a:spcPct val="0"/>
              </a:spcAft>
              <a:buClrTx/>
              <a:buSzTx/>
              <a:buFont typeface="+mj-lt"/>
              <a:buAutoNum type="arabicPeriod"/>
              <a:tabLst/>
            </a:pPr>
            <a:r>
              <a:rPr lang="en-US" dirty="0">
                <a:latin typeface="Arial" charset="0"/>
                <a:ea typeface="ＭＳ Ｐゴシック" charset="-128"/>
              </a:rPr>
              <a:t>GE has been restructuring since to reduce fixed costs on the OE side. </a:t>
            </a:r>
          </a:p>
          <a:p>
            <a:pPr marL="228600" marR="0" indent="-228600" defTabSz="914400" rtl="0" eaLnBrk="0" fontAlgn="base" latinLnBrk="0" hangingPunct="0">
              <a:lnSpc>
                <a:spcPct val="100000"/>
              </a:lnSpc>
              <a:spcBef>
                <a:spcPct val="0"/>
              </a:spcBef>
              <a:spcAft>
                <a:spcPct val="0"/>
              </a:spcAft>
              <a:buClrTx/>
              <a:buSzTx/>
              <a:buFont typeface="+mj-lt"/>
              <a:buAutoNum type="arabicPeriod"/>
              <a:tabLst/>
            </a:pPr>
            <a:r>
              <a:rPr lang="en-US" dirty="0">
                <a:latin typeface="Arial" charset="0"/>
                <a:ea typeface="ＭＳ Ｐゴシック" charset="-128"/>
              </a:rPr>
              <a:t>In addition, the power service margins have been dragged down from transactional service OI evaporating.</a:t>
            </a:r>
            <a:endParaRPr kumimoji="0" lang="en-US" sz="1200" b="0" i="0" u="none" strike="noStrike" cap="none" normalizeH="0" baseline="0" dirty="0">
              <a:ln>
                <a:noFill/>
              </a:ln>
              <a:solidFill>
                <a:schemeClr val="tx1"/>
              </a:solidFill>
              <a:effectLst/>
              <a:latin typeface="Arial" charset="0"/>
              <a:ea typeface="ＭＳ Ｐゴシック" charset="-128"/>
            </a:endParaRPr>
          </a:p>
        </p:txBody>
      </p:sp>
      <p:cxnSp>
        <p:nvCxnSpPr>
          <p:cNvPr id="94" name="Straight Arrow Connector 93">
            <a:extLst>
              <a:ext uri="{FF2B5EF4-FFF2-40B4-BE49-F238E27FC236}">
                <a16:creationId xmlns:a16="http://schemas.microsoft.com/office/drawing/2014/main" id="{96FABBA4-5646-123E-A98E-DA4DB3B76671}"/>
              </a:ext>
            </a:extLst>
          </p:cNvPr>
          <p:cNvCxnSpPr>
            <a:cxnSpLocks/>
          </p:cNvCxnSpPr>
          <p:nvPr/>
        </p:nvCxnSpPr>
        <p:spPr bwMode="auto">
          <a:xfrm>
            <a:off x="3966578" y="4871439"/>
            <a:ext cx="444892" cy="0"/>
          </a:xfrm>
          <a:prstGeom prst="straightConnector1">
            <a:avLst/>
          </a:prstGeom>
          <a:ln w="28575">
            <a:headEnd type="none" w="med" len="med"/>
            <a:tailEnd type="triangle"/>
          </a:ln>
        </p:spPr>
        <p:style>
          <a:lnRef idx="1">
            <a:schemeClr val="accent4"/>
          </a:lnRef>
          <a:fillRef idx="0">
            <a:schemeClr val="accent4"/>
          </a:fillRef>
          <a:effectRef idx="0">
            <a:schemeClr val="accent4"/>
          </a:effectRef>
          <a:fontRef idx="minor">
            <a:schemeClr val="tx1"/>
          </a:fontRef>
        </p:style>
      </p:cxnSp>
      <p:sp>
        <p:nvSpPr>
          <p:cNvPr id="8" name="TextBox 7">
            <a:extLst>
              <a:ext uri="{FF2B5EF4-FFF2-40B4-BE49-F238E27FC236}">
                <a16:creationId xmlns:a16="http://schemas.microsoft.com/office/drawing/2014/main" id="{2F043341-E2CF-77C2-7BBB-3949272072F1}"/>
              </a:ext>
            </a:extLst>
          </p:cNvPr>
          <p:cNvSpPr txBox="1"/>
          <p:nvPr/>
        </p:nvSpPr>
        <p:spPr>
          <a:xfrm>
            <a:off x="4411470" y="3903033"/>
            <a:ext cx="4534410" cy="1936812"/>
          </a:xfrm>
          <a:prstGeom prst="rect">
            <a:avLst/>
          </a:prstGeom>
          <a:noFill/>
          <a:ln>
            <a:solidFill>
              <a:schemeClr val="accent1"/>
            </a:solidFill>
          </a:ln>
        </p:spPr>
        <p:txBody>
          <a:bodyPr wrap="square" rtlCol="0">
            <a:spAutoFit/>
          </a:bodyPr>
          <a:lstStyle/>
          <a:p>
            <a:pPr marL="0" marR="0">
              <a:lnSpc>
                <a:spcPct val="107000"/>
              </a:lnSpc>
              <a:spcBef>
                <a:spcPts val="0"/>
              </a:spcBef>
              <a:spcAft>
                <a:spcPts val="800"/>
              </a:spcAft>
            </a:pPr>
            <a:r>
              <a:rPr lang="en-US" sz="1000" kern="100" dirty="0">
                <a:effectLst/>
                <a:latin typeface="Calibri" panose="020F0502020204030204" pitchFamily="34" charset="0"/>
                <a:ea typeface="Calibri" panose="020F0502020204030204" pitchFamily="34" charset="0"/>
                <a:cs typeface="Times New Roman" panose="02020603050405020304" pitchFamily="18" charset="0"/>
              </a:rPr>
              <a:t>2/29/20 QN on additional comments on Dinner with CEO Larry Culp </a:t>
            </a:r>
          </a:p>
          <a:p>
            <a:pPr marL="0" marR="0">
              <a:lnSpc>
                <a:spcPct val="107000"/>
              </a:lnSpc>
              <a:spcBef>
                <a:spcPts val="0"/>
              </a:spcBef>
              <a:spcAft>
                <a:spcPts val="800"/>
              </a:spcAft>
            </a:pPr>
            <a:r>
              <a:rPr lang="en-US" sz="1000" kern="100" dirty="0">
                <a:effectLst/>
                <a:latin typeface="Calibri" panose="020F0502020204030204" pitchFamily="34" charset="0"/>
                <a:ea typeface="Calibri" panose="020F0502020204030204" pitchFamily="34" charset="0"/>
                <a:cs typeface="Times New Roman" panose="02020603050405020304" pitchFamily="18" charset="0"/>
              </a:rPr>
              <a:t>Remaining questions post dinner:</a:t>
            </a:r>
          </a:p>
          <a:p>
            <a:pPr marL="0" marR="0">
              <a:lnSpc>
                <a:spcPct val="107000"/>
              </a:lnSpc>
              <a:spcBef>
                <a:spcPts val="0"/>
              </a:spcBef>
              <a:spcAft>
                <a:spcPts val="800"/>
              </a:spcAft>
            </a:pPr>
            <a:r>
              <a:rPr lang="en-US" sz="1000" kern="1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Power transactional services was a $2-$2.5B OI business in 2016-2017. Estimate today $500M. To deliver Alstom “synergies” GE fired salespeople on the factory floor. Sounded like plan to increase visibility/sales coverage into these turbines (GE didn’t know where majority of these were several years after firing salespeople) hasn’t led to incremental revenues/margins.</a:t>
            </a:r>
            <a:r>
              <a:rPr lang="en-US" sz="1000" kern="100" dirty="0">
                <a:effectLst/>
                <a:latin typeface="Calibri" panose="020F0502020204030204" pitchFamily="34" charset="0"/>
                <a:ea typeface="Calibri" panose="020F0502020204030204" pitchFamily="34" charset="0"/>
                <a:cs typeface="Times New Roman" panose="02020603050405020304" pitchFamily="18" charset="0"/>
              </a:rPr>
              <a:t> Wonder now if GE’s retrenchment opened the door to lower cost 3</a:t>
            </a:r>
            <a:r>
              <a:rPr lang="en-US" sz="1000" kern="100" baseline="30000" dirty="0">
                <a:effectLst/>
                <a:latin typeface="Calibri" panose="020F0502020204030204" pitchFamily="34" charset="0"/>
                <a:ea typeface="Calibri" panose="020F0502020204030204" pitchFamily="34" charset="0"/>
                <a:cs typeface="Times New Roman" panose="02020603050405020304" pitchFamily="18" charset="0"/>
              </a:rPr>
              <a:t>rd</a:t>
            </a:r>
            <a:r>
              <a:rPr lang="en-US" sz="1000" kern="100" dirty="0">
                <a:effectLst/>
                <a:latin typeface="Calibri" panose="020F0502020204030204" pitchFamily="34" charset="0"/>
                <a:ea typeface="Calibri" panose="020F0502020204030204" pitchFamily="34" charset="0"/>
                <a:cs typeface="Times New Roman" panose="02020603050405020304" pitchFamily="18" charset="0"/>
              </a:rPr>
              <a:t> party parts solutions. This would be an incremental negative to ultimate LT power OM story (still long way to go before this matters though)</a:t>
            </a:r>
          </a:p>
        </p:txBody>
      </p:sp>
      <p:sp>
        <p:nvSpPr>
          <p:cNvPr id="2" name="TextBox 1">
            <a:extLst>
              <a:ext uri="{FF2B5EF4-FFF2-40B4-BE49-F238E27FC236}">
                <a16:creationId xmlns:a16="http://schemas.microsoft.com/office/drawing/2014/main" id="{7B3C221E-765E-F70D-A5E4-E813F29DC730}"/>
              </a:ext>
            </a:extLst>
          </p:cNvPr>
          <p:cNvSpPr txBox="1"/>
          <p:nvPr/>
        </p:nvSpPr>
        <p:spPr>
          <a:xfrm>
            <a:off x="6678675" y="2117064"/>
            <a:ext cx="2141431" cy="461665"/>
          </a:xfrm>
          <a:prstGeom prst="rect">
            <a:avLst/>
          </a:prstGeom>
          <a:noFill/>
        </p:spPr>
        <p:txBody>
          <a:bodyPr wrap="square" rtlCol="0">
            <a:spAutoFit/>
          </a:bodyPr>
          <a:lstStyle/>
          <a:p>
            <a:pPr algn="ctr"/>
            <a:r>
              <a:rPr lang="en-US" dirty="0"/>
              <a:t>FMR models each line item out to 2028</a:t>
            </a:r>
          </a:p>
        </p:txBody>
      </p:sp>
      <p:sp>
        <p:nvSpPr>
          <p:cNvPr id="4" name="Text Box 1347">
            <a:extLst>
              <a:ext uri="{FF2B5EF4-FFF2-40B4-BE49-F238E27FC236}">
                <a16:creationId xmlns:a16="http://schemas.microsoft.com/office/drawing/2014/main" id="{69221B58-DFEA-2FF8-63F4-CA4CFEEEFE43}"/>
              </a:ext>
            </a:extLst>
          </p:cNvPr>
          <p:cNvSpPr txBox="1">
            <a:spLocks noChangeArrowheads="1"/>
          </p:cNvSpPr>
          <p:nvPr/>
        </p:nvSpPr>
        <p:spPr bwMode="auto">
          <a:xfrm>
            <a:off x="317114" y="6108976"/>
            <a:ext cx="6659562" cy="461665"/>
          </a:xfrm>
          <a:prstGeom prst="rect">
            <a:avLst/>
          </a:prstGeom>
          <a:noFill/>
          <a:ln w="9525" algn="ctr">
            <a:noFill/>
            <a:miter lim="800000"/>
            <a:headEnd/>
            <a:tailEnd/>
          </a:ln>
        </p:spPr>
        <p:txBody>
          <a:bodyPr wrap="square" anchor="b" anchorCtr="0">
            <a:spAutoFit/>
          </a:bodyPr>
          <a:lstStyle/>
          <a:p>
            <a:pPr indent="-55556">
              <a:spcBef>
                <a:spcPts val="300"/>
              </a:spcBef>
            </a:pPr>
            <a:r>
              <a:rPr lang="en-US" sz="800" dirty="0">
                <a:solidFill>
                  <a:srgbClr val="000000"/>
                </a:solidFill>
              </a:rPr>
              <a:t>The stocks mentioned are not necessarily holdings invested in by Fidelity. References to specific company stocks should not be construed as recommendations or investment advice. The statements and opinions are those of the speaker, do not necessarily represent the views of Fidelity as a whole, and are subject to change at any time, based on market or other conditions.</a:t>
            </a:r>
            <a:endParaRPr lang="en-US" sz="800" dirty="0"/>
          </a:p>
        </p:txBody>
      </p:sp>
    </p:spTree>
    <p:extLst>
      <p:ext uri="{BB962C8B-B14F-4D97-AF65-F5344CB8AC3E}">
        <p14:creationId xmlns:p14="http://schemas.microsoft.com/office/powerpoint/2010/main" val="8405743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dirty="0"/>
              <a:t>Power Demand: Appears to be Accelerating on the back of AI, Data Centers, Electrification &amp; Population Movement</a:t>
            </a:r>
          </a:p>
        </p:txBody>
      </p:sp>
      <p:sp>
        <p:nvSpPr>
          <p:cNvPr id="5" name="Slide Number Placeholder 4"/>
          <p:cNvSpPr>
            <a:spLocks noGrp="1"/>
          </p:cNvSpPr>
          <p:nvPr>
            <p:ph type="sldNum" sz="quarter" idx="14"/>
          </p:nvPr>
        </p:nvSpPr>
        <p:spPr/>
        <p:txBody>
          <a:bodyPr/>
          <a:lstStyle/>
          <a:p>
            <a:fld id="{E6474CC2-1230-4213-AD1A-4B2FEEABA7A1}" type="slidenum">
              <a:rPr lang="en-US" smtClean="0"/>
              <a:pPr/>
              <a:t>19</a:t>
            </a:fld>
            <a:endParaRPr lang="en-US" dirty="0"/>
          </a:p>
        </p:txBody>
      </p:sp>
      <p:sp>
        <p:nvSpPr>
          <p:cNvPr id="3" name="Footer Placeholder 2"/>
          <p:cNvSpPr>
            <a:spLocks noGrp="1"/>
          </p:cNvSpPr>
          <p:nvPr>
            <p:ph type="ftr" sz="quarter" idx="17"/>
          </p:nvPr>
        </p:nvSpPr>
        <p:spPr>
          <a:xfrm>
            <a:off x="320675" y="6508750"/>
            <a:ext cx="3930650" cy="173038"/>
          </a:xfrm>
        </p:spPr>
        <p:txBody>
          <a:bodyPr/>
          <a:lstStyle/>
          <a:p>
            <a:r>
              <a:rPr lang="en-US"/>
              <a:t>For institutional use only.</a:t>
            </a:r>
            <a:endParaRPr lang="en-US" dirty="0"/>
          </a:p>
        </p:txBody>
      </p:sp>
      <p:sp>
        <p:nvSpPr>
          <p:cNvPr id="7" name="Text Box 1347"/>
          <p:cNvSpPr txBox="1">
            <a:spLocks noChangeArrowheads="1"/>
          </p:cNvSpPr>
          <p:nvPr/>
        </p:nvSpPr>
        <p:spPr bwMode="auto">
          <a:xfrm>
            <a:off x="317115" y="6371570"/>
            <a:ext cx="6659562" cy="215444"/>
          </a:xfrm>
          <a:prstGeom prst="rect">
            <a:avLst/>
          </a:prstGeom>
          <a:noFill/>
          <a:ln w="9525" algn="ctr">
            <a:noFill/>
            <a:miter lim="800000"/>
            <a:headEnd/>
            <a:tailEnd/>
          </a:ln>
        </p:spPr>
        <p:txBody>
          <a:bodyPr wrap="square" anchor="b" anchorCtr="0">
            <a:spAutoFit/>
          </a:bodyPr>
          <a:lstStyle/>
          <a:p>
            <a:pPr indent="-55556">
              <a:spcBef>
                <a:spcPts val="300"/>
              </a:spcBef>
            </a:pPr>
            <a:r>
              <a:rPr lang="en-US" sz="800" dirty="0"/>
              <a:t>Source: IEA, Fidelity Investments</a:t>
            </a:r>
          </a:p>
        </p:txBody>
      </p:sp>
      <p:graphicFrame>
        <p:nvGraphicFramePr>
          <p:cNvPr id="90" name="Chart 89">
            <a:extLst>
              <a:ext uri="{FF2B5EF4-FFF2-40B4-BE49-F238E27FC236}">
                <a16:creationId xmlns:a16="http://schemas.microsoft.com/office/drawing/2014/main" id="{EB9A6846-F45C-B44A-D6BA-C754904255A5}"/>
              </a:ext>
            </a:extLst>
          </p:cNvPr>
          <p:cNvGraphicFramePr>
            <a:graphicFrameLocks/>
          </p:cNvGraphicFramePr>
          <p:nvPr/>
        </p:nvGraphicFramePr>
        <p:xfrm>
          <a:off x="1335405" y="1573444"/>
          <a:ext cx="6473190" cy="406908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3142302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t>Table of Contents</a:t>
            </a:r>
          </a:p>
        </p:txBody>
      </p:sp>
      <p:sp>
        <p:nvSpPr>
          <p:cNvPr id="9" name="Content Placeholder 8"/>
          <p:cNvSpPr>
            <a:spLocks noGrp="1"/>
          </p:cNvSpPr>
          <p:nvPr>
            <p:ph sz="quarter" idx="13"/>
          </p:nvPr>
        </p:nvSpPr>
        <p:spPr/>
        <p:txBody>
          <a:bodyPr/>
          <a:lstStyle/>
          <a:p>
            <a:r>
              <a:rPr lang="en-US"/>
              <a:t>Strategy Overview</a:t>
            </a:r>
          </a:p>
          <a:p>
            <a:r>
              <a:rPr lang="en-US"/>
              <a:t>Investment Philosophy and Process</a:t>
            </a:r>
          </a:p>
          <a:p>
            <a:r>
              <a:rPr lang="en-US"/>
              <a:t>Portfolio Characteristics and Performance</a:t>
            </a:r>
          </a:p>
          <a:p>
            <a:r>
              <a:rPr lang="en-US"/>
              <a:t>Appendix</a:t>
            </a:r>
            <a:endParaRPr lang="en-US" dirty="0"/>
          </a:p>
        </p:txBody>
      </p:sp>
      <p:sp>
        <p:nvSpPr>
          <p:cNvPr id="11" name="Slide Number Placeholder 10"/>
          <p:cNvSpPr>
            <a:spLocks noGrp="1"/>
          </p:cNvSpPr>
          <p:nvPr>
            <p:ph type="sldNum" sz="quarter" idx="14"/>
          </p:nvPr>
        </p:nvSpPr>
        <p:spPr/>
        <p:txBody>
          <a:bodyPr/>
          <a:lstStyle/>
          <a:p>
            <a:fld id="{E6474CC2-1230-4213-AD1A-4B2FEEABA7A1}" type="slidenum">
              <a:rPr lang="en-US" smtClean="0"/>
              <a:pPr/>
              <a:t>2</a:t>
            </a:fld>
            <a:endParaRPr lang="en-US" dirty="0"/>
          </a:p>
        </p:txBody>
      </p:sp>
      <p:sp>
        <p:nvSpPr>
          <p:cNvPr id="10" name="Footer Placeholder 9"/>
          <p:cNvSpPr>
            <a:spLocks noGrp="1"/>
          </p:cNvSpPr>
          <p:nvPr>
            <p:ph type="ftr" sz="quarter" idx="17"/>
          </p:nvPr>
        </p:nvSpPr>
        <p:spPr>
          <a:xfrm>
            <a:off x="320675" y="6508750"/>
            <a:ext cx="3930650" cy="173038"/>
          </a:xfrm>
        </p:spPr>
        <p:txBody>
          <a:bodyPr/>
          <a:lstStyle/>
          <a:p>
            <a:r>
              <a:rPr lang="en-US"/>
              <a:t>For institutional use only.</a:t>
            </a:r>
            <a:endParaRPr lang="en-US" dirty="0"/>
          </a:p>
        </p:txBody>
      </p:sp>
    </p:spTree>
    <p:extLst>
      <p:ext uri="{BB962C8B-B14F-4D97-AF65-F5344CB8AC3E}">
        <p14:creationId xmlns:p14="http://schemas.microsoft.com/office/powerpoint/2010/main" val="20902456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dirty="0"/>
              <a:t>Power Supply &amp; Demand: PJM Diminishing Baseload Capacity</a:t>
            </a:r>
          </a:p>
        </p:txBody>
      </p:sp>
      <p:sp>
        <p:nvSpPr>
          <p:cNvPr id="5" name="Slide Number Placeholder 4"/>
          <p:cNvSpPr>
            <a:spLocks noGrp="1"/>
          </p:cNvSpPr>
          <p:nvPr>
            <p:ph type="sldNum" sz="quarter" idx="14"/>
          </p:nvPr>
        </p:nvSpPr>
        <p:spPr/>
        <p:txBody>
          <a:bodyPr/>
          <a:lstStyle/>
          <a:p>
            <a:fld id="{E6474CC2-1230-4213-AD1A-4B2FEEABA7A1}" type="slidenum">
              <a:rPr lang="en-US" smtClean="0"/>
              <a:pPr/>
              <a:t>20</a:t>
            </a:fld>
            <a:endParaRPr lang="en-US" dirty="0"/>
          </a:p>
        </p:txBody>
      </p:sp>
      <p:sp>
        <p:nvSpPr>
          <p:cNvPr id="3" name="Footer Placeholder 2"/>
          <p:cNvSpPr>
            <a:spLocks noGrp="1"/>
          </p:cNvSpPr>
          <p:nvPr>
            <p:ph type="ftr" sz="quarter" idx="17"/>
          </p:nvPr>
        </p:nvSpPr>
        <p:spPr>
          <a:xfrm>
            <a:off x="327880" y="6558080"/>
            <a:ext cx="3930650" cy="173038"/>
          </a:xfrm>
        </p:spPr>
        <p:txBody>
          <a:bodyPr/>
          <a:lstStyle/>
          <a:p>
            <a:r>
              <a:rPr lang="en-US"/>
              <a:t>For institutional use only.</a:t>
            </a:r>
            <a:endParaRPr lang="en-US" dirty="0"/>
          </a:p>
        </p:txBody>
      </p:sp>
      <p:sp>
        <p:nvSpPr>
          <p:cNvPr id="7" name="Text Box 1347"/>
          <p:cNvSpPr txBox="1">
            <a:spLocks noChangeArrowheads="1"/>
          </p:cNvSpPr>
          <p:nvPr/>
        </p:nvSpPr>
        <p:spPr bwMode="auto">
          <a:xfrm>
            <a:off x="327880" y="5990751"/>
            <a:ext cx="7147560" cy="623248"/>
          </a:xfrm>
          <a:prstGeom prst="rect">
            <a:avLst/>
          </a:prstGeom>
          <a:noFill/>
          <a:ln w="9525" algn="ctr">
            <a:noFill/>
            <a:miter lim="800000"/>
            <a:headEnd/>
            <a:tailEnd/>
          </a:ln>
        </p:spPr>
        <p:txBody>
          <a:bodyPr wrap="square" anchor="b" anchorCtr="0">
            <a:spAutoFit/>
          </a:bodyPr>
          <a:lstStyle/>
          <a:p>
            <a:pPr indent="-55556">
              <a:spcBef>
                <a:spcPts val="300"/>
              </a:spcBef>
            </a:pPr>
            <a:r>
              <a:rPr lang="en-US" sz="800" dirty="0"/>
              <a:t>Source: S&amp;P, Fidelity Investments</a:t>
            </a:r>
          </a:p>
          <a:p>
            <a:pPr indent="-55556">
              <a:spcBef>
                <a:spcPts val="300"/>
              </a:spcBef>
            </a:pPr>
            <a:r>
              <a:rPr lang="en-US" sz="800" kern="0" dirty="0">
                <a:effectLst/>
                <a:latin typeface="Arial" panose="020B0604020202020204" pitchFamily="34" charset="0"/>
                <a:ea typeface="Calibri" panose="020F0502020204030204" pitchFamily="34" charset="0"/>
              </a:rPr>
              <a:t>The stocks mentioned are not necessarily holdings invested in by Fidelity. References to specific company stocks should not be construed as recommendations or investment advice. The statements and opinions are those of the speaker, do not necessarily represent the views of Fidelity as a whole, and are subject to change at any time, based on market or other conditions</a:t>
            </a:r>
            <a:endParaRPr lang="en-US" sz="800" dirty="0"/>
          </a:p>
        </p:txBody>
      </p:sp>
      <p:graphicFrame>
        <p:nvGraphicFramePr>
          <p:cNvPr id="90" name="Chart 89">
            <a:extLst>
              <a:ext uri="{FF2B5EF4-FFF2-40B4-BE49-F238E27FC236}">
                <a16:creationId xmlns:a16="http://schemas.microsoft.com/office/drawing/2014/main" id="{7D81E46E-5818-6BD4-5E99-7BF67C2699BD}"/>
              </a:ext>
            </a:extLst>
          </p:cNvPr>
          <p:cNvGraphicFramePr>
            <a:graphicFrameLocks/>
          </p:cNvGraphicFramePr>
          <p:nvPr/>
        </p:nvGraphicFramePr>
        <p:xfrm>
          <a:off x="821055" y="1066800"/>
          <a:ext cx="7501890" cy="246794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1" name="Chart 90">
            <a:extLst>
              <a:ext uri="{FF2B5EF4-FFF2-40B4-BE49-F238E27FC236}">
                <a16:creationId xmlns:a16="http://schemas.microsoft.com/office/drawing/2014/main" id="{B088116D-94F5-DC72-FF82-458323152D32}"/>
              </a:ext>
            </a:extLst>
          </p:cNvPr>
          <p:cNvGraphicFramePr>
            <a:graphicFrameLocks/>
          </p:cNvGraphicFramePr>
          <p:nvPr/>
        </p:nvGraphicFramePr>
        <p:xfrm>
          <a:off x="821055" y="3808327"/>
          <a:ext cx="7448550" cy="2287673"/>
        </p:xfrm>
        <a:graphic>
          <a:graphicData uri="http://schemas.openxmlformats.org/drawingml/2006/chart">
            <c:chart xmlns:c="http://schemas.openxmlformats.org/drawingml/2006/chart" xmlns:r="http://schemas.openxmlformats.org/officeDocument/2006/relationships" r:id="rId4"/>
          </a:graphicData>
        </a:graphic>
      </p:graphicFrame>
      <p:sp>
        <p:nvSpPr>
          <p:cNvPr id="92" name="TextBox 91">
            <a:extLst>
              <a:ext uri="{FF2B5EF4-FFF2-40B4-BE49-F238E27FC236}">
                <a16:creationId xmlns:a16="http://schemas.microsoft.com/office/drawing/2014/main" id="{58984672-B70A-3AEF-A35F-7AA1DFEFB24B}"/>
              </a:ext>
            </a:extLst>
          </p:cNvPr>
          <p:cNvSpPr txBox="1"/>
          <p:nvPr/>
        </p:nvSpPr>
        <p:spPr>
          <a:xfrm>
            <a:off x="533400" y="3461873"/>
            <a:ext cx="8498703" cy="369332"/>
          </a:xfrm>
          <a:prstGeom prst="rect">
            <a:avLst/>
          </a:prstGeom>
          <a:noFill/>
          <a:ln>
            <a:solidFill>
              <a:srgbClr val="298FC2"/>
            </a:solidFill>
          </a:ln>
        </p:spPr>
        <p:txBody>
          <a:bodyPr wrap="square" rtlCol="0">
            <a:spAutoFit/>
          </a:bodyPr>
          <a:lstStyle/>
          <a:p>
            <a:pPr algn="ctr"/>
            <a:r>
              <a:rPr lang="en-US" sz="1800" dirty="0"/>
              <a:t>Result of PJM Demand &gt; Supply</a:t>
            </a:r>
          </a:p>
        </p:txBody>
      </p:sp>
    </p:spTree>
    <p:extLst>
      <p:ext uri="{BB962C8B-B14F-4D97-AF65-F5344CB8AC3E}">
        <p14:creationId xmlns:p14="http://schemas.microsoft.com/office/powerpoint/2010/main" val="31808606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ctrTitle"/>
          </p:nvPr>
        </p:nvSpPr>
        <p:spPr/>
        <p:txBody>
          <a:bodyPr/>
          <a:lstStyle/>
          <a:p>
            <a:r>
              <a:rPr lang="en-US" dirty="0"/>
              <a:t>Portfolio Characteristics and Performance</a:t>
            </a:r>
          </a:p>
        </p:txBody>
      </p:sp>
      <p:sp>
        <p:nvSpPr>
          <p:cNvPr id="5" name="Subtitle 4"/>
          <p:cNvSpPr>
            <a:spLocks noGrp="1"/>
          </p:cNvSpPr>
          <p:nvPr>
            <p:ph type="subTitle" idx="1"/>
          </p:nvPr>
        </p:nvSpPr>
        <p:spPr/>
        <p:txBody>
          <a:bodyPr/>
          <a:lstStyle/>
          <a:p>
            <a:endParaRPr lang="en-US"/>
          </a:p>
        </p:txBody>
      </p:sp>
      <p:sp>
        <p:nvSpPr>
          <p:cNvPr id="2" name="Footer Placeholder 1"/>
          <p:cNvSpPr>
            <a:spLocks noGrp="1"/>
          </p:cNvSpPr>
          <p:nvPr>
            <p:ph type="ftr" sz="quarter" idx="13"/>
          </p:nvPr>
        </p:nvSpPr>
        <p:spPr/>
        <p:txBody>
          <a:bodyPr/>
          <a:lstStyle/>
          <a:p>
            <a:r>
              <a:rPr lang="en-US"/>
              <a:t>For institutional use only.</a:t>
            </a:r>
            <a:endParaRPr lang="en-US" dirty="0"/>
          </a:p>
        </p:txBody>
      </p:sp>
    </p:spTree>
    <p:extLst>
      <p:ext uri="{BB962C8B-B14F-4D97-AF65-F5344CB8AC3E}">
        <p14:creationId xmlns:p14="http://schemas.microsoft.com/office/powerpoint/2010/main" val="37348054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Sector Weights</a:t>
            </a:r>
            <a:br>
              <a:rPr lang="en-US" dirty="0"/>
            </a:br>
            <a:r>
              <a:rPr lang="en-US" sz="1600" b="1" dirty="0">
                <a:solidFill>
                  <a:srgbClr val="768692"/>
                </a:solidFill>
              </a:rPr>
              <a:t>As of March 31, 2026</a:t>
            </a:r>
          </a:p>
        </p:txBody>
      </p:sp>
      <p:sp>
        <p:nvSpPr>
          <p:cNvPr id="3" name="Slide Number Placeholder 2"/>
          <p:cNvSpPr>
            <a:spLocks noGrp="1"/>
          </p:cNvSpPr>
          <p:nvPr>
            <p:ph type="sldNum" sz="quarter" idx="14"/>
          </p:nvPr>
        </p:nvSpPr>
        <p:spPr/>
        <p:txBody>
          <a:bodyPr/>
          <a:lstStyle/>
          <a:p>
            <a:pPr marL="0" marR="0" lvl="0" indent="0" algn="r" defTabSz="914400" rtl="0" eaLnBrk="0" fontAlgn="auto" latinLnBrk="0" hangingPunct="0">
              <a:lnSpc>
                <a:spcPct val="100000"/>
              </a:lnSpc>
              <a:spcBef>
                <a:spcPts val="0"/>
              </a:spcBef>
              <a:spcAft>
                <a:spcPts val="0"/>
              </a:spcAft>
              <a:buClrTx/>
              <a:buSzTx/>
              <a:buFontTx/>
              <a:buNone/>
              <a:tabLst/>
              <a:defRPr/>
            </a:pPr>
            <a:fld id="{E6474CC2-1230-4213-AD1A-4B2FEEABA7A1}" type="slidenum">
              <a:rPr kumimoji="0" lang="en-US" sz="800" b="1" i="0" u="none" strike="noStrike" kern="1200" cap="none" spc="0" normalizeH="0" baseline="0" noProof="0" smtClean="0">
                <a:ln>
                  <a:noFill/>
                </a:ln>
                <a:solidFill>
                  <a:srgbClr val="000000"/>
                </a:solidFill>
                <a:effectLst/>
                <a:uLnTx/>
                <a:uFillTx/>
                <a:latin typeface="Arial" charset="0"/>
                <a:ea typeface="ＭＳ Ｐゴシック" charset="-128"/>
                <a:cs typeface="+mn-cs"/>
              </a:rPr>
              <a:pPr marL="0" marR="0" lvl="0" indent="0" algn="r" defTabSz="914400" rtl="0" eaLnBrk="0" fontAlgn="auto" latinLnBrk="0" hangingPunct="0">
                <a:lnSpc>
                  <a:spcPct val="100000"/>
                </a:lnSpc>
                <a:spcBef>
                  <a:spcPts val="0"/>
                </a:spcBef>
                <a:spcAft>
                  <a:spcPts val="0"/>
                </a:spcAft>
                <a:buClrTx/>
                <a:buSzTx/>
                <a:buFontTx/>
                <a:buNone/>
                <a:tabLst/>
                <a:defRPr/>
              </a:pPr>
              <a:t>22</a:t>
            </a:fld>
            <a:endParaRPr kumimoji="0" lang="en-US" sz="800" b="1" i="0" u="none" strike="noStrike" kern="1200" cap="none" spc="0" normalizeH="0" baseline="0" noProof="0" dirty="0">
              <a:ln>
                <a:noFill/>
              </a:ln>
              <a:solidFill>
                <a:srgbClr val="000000"/>
              </a:solidFill>
              <a:effectLst/>
              <a:uLnTx/>
              <a:uFillTx/>
              <a:latin typeface="Arial" charset="0"/>
              <a:ea typeface="ＭＳ Ｐゴシック" charset="-128"/>
              <a:cs typeface="+mn-cs"/>
            </a:endParaRPr>
          </a:p>
        </p:txBody>
      </p:sp>
      <p:sp>
        <p:nvSpPr>
          <p:cNvPr id="10" name="Footer Placeholder 9"/>
          <p:cNvSpPr>
            <a:spLocks noGrp="1"/>
          </p:cNvSpPr>
          <p:nvPr>
            <p:ph type="ftr" sz="quarter" idx="17"/>
          </p:nvPr>
        </p:nvSpPr>
        <p:spPr>
          <a:xfrm>
            <a:off x="320675" y="6508750"/>
            <a:ext cx="3930650" cy="173038"/>
          </a:xfrm>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Arial" charset="0"/>
                <a:ea typeface="ＭＳ Ｐゴシック" charset="-128"/>
                <a:cs typeface="+mn-cs"/>
              </a:rPr>
              <a:t>For institutional use only.</a:t>
            </a:r>
          </a:p>
        </p:txBody>
      </p:sp>
      <p:graphicFrame>
        <p:nvGraphicFramePr>
          <p:cNvPr id="11" name="Group 4"/>
          <p:cNvGraphicFramePr>
            <a:graphicFrameLocks noGrp="1"/>
          </p:cNvGraphicFramePr>
          <p:nvPr/>
        </p:nvGraphicFramePr>
        <p:xfrm>
          <a:off x="1764115" y="1072179"/>
          <a:ext cx="6705600" cy="4227198"/>
        </p:xfrm>
        <a:graphic>
          <a:graphicData uri="http://schemas.openxmlformats.org/drawingml/2006/table">
            <a:tbl>
              <a:tblPr/>
              <a:tblGrid>
                <a:gridCol w="4933950">
                  <a:extLst>
                    <a:ext uri="{9D8B030D-6E8A-4147-A177-3AD203B41FA5}">
                      <a16:colId xmlns:a16="http://schemas.microsoft.com/office/drawing/2014/main" val="20000"/>
                    </a:ext>
                  </a:extLst>
                </a:gridCol>
                <a:gridCol w="904875">
                  <a:extLst>
                    <a:ext uri="{9D8B030D-6E8A-4147-A177-3AD203B41FA5}">
                      <a16:colId xmlns:a16="http://schemas.microsoft.com/office/drawing/2014/main" val="20001"/>
                    </a:ext>
                  </a:extLst>
                </a:gridCol>
                <a:gridCol w="866775">
                  <a:extLst>
                    <a:ext uri="{9D8B030D-6E8A-4147-A177-3AD203B41FA5}">
                      <a16:colId xmlns:a16="http://schemas.microsoft.com/office/drawing/2014/main" val="20002"/>
                    </a:ext>
                  </a:extLst>
                </a:gridCol>
              </a:tblGrid>
              <a:tr h="276225">
                <a:tc>
                  <a:txBody>
                    <a:bodyPr/>
                    <a:lstStyle/>
                    <a:p>
                      <a:pPr marL="0" marR="0" lvl="0" indent="0" algn="ctr" defTabSz="914400" rtl="0" eaLnBrk="0" fontAlgn="base" latinLnBrk="0" hangingPunct="0">
                        <a:lnSpc>
                          <a:spcPct val="100000"/>
                        </a:lnSpc>
                        <a:spcBef>
                          <a:spcPct val="20000"/>
                        </a:spcBef>
                        <a:spcAft>
                          <a:spcPct val="0"/>
                        </a:spcAft>
                        <a:buClr>
                          <a:schemeClr val="bg2"/>
                        </a:buClr>
                        <a:buSzTx/>
                        <a:buFont typeface="Webdings" pitchFamily="18" charset="2"/>
                        <a:buNone/>
                        <a:tabLst/>
                      </a:pPr>
                      <a:endParaRPr kumimoji="0" lang="en-US" sz="800" b="1" i="0" u="none" strike="noStrike" cap="none" normalizeH="0" baseline="0" dirty="0">
                        <a:ln>
                          <a:noFill/>
                        </a:ln>
                        <a:solidFill>
                          <a:schemeClr val="bg1"/>
                        </a:solidFill>
                        <a:effectLst/>
                        <a:latin typeface="+mj-lt"/>
                      </a:endParaRPr>
                    </a:p>
                  </a:txBody>
                  <a:tcPr anchor="b" horzOverflow="overflow">
                    <a:lnL w="12700" cap="flat" cmpd="sng" algn="ctr">
                      <a:noFill/>
                      <a:prstDash val="solid"/>
                      <a:round/>
                      <a:headEnd type="none" w="med" len="med"/>
                      <a:tailEnd type="none" w="med" len="med"/>
                    </a:lnL>
                    <a:lnR cap="flat">
                      <a:noFill/>
                    </a:lnR>
                    <a:lnT cap="flat">
                      <a:noFill/>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bg2"/>
                        </a:buClr>
                        <a:buSzTx/>
                        <a:buFont typeface="Webdings" pitchFamily="18" charset="2"/>
                        <a:buNone/>
                        <a:tabLst/>
                        <a:defRPr/>
                      </a:pPr>
                      <a:r>
                        <a:rPr lang="en-US" sz="900" dirty="0">
                          <a:solidFill>
                            <a:srgbClr val="768692"/>
                          </a:solidFill>
                        </a:rPr>
                        <a:t>3/31/26</a:t>
                      </a:r>
                      <a:endParaRPr lang="en-US" sz="900" dirty="0">
                        <a:solidFill>
                          <a:srgbClr val="768692"/>
                        </a:solidFill>
                        <a:latin typeface="Arial" pitchFamily="34" charset="0"/>
                        <a:ea typeface="ＭＳ Ｐゴシック"/>
                      </a:endParaRPr>
                    </a:p>
                  </a:txBody>
                  <a:tcPr marL="0" marR="0" marT="0" marB="0" anchor="ctr" horzOverflow="overflow">
                    <a:lnL cap="flat">
                      <a:noFill/>
                    </a:lnL>
                    <a:lnR cap="flat">
                      <a:noFill/>
                    </a:lnR>
                    <a:lnT cap="flat">
                      <a:noFill/>
                    </a:lnT>
                    <a:lnB w="3175" cap="flat" cmpd="sng" algn="ctr">
                      <a:noFill/>
                      <a:prstDash val="sysDot"/>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bg2"/>
                        </a:buClr>
                        <a:buSzTx/>
                        <a:buFont typeface="Webdings" pitchFamily="18" charset="2"/>
                        <a:buNone/>
                        <a:tabLst/>
                        <a:defRPr/>
                      </a:pPr>
                      <a:r>
                        <a:rPr lang="en-US" sz="900" dirty="0">
                          <a:solidFill>
                            <a:srgbClr val="333F48"/>
                          </a:solidFill>
                        </a:rPr>
                        <a:t>3/31/25</a:t>
                      </a:r>
                      <a:endParaRPr lang="en-US" sz="900" dirty="0">
                        <a:solidFill>
                          <a:srgbClr val="333F48"/>
                        </a:solidFill>
                        <a:latin typeface="Arial" pitchFamily="34" charset="0"/>
                        <a:ea typeface="ＭＳ Ｐゴシック"/>
                      </a:endParaRPr>
                    </a:p>
                  </a:txBody>
                  <a:tcPr marL="0" marR="0" marT="0" marB="0" anchor="ctr" horzOverflow="overflow">
                    <a:lnL cap="flat">
                      <a:noFill/>
                    </a:lnL>
                    <a:lnR cap="flat">
                      <a:noFill/>
                    </a:lnR>
                    <a:lnT cap="flat">
                      <a:noFill/>
                    </a:lnT>
                    <a:lnB w="3175" cap="flat" cmpd="sng" algn="ctr">
                      <a:no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76225">
                <a:tc>
                  <a:txBody>
                    <a:bodyPr/>
                    <a:lstStyle/>
                    <a:p>
                      <a:pPr marL="0" marR="0" lvl="0" indent="0" algn="ctr" defTabSz="914400" rtl="0" eaLnBrk="0" fontAlgn="base" latinLnBrk="0" hangingPunct="0">
                        <a:lnSpc>
                          <a:spcPct val="100000"/>
                        </a:lnSpc>
                        <a:spcBef>
                          <a:spcPct val="20000"/>
                        </a:spcBef>
                        <a:spcAft>
                          <a:spcPct val="0"/>
                        </a:spcAft>
                        <a:buClr>
                          <a:schemeClr val="bg2"/>
                        </a:buClr>
                        <a:buSzTx/>
                        <a:buFont typeface="Webdings" pitchFamily="18" charset="2"/>
                        <a:buNone/>
                        <a:tabLst/>
                      </a:pPr>
                      <a:endParaRPr kumimoji="0" lang="en-US" sz="800" b="1" i="0" u="none" strike="noStrike" cap="none" normalizeH="0" baseline="0" dirty="0">
                        <a:ln>
                          <a:noFill/>
                        </a:ln>
                        <a:solidFill>
                          <a:schemeClr val="bg1"/>
                        </a:solidFill>
                        <a:effectLst/>
                        <a:latin typeface="+mj-lt"/>
                      </a:endParaRPr>
                    </a:p>
                  </a:txBody>
                  <a:tcPr anchor="b" horzOverflow="overflow">
                    <a:lnL w="12700" cap="flat" cmpd="sng" algn="ctr">
                      <a:noFill/>
                      <a:prstDash val="solid"/>
                      <a:round/>
                      <a:headEnd type="none" w="med" len="med"/>
                      <a:tailEnd type="none" w="med" len="med"/>
                    </a:lnL>
                    <a:lnR cap="flat">
                      <a:noFill/>
                    </a:lnR>
                    <a:lnT w="12700" cap="flat" cmpd="sng" algn="ctr">
                      <a:noFill/>
                      <a:prstDash val="solid"/>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bg2"/>
                        </a:buClr>
                        <a:buSzTx/>
                        <a:buFont typeface="Webdings" pitchFamily="18" charset="2"/>
                        <a:buNone/>
                        <a:tabLst/>
                      </a:pPr>
                      <a:r>
                        <a:rPr kumimoji="0" lang="en-US" sz="800" b="1" i="0" u="none" strike="noStrike" cap="none" normalizeH="0" baseline="0" dirty="0">
                          <a:ln>
                            <a:noFill/>
                          </a:ln>
                          <a:solidFill>
                            <a:schemeClr val="bg1"/>
                          </a:solidFill>
                          <a:effectLst/>
                          <a:latin typeface="+mj-lt"/>
                        </a:rPr>
                        <a:t>Active Weight</a:t>
                      </a:r>
                    </a:p>
                  </a:txBody>
                  <a:tcPr anchor="ctr" horzOverflow="overflow">
                    <a:lnL cap="flat">
                      <a:noFill/>
                    </a:lnL>
                    <a:lnR cap="flat">
                      <a:noFill/>
                    </a:lnR>
                    <a:lnT cap="flat">
                      <a:noFill/>
                    </a:lnT>
                    <a:lnB w="9525" cap="flat" cmpd="sng" algn="ctr">
                      <a:solidFill>
                        <a:srgbClr val="999999"/>
                      </a:solidFill>
                      <a:prstDash val="solid"/>
                      <a:round/>
                      <a:headEnd type="none" w="med" len="med"/>
                      <a:tailEnd type="none" w="med" len="med"/>
                    </a:lnB>
                    <a:lnTlToBr>
                      <a:noFill/>
                    </a:lnTlToBr>
                    <a:lnBlToTr>
                      <a:noFill/>
                    </a:lnBlToTr>
                    <a:solidFill>
                      <a:srgbClr val="768692"/>
                    </a:solidFill>
                  </a:tcPr>
                </a:tc>
                <a:tc>
                  <a:txBody>
                    <a:bodyPr/>
                    <a:lstStyle/>
                    <a:p>
                      <a:pPr marL="0" marR="0" lvl="0" indent="0" algn="ctr" defTabSz="914400" rtl="0" eaLnBrk="0" fontAlgn="base" latinLnBrk="0" hangingPunct="0">
                        <a:lnSpc>
                          <a:spcPct val="100000"/>
                        </a:lnSpc>
                        <a:spcBef>
                          <a:spcPct val="20000"/>
                        </a:spcBef>
                        <a:spcAft>
                          <a:spcPct val="0"/>
                        </a:spcAft>
                        <a:buClr>
                          <a:schemeClr val="bg2"/>
                        </a:buClr>
                        <a:buSzTx/>
                        <a:buFont typeface="Webdings" pitchFamily="18" charset="2"/>
                        <a:buNone/>
                        <a:tabLst/>
                        <a:defRPr/>
                      </a:pPr>
                      <a:r>
                        <a:rPr kumimoji="0" lang="en-US" sz="800" b="1" i="0" u="none" strike="noStrike" kern="1200" cap="none" normalizeH="0" baseline="0" dirty="0">
                          <a:ln>
                            <a:noFill/>
                          </a:ln>
                          <a:solidFill>
                            <a:schemeClr val="bg1"/>
                          </a:solidFill>
                          <a:effectLst/>
                          <a:latin typeface="+mn-lt"/>
                          <a:ea typeface="+mn-ea"/>
                          <a:cs typeface="+mn-cs"/>
                        </a:rPr>
                        <a:t>Active Weight</a:t>
                      </a:r>
                    </a:p>
                  </a:txBody>
                  <a:tcPr anchor="ctr" horzOverflow="overflow">
                    <a:lnL cap="flat">
                      <a:noFill/>
                    </a:lnL>
                    <a:lnR cap="flat">
                      <a:noFill/>
                    </a:lnR>
                    <a:lnT cap="flat">
                      <a:noFill/>
                    </a:lnT>
                    <a:lnB w="9525" cap="flat" cmpd="sng" algn="ctr">
                      <a:solidFill>
                        <a:srgbClr val="999999"/>
                      </a:solidFill>
                      <a:prstDash val="solid"/>
                      <a:round/>
                      <a:headEnd type="none" w="med" len="med"/>
                      <a:tailEnd type="none" w="med" len="med"/>
                    </a:lnB>
                    <a:lnTlToBr>
                      <a:noFill/>
                    </a:lnTlToBr>
                    <a:lnBlToTr>
                      <a:noFill/>
                    </a:lnBlToTr>
                    <a:solidFill>
                      <a:srgbClr val="333F48"/>
                    </a:solidFill>
                  </a:tcPr>
                </a:tc>
                <a:extLst>
                  <a:ext uri="{0D108BD9-81ED-4DB2-BD59-A6C34878D82A}">
                    <a16:rowId xmlns:a16="http://schemas.microsoft.com/office/drawing/2014/main" val="10001"/>
                  </a:ext>
                </a:extLst>
              </a:tr>
              <a:tr h="334068">
                <a:tc>
                  <a:txBody>
                    <a:bodyPr/>
                    <a:lstStyle/>
                    <a:p>
                      <a:pPr marL="0" marR="0" lvl="0" indent="0" algn="ctr" defTabSz="914400" rtl="0" eaLnBrk="0" fontAlgn="base" latinLnBrk="0" hangingPunct="0">
                        <a:lnSpc>
                          <a:spcPct val="100000"/>
                        </a:lnSpc>
                        <a:spcBef>
                          <a:spcPct val="20000"/>
                        </a:spcBef>
                        <a:spcAft>
                          <a:spcPct val="0"/>
                        </a:spcAft>
                        <a:buClr>
                          <a:schemeClr val="bg2"/>
                        </a:buClr>
                        <a:buSzTx/>
                        <a:buFont typeface="Webdings" pitchFamily="18" charset="2"/>
                        <a:buNone/>
                        <a:tabLst/>
                      </a:pPr>
                      <a:endParaRPr kumimoji="0" lang="en-US" sz="800" b="0" i="0" u="none" strike="noStrike" kern="1200" cap="none" normalizeH="0" baseline="0" dirty="0">
                        <a:ln>
                          <a:noFill/>
                        </a:ln>
                        <a:solidFill>
                          <a:schemeClr val="tx1"/>
                        </a:solidFill>
                        <a:effectLst/>
                        <a:latin typeface="+mj-lt"/>
                        <a:ea typeface="+mn-ea"/>
                        <a:cs typeface="+mn-cs"/>
                      </a:endParaRPr>
                    </a:p>
                  </a:txBody>
                  <a:tcPr marL="9525" marR="9525" marT="9525" marB="0" anchor="ctr">
                    <a:lnL w="12700" cap="flat" cmpd="sng" algn="ctr">
                      <a:noFill/>
                      <a:prstDash val="solid"/>
                      <a:round/>
                      <a:headEnd type="none" w="med" len="med"/>
                      <a:tailEnd type="none" w="med" len="med"/>
                    </a:lnL>
                    <a:lnR w="9525" cap="flat" cmpd="sng" algn="ctr">
                      <a:solidFill>
                        <a:srgbClr val="999999"/>
                      </a:solidFill>
                      <a:prstDash val="solid"/>
                      <a:round/>
                      <a:headEnd type="none" w="med" len="med"/>
                      <a:tailEnd type="none" w="med" len="med"/>
                    </a:lnR>
                    <a:lnT w="9525" cap="flat" cmpd="sng" algn="ctr">
                      <a:solidFill>
                        <a:srgbClr val="999999"/>
                      </a:solid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lang="en-US" sz="800" b="0" i="0" u="none" strike="noStrike">
                          <a:solidFill>
                            <a:schemeClr val="tx1"/>
                          </a:solidFill>
                          <a:effectLst/>
                          <a:latin typeface="Arial"/>
                        </a:rPr>
                        <a:t>8.6%</a:t>
                      </a:r>
                      <a:endParaRPr lang="en-US" sz="800" b="0" i="0" u="none" strike="noStrike" dirty="0">
                        <a:solidFill>
                          <a:schemeClr val="tx1"/>
                        </a:solidFill>
                        <a:effectLst/>
                        <a:latin typeface="Arial"/>
                      </a:endParaRPr>
                    </a:p>
                  </a:txBody>
                  <a:tcPr marL="9525" marR="9525" marT="9525" marB="0" anchor="ctr">
                    <a:lnL w="9525" cap="flat" cmpd="sng" algn="ctr">
                      <a:solidFill>
                        <a:srgbClr val="999999"/>
                      </a:solidFill>
                      <a:prstDash val="solid"/>
                      <a:round/>
                      <a:headEnd type="none" w="med" len="med"/>
                      <a:tailEnd type="none" w="med" len="med"/>
                    </a:lnL>
                    <a:lnR w="9525" cap="flat" cmpd="sng" algn="ctr">
                      <a:solidFill>
                        <a:srgbClr val="999999"/>
                      </a:solidFill>
                      <a:prstDash val="solid"/>
                      <a:round/>
                      <a:headEnd type="none" w="med" len="med"/>
                      <a:tailEnd type="none" w="med" len="med"/>
                    </a:lnR>
                    <a:lnT w="9525" cap="flat" cmpd="sng" algn="ctr">
                      <a:solidFill>
                        <a:srgbClr val="999999"/>
                      </a:solid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lang="en-US" sz="800" b="0" i="0" u="none" strike="noStrike">
                          <a:solidFill>
                            <a:schemeClr val="tx1"/>
                          </a:solidFill>
                          <a:effectLst/>
                          <a:latin typeface="+mn-lt"/>
                        </a:rPr>
                        <a:t>9.2%</a:t>
                      </a:r>
                      <a:endParaRPr lang="en-US" sz="800" b="0" i="0" u="none" strike="noStrike" dirty="0">
                        <a:solidFill>
                          <a:schemeClr val="tx1"/>
                        </a:solidFill>
                        <a:effectLst/>
                        <a:latin typeface="Arial"/>
                      </a:endParaRPr>
                    </a:p>
                  </a:txBody>
                  <a:tcPr marL="9525" marR="9525" marT="9525" marB="0" anchor="ctr">
                    <a:lnL w="9525" cap="flat" cmpd="sng" algn="ctr">
                      <a:solidFill>
                        <a:srgbClr val="999999"/>
                      </a:solidFill>
                      <a:prstDash val="solid"/>
                      <a:round/>
                      <a:headEnd type="none" w="med" len="med"/>
                      <a:tailEnd type="none" w="med" len="med"/>
                    </a:lnL>
                    <a:lnR w="9525" cap="flat" cmpd="sng" algn="ctr">
                      <a:solidFill>
                        <a:srgbClr val="999999"/>
                      </a:solidFill>
                      <a:prstDash val="solid"/>
                      <a:round/>
                      <a:headEnd type="none" w="med" len="med"/>
                      <a:tailEnd type="none" w="med" len="med"/>
                    </a:lnR>
                    <a:lnT w="9525" cap="flat" cmpd="sng" algn="ctr">
                      <a:solidFill>
                        <a:srgbClr val="999999"/>
                      </a:solid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34068">
                <a:tc>
                  <a:txBody>
                    <a:bodyPr/>
                    <a:lstStyle/>
                    <a:p>
                      <a:pPr marL="0" marR="0" lvl="0" indent="0" algn="ctr" defTabSz="914400" rtl="0" eaLnBrk="0" fontAlgn="base" latinLnBrk="0" hangingPunct="0">
                        <a:lnSpc>
                          <a:spcPct val="100000"/>
                        </a:lnSpc>
                        <a:spcBef>
                          <a:spcPct val="20000"/>
                        </a:spcBef>
                        <a:spcAft>
                          <a:spcPct val="0"/>
                        </a:spcAft>
                        <a:buClr>
                          <a:schemeClr val="bg2"/>
                        </a:buClr>
                        <a:buSzTx/>
                        <a:buFont typeface="Webdings" pitchFamily="18" charset="2"/>
                        <a:buNone/>
                        <a:tabLst/>
                      </a:pPr>
                      <a:endParaRPr kumimoji="0" lang="en-US" sz="800" b="0" i="0" u="none" strike="noStrike" kern="1200" cap="none" normalizeH="0" baseline="0" dirty="0">
                        <a:ln>
                          <a:noFill/>
                        </a:ln>
                        <a:solidFill>
                          <a:schemeClr val="tx1"/>
                        </a:solidFill>
                        <a:effectLst/>
                        <a:latin typeface="+mj-lt"/>
                        <a:ea typeface="+mn-ea"/>
                        <a:cs typeface="+mn-cs"/>
                      </a:endParaRPr>
                    </a:p>
                  </a:txBody>
                  <a:tcPr marL="9525" marR="9525" marT="9525" marB="0" anchor="ctr">
                    <a:lnL w="12700" cap="flat" cmpd="sng" algn="ctr">
                      <a:noFill/>
                      <a:prstDash val="solid"/>
                      <a:round/>
                      <a:headEnd type="none" w="med" len="med"/>
                      <a:tailEnd type="none" w="med" len="med"/>
                    </a:lnL>
                    <a:lnR w="9525" cap="flat" cmpd="sng" algn="ctr">
                      <a:solidFill>
                        <a:srgbClr val="999999"/>
                      </a:solid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lang="en-US" sz="800" b="0" i="0" u="none" strike="noStrike">
                          <a:solidFill>
                            <a:schemeClr val="tx1"/>
                          </a:solidFill>
                          <a:effectLst/>
                          <a:latin typeface="+mn-lt"/>
                        </a:rPr>
                        <a:t>6.0%</a:t>
                      </a:r>
                      <a:endParaRPr lang="en-US" sz="800" b="0" i="0" u="none" strike="noStrike" dirty="0">
                        <a:solidFill>
                          <a:schemeClr val="tx1"/>
                        </a:solidFill>
                        <a:effectLst/>
                        <a:latin typeface="Arial"/>
                      </a:endParaRPr>
                    </a:p>
                  </a:txBody>
                  <a:tcPr marL="9525" marR="9525" marT="9525" marB="0" anchor="ctr">
                    <a:lnL w="9525" cap="flat" cmpd="sng" algn="ctr">
                      <a:solidFill>
                        <a:srgbClr val="999999"/>
                      </a:solidFill>
                      <a:prstDash val="solid"/>
                      <a:round/>
                      <a:headEnd type="none" w="med" len="med"/>
                      <a:tailEnd type="none" w="med" len="med"/>
                    </a:lnL>
                    <a:lnR w="9525" cap="flat" cmpd="sng" algn="ctr">
                      <a:solidFill>
                        <a:srgbClr val="999999"/>
                      </a:solid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lang="en-US" sz="800" b="0" i="0" u="none" strike="noStrike">
                          <a:solidFill>
                            <a:schemeClr val="tx1"/>
                          </a:solidFill>
                          <a:effectLst/>
                          <a:latin typeface="+mn-lt"/>
                        </a:rPr>
                        <a:t>5.7%</a:t>
                      </a:r>
                      <a:endParaRPr lang="en-US" sz="800" b="0" i="0" u="none" strike="noStrike" dirty="0">
                        <a:solidFill>
                          <a:schemeClr val="tx1"/>
                        </a:solidFill>
                        <a:effectLst/>
                        <a:latin typeface="+mn-lt"/>
                      </a:endParaRPr>
                    </a:p>
                  </a:txBody>
                  <a:tcPr marL="9525" marR="9525" marT="9525" marB="0" anchor="ctr">
                    <a:lnL w="9525" cap="flat" cmpd="sng" algn="ctr">
                      <a:solidFill>
                        <a:srgbClr val="999999"/>
                      </a:solidFill>
                      <a:prstDash val="solid"/>
                      <a:round/>
                      <a:headEnd type="none" w="med" len="med"/>
                      <a:tailEnd type="none" w="med" len="med"/>
                    </a:lnL>
                    <a:lnR w="9525" cap="flat" cmpd="sng" algn="ctr">
                      <a:solidFill>
                        <a:srgbClr val="999999"/>
                      </a:solid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34068">
                <a:tc>
                  <a:txBody>
                    <a:bodyPr/>
                    <a:lstStyle/>
                    <a:p>
                      <a:pPr marL="0" marR="0" lvl="0" indent="0" algn="ctr" defTabSz="914400" rtl="0" eaLnBrk="0" fontAlgn="base" latinLnBrk="0" hangingPunct="0">
                        <a:lnSpc>
                          <a:spcPct val="100000"/>
                        </a:lnSpc>
                        <a:spcBef>
                          <a:spcPct val="20000"/>
                        </a:spcBef>
                        <a:spcAft>
                          <a:spcPct val="0"/>
                        </a:spcAft>
                        <a:buClr>
                          <a:schemeClr val="bg2"/>
                        </a:buClr>
                        <a:buSzTx/>
                        <a:buFont typeface="Webdings" pitchFamily="18" charset="2"/>
                        <a:buNone/>
                        <a:tabLst/>
                      </a:pPr>
                      <a:endParaRPr kumimoji="0" lang="en-US" sz="800" b="0" i="0" u="none" strike="noStrike" kern="1200" cap="none" normalizeH="0" baseline="0" dirty="0">
                        <a:ln>
                          <a:noFill/>
                        </a:ln>
                        <a:solidFill>
                          <a:schemeClr val="tx1"/>
                        </a:solidFill>
                        <a:effectLst/>
                        <a:latin typeface="+mj-lt"/>
                        <a:ea typeface="+mn-ea"/>
                        <a:cs typeface="+mn-cs"/>
                      </a:endParaRPr>
                    </a:p>
                  </a:txBody>
                  <a:tcPr marL="9525" marR="9525" marT="9525" marB="0" anchor="ctr">
                    <a:lnL w="12700" cap="flat" cmpd="sng" algn="ctr">
                      <a:noFill/>
                      <a:prstDash val="solid"/>
                      <a:round/>
                      <a:headEnd type="none" w="med" len="med"/>
                      <a:tailEnd type="none" w="med" len="med"/>
                    </a:lnL>
                    <a:lnR w="9525" cap="flat" cmpd="sng" algn="ctr">
                      <a:solidFill>
                        <a:srgbClr val="999999"/>
                      </a:solid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lang="en-US" sz="800" b="0" i="0" u="none" strike="noStrike">
                          <a:solidFill>
                            <a:schemeClr val="tx1"/>
                          </a:solidFill>
                          <a:effectLst/>
                          <a:latin typeface="+mn-lt"/>
                        </a:rPr>
                        <a:t>0.3%</a:t>
                      </a:r>
                      <a:endParaRPr lang="en-US" sz="800" b="0" i="0" u="none" strike="noStrike" dirty="0">
                        <a:solidFill>
                          <a:schemeClr val="tx1"/>
                        </a:solidFill>
                        <a:effectLst/>
                        <a:latin typeface="Arial"/>
                      </a:endParaRPr>
                    </a:p>
                  </a:txBody>
                  <a:tcPr marL="9525" marR="9525" marT="9525" marB="0" anchor="ctr">
                    <a:lnL w="9525" cap="flat" cmpd="sng" algn="ctr">
                      <a:solidFill>
                        <a:srgbClr val="999999"/>
                      </a:solidFill>
                      <a:prstDash val="solid"/>
                      <a:round/>
                      <a:headEnd type="none" w="med" len="med"/>
                      <a:tailEnd type="none" w="med" len="med"/>
                    </a:lnL>
                    <a:lnR w="9525" cap="flat" cmpd="sng" algn="ctr">
                      <a:solidFill>
                        <a:srgbClr val="999999"/>
                      </a:solid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lang="en-US" sz="800" b="0" i="0" u="none" strike="noStrike">
                          <a:solidFill>
                            <a:schemeClr val="tx1"/>
                          </a:solidFill>
                          <a:effectLst/>
                          <a:latin typeface="+mn-lt"/>
                        </a:rPr>
                        <a:t>1.1%</a:t>
                      </a:r>
                      <a:endParaRPr lang="en-US" sz="800" b="0" i="0" u="none" strike="noStrike" dirty="0">
                        <a:solidFill>
                          <a:schemeClr val="tx1"/>
                        </a:solidFill>
                        <a:effectLst/>
                        <a:latin typeface="+mn-lt"/>
                      </a:endParaRPr>
                    </a:p>
                  </a:txBody>
                  <a:tcPr marL="9525" marR="9525" marT="9525" marB="0" anchor="ctr">
                    <a:lnL w="9525" cap="flat" cmpd="sng" algn="ctr">
                      <a:solidFill>
                        <a:srgbClr val="999999"/>
                      </a:solidFill>
                      <a:prstDash val="solid"/>
                      <a:round/>
                      <a:headEnd type="none" w="med" len="med"/>
                      <a:tailEnd type="none" w="med" len="med"/>
                    </a:lnL>
                    <a:lnR w="9525" cap="flat" cmpd="sng" algn="ctr">
                      <a:solidFill>
                        <a:srgbClr val="999999"/>
                      </a:solid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34068">
                <a:tc>
                  <a:txBody>
                    <a:bodyPr/>
                    <a:lstStyle/>
                    <a:p>
                      <a:pPr marL="0" marR="0" lvl="0" indent="0" algn="ctr" defTabSz="914400" rtl="0" eaLnBrk="0" fontAlgn="base" latinLnBrk="0" hangingPunct="0">
                        <a:lnSpc>
                          <a:spcPct val="100000"/>
                        </a:lnSpc>
                        <a:spcBef>
                          <a:spcPct val="20000"/>
                        </a:spcBef>
                        <a:spcAft>
                          <a:spcPct val="0"/>
                        </a:spcAft>
                        <a:buClr>
                          <a:schemeClr val="bg2"/>
                        </a:buClr>
                        <a:buSzTx/>
                        <a:buFont typeface="Webdings" pitchFamily="18" charset="2"/>
                        <a:buNone/>
                        <a:tabLst/>
                      </a:pPr>
                      <a:endParaRPr kumimoji="0" lang="en-US" sz="800" b="0" i="0" u="none" strike="noStrike" kern="1200" cap="none" normalizeH="0" baseline="0" dirty="0">
                        <a:ln>
                          <a:noFill/>
                        </a:ln>
                        <a:solidFill>
                          <a:schemeClr val="tx1"/>
                        </a:solidFill>
                        <a:effectLst/>
                        <a:latin typeface="+mj-lt"/>
                        <a:ea typeface="+mn-ea"/>
                        <a:cs typeface="+mn-cs"/>
                      </a:endParaRPr>
                    </a:p>
                  </a:txBody>
                  <a:tcPr marL="9525" marR="9525" marT="9525" marB="0" anchor="ctr">
                    <a:lnL w="12700" cap="flat" cmpd="sng" algn="ctr">
                      <a:noFill/>
                      <a:prstDash val="solid"/>
                      <a:round/>
                      <a:headEnd type="none" w="med" len="med"/>
                      <a:tailEnd type="none" w="med" len="med"/>
                    </a:lnL>
                    <a:lnR w="9525" cap="flat" cmpd="sng" algn="ctr">
                      <a:solidFill>
                        <a:srgbClr val="999999"/>
                      </a:solid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lang="en-US" sz="800" b="0" i="0" u="none" strike="noStrike">
                          <a:solidFill>
                            <a:schemeClr val="tx1"/>
                          </a:solidFill>
                          <a:effectLst/>
                          <a:latin typeface="+mn-lt"/>
                        </a:rPr>
                        <a:t>0.0%</a:t>
                      </a:r>
                      <a:endParaRPr lang="en-US" sz="800" b="0" i="0" u="none" strike="noStrike" dirty="0">
                        <a:solidFill>
                          <a:schemeClr val="tx1"/>
                        </a:solidFill>
                        <a:effectLst/>
                        <a:latin typeface="Arial"/>
                      </a:endParaRPr>
                    </a:p>
                  </a:txBody>
                  <a:tcPr marL="9525" marR="9525" marT="9525" marB="0" anchor="ctr">
                    <a:lnL w="9525" cap="flat" cmpd="sng" algn="ctr">
                      <a:solidFill>
                        <a:srgbClr val="999999"/>
                      </a:solidFill>
                      <a:prstDash val="solid"/>
                      <a:round/>
                      <a:headEnd type="none" w="med" len="med"/>
                      <a:tailEnd type="none" w="med" len="med"/>
                    </a:lnL>
                    <a:lnR w="9525" cap="flat" cmpd="sng" algn="ctr">
                      <a:solidFill>
                        <a:srgbClr val="999999"/>
                      </a:solid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lang="en-US" sz="800" b="0" i="0" u="none" strike="noStrike">
                          <a:solidFill>
                            <a:schemeClr val="tx1"/>
                          </a:solidFill>
                          <a:effectLst/>
                          <a:latin typeface="+mn-lt"/>
                        </a:rPr>
                        <a:t>-1.7%</a:t>
                      </a:r>
                      <a:endParaRPr lang="en-US" sz="800" b="0" i="0" u="none" strike="noStrike" dirty="0">
                        <a:solidFill>
                          <a:schemeClr val="tx1"/>
                        </a:solidFill>
                        <a:effectLst/>
                        <a:latin typeface="+mn-lt"/>
                      </a:endParaRPr>
                    </a:p>
                  </a:txBody>
                  <a:tcPr marL="9525" marR="9525" marT="9525" marB="0" anchor="ctr">
                    <a:lnL w="9525" cap="flat" cmpd="sng" algn="ctr">
                      <a:solidFill>
                        <a:srgbClr val="999999"/>
                      </a:solidFill>
                      <a:prstDash val="solid"/>
                      <a:round/>
                      <a:headEnd type="none" w="med" len="med"/>
                      <a:tailEnd type="none" w="med" len="med"/>
                    </a:lnL>
                    <a:lnR w="9525" cap="flat" cmpd="sng" algn="ctr">
                      <a:solidFill>
                        <a:srgbClr val="999999"/>
                      </a:solid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34068">
                <a:tc>
                  <a:txBody>
                    <a:bodyPr/>
                    <a:lstStyle/>
                    <a:p>
                      <a:pPr marL="0" marR="0" lvl="0" indent="0" algn="ctr" defTabSz="914400" rtl="0" eaLnBrk="0" fontAlgn="base" latinLnBrk="0" hangingPunct="0">
                        <a:lnSpc>
                          <a:spcPct val="100000"/>
                        </a:lnSpc>
                        <a:spcBef>
                          <a:spcPct val="20000"/>
                        </a:spcBef>
                        <a:spcAft>
                          <a:spcPct val="0"/>
                        </a:spcAft>
                        <a:buClr>
                          <a:schemeClr val="bg2"/>
                        </a:buClr>
                        <a:buSzTx/>
                        <a:buFont typeface="Webdings" pitchFamily="18" charset="2"/>
                        <a:buNone/>
                        <a:tabLst/>
                      </a:pPr>
                      <a:endParaRPr kumimoji="0" lang="en-US" sz="800" b="0" i="0" u="none" strike="noStrike" kern="1200" cap="none" normalizeH="0" baseline="0" dirty="0">
                        <a:ln>
                          <a:noFill/>
                        </a:ln>
                        <a:solidFill>
                          <a:schemeClr val="tx1"/>
                        </a:solidFill>
                        <a:effectLst/>
                        <a:latin typeface="+mj-lt"/>
                        <a:ea typeface="+mn-ea"/>
                        <a:cs typeface="+mn-cs"/>
                      </a:endParaRPr>
                    </a:p>
                  </a:txBody>
                  <a:tcPr marL="9525" marR="9525" marT="9525" marB="0" anchor="ctr">
                    <a:lnL w="12700" cap="flat" cmpd="sng" algn="ctr">
                      <a:noFill/>
                      <a:prstDash val="solid"/>
                      <a:round/>
                      <a:headEnd type="none" w="med" len="med"/>
                      <a:tailEnd type="none" w="med" len="med"/>
                    </a:lnL>
                    <a:lnR w="9525" cap="flat" cmpd="sng" algn="ctr">
                      <a:solidFill>
                        <a:srgbClr val="999999"/>
                      </a:solid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lang="en-US" sz="800" b="0" i="0" u="none" strike="noStrike">
                          <a:solidFill>
                            <a:schemeClr val="tx1"/>
                          </a:solidFill>
                          <a:effectLst/>
                          <a:latin typeface="+mn-lt"/>
                        </a:rPr>
                        <a:t>-0.3%</a:t>
                      </a:r>
                      <a:endParaRPr lang="en-US" sz="800" b="0" i="0" u="none" strike="noStrike" dirty="0">
                        <a:solidFill>
                          <a:schemeClr val="tx1"/>
                        </a:solidFill>
                        <a:effectLst/>
                        <a:latin typeface="Arial"/>
                      </a:endParaRPr>
                    </a:p>
                  </a:txBody>
                  <a:tcPr marL="9525" marR="9525" marT="9525" marB="0" anchor="ctr">
                    <a:lnL w="9525" cap="flat" cmpd="sng" algn="ctr">
                      <a:solidFill>
                        <a:srgbClr val="999999"/>
                      </a:solidFill>
                      <a:prstDash val="solid"/>
                      <a:round/>
                      <a:headEnd type="none" w="med" len="med"/>
                      <a:tailEnd type="none" w="med" len="med"/>
                    </a:lnL>
                    <a:lnR w="9525" cap="flat" cmpd="sng" algn="ctr">
                      <a:solidFill>
                        <a:srgbClr val="999999"/>
                      </a:solid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lang="en-US" sz="800" b="0" i="0" u="none" strike="noStrike">
                          <a:solidFill>
                            <a:schemeClr val="tx1"/>
                          </a:solidFill>
                          <a:effectLst/>
                          <a:latin typeface="+mn-lt"/>
                        </a:rPr>
                        <a:t>2.6%</a:t>
                      </a:r>
                      <a:endParaRPr lang="en-US" sz="800" b="0" i="0" u="none" strike="noStrike" dirty="0">
                        <a:solidFill>
                          <a:schemeClr val="tx1"/>
                        </a:solidFill>
                        <a:effectLst/>
                        <a:latin typeface="+mn-lt"/>
                      </a:endParaRPr>
                    </a:p>
                  </a:txBody>
                  <a:tcPr marL="9525" marR="9525" marT="9525" marB="0" anchor="ctr">
                    <a:lnL w="9525" cap="flat" cmpd="sng" algn="ctr">
                      <a:solidFill>
                        <a:srgbClr val="999999"/>
                      </a:solidFill>
                      <a:prstDash val="solid"/>
                      <a:round/>
                      <a:headEnd type="none" w="med" len="med"/>
                      <a:tailEnd type="none" w="med" len="med"/>
                    </a:lnL>
                    <a:lnR w="9525" cap="flat" cmpd="sng" algn="ctr">
                      <a:solidFill>
                        <a:srgbClr val="999999"/>
                      </a:solid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34068">
                <a:tc>
                  <a:txBody>
                    <a:bodyPr/>
                    <a:lstStyle/>
                    <a:p>
                      <a:pPr marL="0" marR="0" lvl="0" indent="0" algn="ctr" defTabSz="914400" rtl="0" eaLnBrk="0" fontAlgn="base" latinLnBrk="0" hangingPunct="0">
                        <a:lnSpc>
                          <a:spcPct val="100000"/>
                        </a:lnSpc>
                        <a:spcBef>
                          <a:spcPct val="20000"/>
                        </a:spcBef>
                        <a:spcAft>
                          <a:spcPct val="0"/>
                        </a:spcAft>
                        <a:buClr>
                          <a:schemeClr val="bg2"/>
                        </a:buClr>
                        <a:buSzTx/>
                        <a:buFont typeface="Webdings" pitchFamily="18" charset="2"/>
                        <a:buNone/>
                        <a:tabLst/>
                      </a:pPr>
                      <a:endParaRPr kumimoji="0" lang="en-US" sz="800" b="0" i="0" u="none" strike="noStrike" kern="1200" cap="none" normalizeH="0" baseline="0" dirty="0">
                        <a:ln>
                          <a:noFill/>
                        </a:ln>
                        <a:solidFill>
                          <a:schemeClr val="tx1"/>
                        </a:solidFill>
                        <a:effectLst/>
                        <a:latin typeface="+mj-lt"/>
                        <a:ea typeface="+mn-ea"/>
                        <a:cs typeface="+mn-cs"/>
                      </a:endParaRPr>
                    </a:p>
                  </a:txBody>
                  <a:tcPr marL="9525" marR="9525" marT="9525" marB="0" anchor="ctr">
                    <a:lnL w="12700" cap="flat" cmpd="sng" algn="ctr">
                      <a:noFill/>
                      <a:prstDash val="solid"/>
                      <a:round/>
                      <a:headEnd type="none" w="med" len="med"/>
                      <a:tailEnd type="none" w="med" len="med"/>
                    </a:lnL>
                    <a:lnR w="9525" cap="flat" cmpd="sng" algn="ctr">
                      <a:solidFill>
                        <a:srgbClr val="999999"/>
                      </a:solid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lang="en-US" sz="800" b="0" i="0" u="none" strike="noStrike">
                          <a:solidFill>
                            <a:schemeClr val="tx1"/>
                          </a:solidFill>
                          <a:effectLst/>
                          <a:latin typeface="+mn-lt"/>
                        </a:rPr>
                        <a:t>-0.7%</a:t>
                      </a:r>
                      <a:endParaRPr lang="en-US" sz="800" b="0" i="0" u="none" strike="noStrike" dirty="0">
                        <a:solidFill>
                          <a:schemeClr val="tx1"/>
                        </a:solidFill>
                        <a:effectLst/>
                        <a:latin typeface="Arial"/>
                      </a:endParaRPr>
                    </a:p>
                  </a:txBody>
                  <a:tcPr marL="9525" marR="9525" marT="9525" marB="0" anchor="ctr">
                    <a:lnL w="9525" cap="flat" cmpd="sng" algn="ctr">
                      <a:solidFill>
                        <a:srgbClr val="999999"/>
                      </a:solidFill>
                      <a:prstDash val="solid"/>
                      <a:round/>
                      <a:headEnd type="none" w="med" len="med"/>
                      <a:tailEnd type="none" w="med" len="med"/>
                    </a:lnL>
                    <a:lnR w="9525" cap="flat" cmpd="sng" algn="ctr">
                      <a:solidFill>
                        <a:srgbClr val="999999"/>
                      </a:solid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lang="en-US" sz="800" b="0" i="0" u="none" strike="noStrike">
                          <a:solidFill>
                            <a:schemeClr val="tx1"/>
                          </a:solidFill>
                          <a:effectLst/>
                          <a:latin typeface="+mn-lt"/>
                        </a:rPr>
                        <a:t>0.4%</a:t>
                      </a:r>
                      <a:endParaRPr lang="en-US" sz="800" b="0" i="0" u="none" strike="noStrike" dirty="0">
                        <a:solidFill>
                          <a:schemeClr val="tx1"/>
                        </a:solidFill>
                        <a:effectLst/>
                        <a:latin typeface="+mn-lt"/>
                      </a:endParaRPr>
                    </a:p>
                  </a:txBody>
                  <a:tcPr marL="9525" marR="9525" marT="9525" marB="0" anchor="ctr">
                    <a:lnL w="9525" cap="flat" cmpd="sng" algn="ctr">
                      <a:solidFill>
                        <a:srgbClr val="999999"/>
                      </a:solidFill>
                      <a:prstDash val="solid"/>
                      <a:round/>
                      <a:headEnd type="none" w="med" len="med"/>
                      <a:tailEnd type="none" w="med" len="med"/>
                    </a:lnL>
                    <a:lnR w="9525" cap="flat" cmpd="sng" algn="ctr">
                      <a:solidFill>
                        <a:srgbClr val="999999"/>
                      </a:solid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34068">
                <a:tc>
                  <a:txBody>
                    <a:bodyPr/>
                    <a:lstStyle/>
                    <a:p>
                      <a:pPr marL="0" marR="0" lvl="0" indent="0" algn="ctr" defTabSz="914400" rtl="0" eaLnBrk="0" fontAlgn="base" latinLnBrk="0" hangingPunct="0">
                        <a:lnSpc>
                          <a:spcPct val="100000"/>
                        </a:lnSpc>
                        <a:spcBef>
                          <a:spcPct val="20000"/>
                        </a:spcBef>
                        <a:spcAft>
                          <a:spcPct val="0"/>
                        </a:spcAft>
                        <a:buClr>
                          <a:schemeClr val="bg2"/>
                        </a:buClr>
                        <a:buSzTx/>
                        <a:buFont typeface="Webdings" pitchFamily="18" charset="2"/>
                        <a:buNone/>
                        <a:tabLst/>
                      </a:pPr>
                      <a:endParaRPr kumimoji="0" lang="en-US" sz="800" b="0" i="0" u="none" strike="noStrike" kern="1200" cap="none" normalizeH="0" baseline="0" dirty="0">
                        <a:ln>
                          <a:noFill/>
                        </a:ln>
                        <a:solidFill>
                          <a:schemeClr val="tx1"/>
                        </a:solidFill>
                        <a:effectLst/>
                        <a:latin typeface="+mj-lt"/>
                        <a:ea typeface="+mn-ea"/>
                        <a:cs typeface="+mn-cs"/>
                      </a:endParaRPr>
                    </a:p>
                  </a:txBody>
                  <a:tcPr marL="9525" marR="9525" marT="9525" marB="0" anchor="ctr">
                    <a:lnL w="12700" cap="flat" cmpd="sng" algn="ctr">
                      <a:noFill/>
                      <a:prstDash val="solid"/>
                      <a:round/>
                      <a:headEnd type="none" w="med" len="med"/>
                      <a:tailEnd type="none" w="med" len="med"/>
                    </a:lnL>
                    <a:lnR w="9525" cap="flat" cmpd="sng" algn="ctr">
                      <a:solidFill>
                        <a:srgbClr val="999999"/>
                      </a:solid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lang="en-US" sz="800" b="0" i="0" u="none" strike="noStrike">
                          <a:solidFill>
                            <a:schemeClr val="tx1"/>
                          </a:solidFill>
                          <a:effectLst/>
                          <a:latin typeface="+mn-lt"/>
                        </a:rPr>
                        <a:t>-0.7%</a:t>
                      </a:r>
                      <a:endParaRPr lang="en-US" sz="800" b="0" i="0" u="none" strike="noStrike" dirty="0">
                        <a:solidFill>
                          <a:schemeClr val="tx1"/>
                        </a:solidFill>
                        <a:effectLst/>
                        <a:latin typeface="Arial"/>
                      </a:endParaRPr>
                    </a:p>
                  </a:txBody>
                  <a:tcPr marL="9525" marR="9525" marT="9525" marB="0" anchor="ctr">
                    <a:lnL w="9525" cap="flat" cmpd="sng" algn="ctr">
                      <a:solidFill>
                        <a:srgbClr val="999999"/>
                      </a:solidFill>
                      <a:prstDash val="solid"/>
                      <a:round/>
                      <a:headEnd type="none" w="med" len="med"/>
                      <a:tailEnd type="none" w="med" len="med"/>
                    </a:lnL>
                    <a:lnR w="9525" cap="flat" cmpd="sng" algn="ctr">
                      <a:solidFill>
                        <a:srgbClr val="999999"/>
                      </a:solid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lang="en-US" sz="800" b="0" i="0" u="none" strike="noStrike">
                          <a:solidFill>
                            <a:schemeClr val="tx1"/>
                          </a:solidFill>
                          <a:effectLst/>
                          <a:latin typeface="+mn-lt"/>
                        </a:rPr>
                        <a:t>-0.5%</a:t>
                      </a:r>
                      <a:endParaRPr lang="en-US" sz="800" b="0" i="0" u="none" strike="noStrike" dirty="0">
                        <a:solidFill>
                          <a:schemeClr val="tx1"/>
                        </a:solidFill>
                        <a:effectLst/>
                        <a:latin typeface="+mn-lt"/>
                      </a:endParaRPr>
                    </a:p>
                  </a:txBody>
                  <a:tcPr marL="9525" marR="9525" marT="9525" marB="0" anchor="ctr">
                    <a:lnL w="9525" cap="flat" cmpd="sng" algn="ctr">
                      <a:solidFill>
                        <a:srgbClr val="999999"/>
                      </a:solidFill>
                      <a:prstDash val="solid"/>
                      <a:round/>
                      <a:headEnd type="none" w="med" len="med"/>
                      <a:tailEnd type="none" w="med" len="med"/>
                    </a:lnL>
                    <a:lnR w="9525" cap="flat" cmpd="sng" algn="ctr">
                      <a:solidFill>
                        <a:srgbClr val="999999"/>
                      </a:solid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34068">
                <a:tc>
                  <a:txBody>
                    <a:bodyPr/>
                    <a:lstStyle/>
                    <a:p>
                      <a:pPr marL="0" marR="0" lvl="0" indent="0" algn="ctr" defTabSz="914400" rtl="0" eaLnBrk="0" fontAlgn="base" latinLnBrk="0" hangingPunct="0">
                        <a:lnSpc>
                          <a:spcPct val="100000"/>
                        </a:lnSpc>
                        <a:spcBef>
                          <a:spcPct val="20000"/>
                        </a:spcBef>
                        <a:spcAft>
                          <a:spcPct val="0"/>
                        </a:spcAft>
                        <a:buClr>
                          <a:schemeClr val="bg2"/>
                        </a:buClr>
                        <a:buSzTx/>
                        <a:buFont typeface="Webdings" pitchFamily="18" charset="2"/>
                        <a:buNone/>
                        <a:tabLst/>
                      </a:pPr>
                      <a:endParaRPr kumimoji="0" lang="en-US" sz="800" b="0" i="0" u="none" strike="noStrike" kern="1200" cap="none" normalizeH="0" baseline="0" dirty="0">
                        <a:ln>
                          <a:noFill/>
                        </a:ln>
                        <a:solidFill>
                          <a:schemeClr val="tx1"/>
                        </a:solidFill>
                        <a:effectLst/>
                        <a:latin typeface="+mj-lt"/>
                        <a:ea typeface="+mn-ea"/>
                        <a:cs typeface="+mn-cs"/>
                      </a:endParaRPr>
                    </a:p>
                  </a:txBody>
                  <a:tcPr marL="9525" marR="9525" marT="9525" marB="0" anchor="ctr">
                    <a:lnL w="12700" cap="flat" cmpd="sng" algn="ctr">
                      <a:noFill/>
                      <a:prstDash val="solid"/>
                      <a:round/>
                      <a:headEnd type="none" w="med" len="med"/>
                      <a:tailEnd type="none" w="med" len="med"/>
                    </a:lnL>
                    <a:lnR w="9525" cap="flat" cmpd="sng" algn="ctr">
                      <a:solidFill>
                        <a:srgbClr val="999999"/>
                      </a:solid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lang="en-US" sz="800" b="0" i="0" u="none" strike="noStrike">
                          <a:solidFill>
                            <a:schemeClr val="tx1"/>
                          </a:solidFill>
                          <a:effectLst/>
                          <a:latin typeface="+mn-lt"/>
                        </a:rPr>
                        <a:t>-1.4%</a:t>
                      </a:r>
                      <a:endParaRPr lang="en-US" sz="800" b="0" i="0" u="none" strike="noStrike" dirty="0">
                        <a:solidFill>
                          <a:schemeClr val="tx1"/>
                        </a:solidFill>
                        <a:effectLst/>
                        <a:latin typeface="Arial"/>
                      </a:endParaRPr>
                    </a:p>
                  </a:txBody>
                  <a:tcPr marL="9525" marR="9525" marT="9525" marB="0" anchor="ctr">
                    <a:lnL w="9525" cap="flat" cmpd="sng" algn="ctr">
                      <a:solidFill>
                        <a:srgbClr val="999999"/>
                      </a:solidFill>
                      <a:prstDash val="solid"/>
                      <a:round/>
                      <a:headEnd type="none" w="med" len="med"/>
                      <a:tailEnd type="none" w="med" len="med"/>
                    </a:lnL>
                    <a:lnR w="9525" cap="flat" cmpd="sng" algn="ctr">
                      <a:solidFill>
                        <a:srgbClr val="999999"/>
                      </a:solid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lang="en-US" sz="800" b="0" i="0" u="none" strike="noStrike">
                          <a:solidFill>
                            <a:schemeClr val="tx1"/>
                          </a:solidFill>
                          <a:effectLst/>
                          <a:latin typeface="+mn-lt"/>
                        </a:rPr>
                        <a:t>-1.4%</a:t>
                      </a:r>
                      <a:endParaRPr lang="en-US" sz="800" b="0" i="0" u="none" strike="noStrike" dirty="0">
                        <a:solidFill>
                          <a:schemeClr val="tx1"/>
                        </a:solidFill>
                        <a:effectLst/>
                        <a:latin typeface="+mn-lt"/>
                      </a:endParaRPr>
                    </a:p>
                  </a:txBody>
                  <a:tcPr marL="9525" marR="9525" marT="9525" marB="0" anchor="ctr">
                    <a:lnL w="9525" cap="flat" cmpd="sng" algn="ctr">
                      <a:solidFill>
                        <a:srgbClr val="999999"/>
                      </a:solidFill>
                      <a:prstDash val="solid"/>
                      <a:round/>
                      <a:headEnd type="none" w="med" len="med"/>
                      <a:tailEnd type="none" w="med" len="med"/>
                    </a:lnL>
                    <a:lnR w="9525" cap="flat" cmpd="sng" algn="ctr">
                      <a:solidFill>
                        <a:srgbClr val="999999"/>
                      </a:solid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334068">
                <a:tc>
                  <a:txBody>
                    <a:bodyPr/>
                    <a:lstStyle/>
                    <a:p>
                      <a:pPr marL="0" marR="0" lvl="0" indent="0" algn="ctr" defTabSz="914400" rtl="0" eaLnBrk="0" fontAlgn="base" latinLnBrk="0" hangingPunct="0">
                        <a:lnSpc>
                          <a:spcPct val="100000"/>
                        </a:lnSpc>
                        <a:spcBef>
                          <a:spcPct val="20000"/>
                        </a:spcBef>
                        <a:spcAft>
                          <a:spcPct val="0"/>
                        </a:spcAft>
                        <a:buClr>
                          <a:schemeClr val="bg2"/>
                        </a:buClr>
                        <a:buSzTx/>
                        <a:buFont typeface="Webdings" pitchFamily="18" charset="2"/>
                        <a:buNone/>
                        <a:tabLst/>
                      </a:pPr>
                      <a:endParaRPr kumimoji="0" lang="en-US" sz="800" b="0" i="0" u="none" strike="noStrike" kern="1200" cap="none" normalizeH="0" baseline="0" dirty="0">
                        <a:ln>
                          <a:noFill/>
                        </a:ln>
                        <a:solidFill>
                          <a:schemeClr val="tx1"/>
                        </a:solidFill>
                        <a:effectLst/>
                        <a:latin typeface="+mj-lt"/>
                        <a:ea typeface="+mn-ea"/>
                        <a:cs typeface="+mn-cs"/>
                      </a:endParaRPr>
                    </a:p>
                  </a:txBody>
                  <a:tcPr marL="9525" marR="9525" marT="9525" marB="0" anchor="ctr">
                    <a:lnL w="12700" cap="flat" cmpd="sng" algn="ctr">
                      <a:noFill/>
                      <a:prstDash val="solid"/>
                      <a:round/>
                      <a:headEnd type="none" w="med" len="med"/>
                      <a:tailEnd type="none" w="med" len="med"/>
                    </a:lnL>
                    <a:lnR w="9525" cap="flat" cmpd="sng" algn="ctr">
                      <a:solidFill>
                        <a:srgbClr val="999999"/>
                      </a:solid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lang="en-US" sz="800" b="0" i="0" u="none" strike="noStrike">
                          <a:solidFill>
                            <a:schemeClr val="tx1"/>
                          </a:solidFill>
                          <a:effectLst/>
                          <a:latin typeface="+mn-lt"/>
                        </a:rPr>
                        <a:t>-1.7%</a:t>
                      </a:r>
                      <a:endParaRPr lang="en-US" sz="800" b="0" i="0" u="none" strike="noStrike" dirty="0">
                        <a:solidFill>
                          <a:schemeClr val="tx1"/>
                        </a:solidFill>
                        <a:effectLst/>
                        <a:latin typeface="Arial"/>
                      </a:endParaRPr>
                    </a:p>
                  </a:txBody>
                  <a:tcPr marL="9525" marR="9525" marT="9525" marB="0" anchor="ctr">
                    <a:lnL w="9525" cap="flat" cmpd="sng" algn="ctr">
                      <a:solidFill>
                        <a:srgbClr val="999999"/>
                      </a:solidFill>
                      <a:prstDash val="solid"/>
                      <a:round/>
                      <a:headEnd type="none" w="med" len="med"/>
                      <a:tailEnd type="none" w="med" len="med"/>
                    </a:lnL>
                    <a:lnR w="9525" cap="flat" cmpd="sng" algn="ctr">
                      <a:solidFill>
                        <a:srgbClr val="999999"/>
                      </a:solid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lang="en-US" sz="800" b="0" i="0" u="none" strike="noStrike">
                          <a:solidFill>
                            <a:schemeClr val="tx1"/>
                          </a:solidFill>
                          <a:effectLst/>
                          <a:latin typeface="+mn-lt"/>
                        </a:rPr>
                        <a:t>-1.2%</a:t>
                      </a:r>
                      <a:endParaRPr lang="en-US" sz="800" b="0" i="0" u="none" strike="noStrike" dirty="0">
                        <a:solidFill>
                          <a:schemeClr val="tx1"/>
                        </a:solidFill>
                        <a:effectLst/>
                        <a:latin typeface="+mn-lt"/>
                      </a:endParaRPr>
                    </a:p>
                  </a:txBody>
                  <a:tcPr marL="9525" marR="9525" marT="9525" marB="0" anchor="ctr">
                    <a:lnL w="9525" cap="flat" cmpd="sng" algn="ctr">
                      <a:solidFill>
                        <a:srgbClr val="999999"/>
                      </a:solidFill>
                      <a:prstDash val="solid"/>
                      <a:round/>
                      <a:headEnd type="none" w="med" len="med"/>
                      <a:tailEnd type="none" w="med" len="med"/>
                    </a:lnL>
                    <a:lnR w="9525" cap="flat" cmpd="sng" algn="ctr">
                      <a:solidFill>
                        <a:srgbClr val="999999"/>
                      </a:solid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334068">
                <a:tc>
                  <a:txBody>
                    <a:bodyPr/>
                    <a:lstStyle/>
                    <a:p>
                      <a:pPr marL="0" marR="0" lvl="0" indent="0" algn="ctr" defTabSz="914400" rtl="0" eaLnBrk="0" fontAlgn="base" latinLnBrk="0" hangingPunct="0">
                        <a:lnSpc>
                          <a:spcPct val="100000"/>
                        </a:lnSpc>
                        <a:spcBef>
                          <a:spcPct val="20000"/>
                        </a:spcBef>
                        <a:spcAft>
                          <a:spcPct val="0"/>
                        </a:spcAft>
                        <a:buClr>
                          <a:schemeClr val="bg2"/>
                        </a:buClr>
                        <a:buSzTx/>
                        <a:buFont typeface="Webdings" pitchFamily="18" charset="2"/>
                        <a:buNone/>
                        <a:tabLst/>
                      </a:pPr>
                      <a:endParaRPr kumimoji="0" lang="en-US" sz="800" b="0" i="0" u="none" strike="noStrike" kern="1200" cap="none" normalizeH="0" baseline="0" dirty="0">
                        <a:ln>
                          <a:noFill/>
                        </a:ln>
                        <a:solidFill>
                          <a:schemeClr val="tx1"/>
                        </a:solidFill>
                        <a:effectLst/>
                        <a:latin typeface="+mj-lt"/>
                        <a:ea typeface="+mn-ea"/>
                        <a:cs typeface="+mn-cs"/>
                      </a:endParaRPr>
                    </a:p>
                  </a:txBody>
                  <a:tcPr marL="9525" marR="9525" marT="9525" marB="0" anchor="ctr">
                    <a:lnL w="12700" cap="flat" cmpd="sng" algn="ctr">
                      <a:noFill/>
                      <a:prstDash val="solid"/>
                      <a:round/>
                      <a:headEnd type="none" w="med" len="med"/>
                      <a:tailEnd type="none" w="med" len="med"/>
                    </a:lnL>
                    <a:lnR w="9525" cap="flat" cmpd="sng" algn="ctr">
                      <a:solidFill>
                        <a:srgbClr val="999999"/>
                      </a:solid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lang="en-US" sz="800" b="0" i="0" u="none" strike="noStrike">
                          <a:solidFill>
                            <a:schemeClr val="tx1"/>
                          </a:solidFill>
                          <a:effectLst/>
                          <a:latin typeface="+mn-lt"/>
                        </a:rPr>
                        <a:t>-4.3%</a:t>
                      </a:r>
                      <a:endParaRPr lang="en-US" sz="800" b="0" i="0" u="none" strike="noStrike" dirty="0">
                        <a:solidFill>
                          <a:schemeClr val="tx1"/>
                        </a:solidFill>
                        <a:effectLst/>
                        <a:latin typeface="Arial"/>
                      </a:endParaRPr>
                    </a:p>
                  </a:txBody>
                  <a:tcPr marL="9525" marR="9525" marT="9525" marB="0" anchor="ctr">
                    <a:lnL w="9525" cap="flat" cmpd="sng" algn="ctr">
                      <a:solidFill>
                        <a:srgbClr val="999999"/>
                      </a:solidFill>
                      <a:prstDash val="solid"/>
                      <a:round/>
                      <a:headEnd type="none" w="med" len="med"/>
                      <a:tailEnd type="none" w="med" len="med"/>
                    </a:lnL>
                    <a:lnR w="9525" cap="flat" cmpd="sng" algn="ctr">
                      <a:solidFill>
                        <a:srgbClr val="999999"/>
                      </a:solid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lang="en-US" sz="800" b="0" i="0" u="none" strike="noStrike">
                          <a:solidFill>
                            <a:schemeClr val="tx1"/>
                          </a:solidFill>
                          <a:effectLst/>
                          <a:latin typeface="+mn-lt"/>
                        </a:rPr>
                        <a:t>-7.2%</a:t>
                      </a:r>
                      <a:endParaRPr lang="en-US" sz="800" b="0" i="0" u="none" strike="noStrike" dirty="0">
                        <a:solidFill>
                          <a:schemeClr val="tx1"/>
                        </a:solidFill>
                        <a:effectLst/>
                        <a:latin typeface="+mn-lt"/>
                      </a:endParaRPr>
                    </a:p>
                  </a:txBody>
                  <a:tcPr marL="9525" marR="9525" marT="9525" marB="0" anchor="ctr">
                    <a:lnL w="9525" cap="flat" cmpd="sng" algn="ctr">
                      <a:solidFill>
                        <a:srgbClr val="999999"/>
                      </a:solidFill>
                      <a:prstDash val="solid"/>
                      <a:round/>
                      <a:headEnd type="none" w="med" len="med"/>
                      <a:tailEnd type="none" w="med" len="med"/>
                    </a:lnL>
                    <a:lnR w="9525" cap="flat" cmpd="sng" algn="ctr">
                      <a:solidFill>
                        <a:srgbClr val="999999"/>
                      </a:solid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334068">
                <a:tc>
                  <a:txBody>
                    <a:bodyPr/>
                    <a:lstStyle/>
                    <a:p>
                      <a:pPr marL="0" marR="0" lvl="0" indent="0" algn="ctr" defTabSz="914400" rtl="0" eaLnBrk="0" fontAlgn="base" latinLnBrk="0" hangingPunct="0">
                        <a:lnSpc>
                          <a:spcPct val="100000"/>
                        </a:lnSpc>
                        <a:spcBef>
                          <a:spcPct val="20000"/>
                        </a:spcBef>
                        <a:spcAft>
                          <a:spcPct val="0"/>
                        </a:spcAft>
                        <a:buClr>
                          <a:schemeClr val="bg2"/>
                        </a:buClr>
                        <a:buSzTx/>
                        <a:buFont typeface="Webdings" pitchFamily="18" charset="2"/>
                        <a:buNone/>
                        <a:tabLst/>
                      </a:pPr>
                      <a:endParaRPr kumimoji="0" lang="en-US" sz="800" b="0" i="0" u="none" strike="noStrike" cap="none" normalizeH="0" baseline="0" dirty="0">
                        <a:ln>
                          <a:noFill/>
                        </a:ln>
                        <a:solidFill>
                          <a:schemeClr val="tx1"/>
                        </a:solidFill>
                        <a:effectLst/>
                        <a:latin typeface="+mj-lt"/>
                      </a:endParaRPr>
                    </a:p>
                  </a:txBody>
                  <a:tcPr anchor="ctr" horzOverflow="overflow">
                    <a:lnL w="12700" cap="flat" cmpd="sng" algn="ctr">
                      <a:noFill/>
                      <a:prstDash val="solid"/>
                      <a:round/>
                      <a:headEnd type="none" w="med" len="med"/>
                      <a:tailEnd type="none" w="med" len="med"/>
                    </a:lnL>
                    <a:lnR w="9525" cap="flat" cmpd="sng" algn="ctr">
                      <a:solidFill>
                        <a:srgbClr val="999999"/>
                      </a:solid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tc>
                  <a:txBody>
                    <a:bodyPr/>
                    <a:lstStyle/>
                    <a:p>
                      <a:pPr algn="ctr" fontAlgn="b"/>
                      <a:r>
                        <a:rPr lang="en-US" sz="800" b="0" i="0" u="none" strike="noStrike">
                          <a:solidFill>
                            <a:schemeClr val="tx1"/>
                          </a:solidFill>
                          <a:effectLst/>
                          <a:latin typeface="+mn-lt"/>
                        </a:rPr>
                        <a:t>-9.9%</a:t>
                      </a:r>
                      <a:endParaRPr lang="en-US" sz="800" b="0" i="0" u="none" strike="noStrike" dirty="0">
                        <a:solidFill>
                          <a:schemeClr val="tx1"/>
                        </a:solidFill>
                        <a:effectLst/>
                        <a:latin typeface="Arial"/>
                      </a:endParaRPr>
                    </a:p>
                  </a:txBody>
                  <a:tcPr marL="9525" marR="9525" marT="9525" marB="0" anchor="ctr">
                    <a:lnL w="9525" cap="flat" cmpd="sng" algn="ctr">
                      <a:solidFill>
                        <a:srgbClr val="999999"/>
                      </a:solidFill>
                      <a:prstDash val="solid"/>
                      <a:round/>
                      <a:headEnd type="none" w="med" len="med"/>
                      <a:tailEnd type="none" w="med" len="med"/>
                    </a:lnL>
                    <a:lnR w="9525" cap="flat" cmpd="sng" algn="ctr">
                      <a:solidFill>
                        <a:srgbClr val="999999"/>
                      </a:solid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tc>
                  <a:txBody>
                    <a:bodyPr/>
                    <a:lstStyle/>
                    <a:p>
                      <a:pPr algn="ctr" fontAlgn="b"/>
                      <a:r>
                        <a:rPr lang="en-US" sz="800" b="0" i="0" u="none" strike="noStrike" dirty="0">
                          <a:solidFill>
                            <a:schemeClr val="tx1"/>
                          </a:solidFill>
                          <a:effectLst/>
                          <a:latin typeface="+mn-lt"/>
                        </a:rPr>
                        <a:t>-9.6%</a:t>
                      </a:r>
                    </a:p>
                  </a:txBody>
                  <a:tcPr marL="9525" marR="9525" marT="9525" marB="0" anchor="ctr">
                    <a:lnL w="9525" cap="flat" cmpd="sng" algn="ctr">
                      <a:solidFill>
                        <a:srgbClr val="999999"/>
                      </a:solidFill>
                      <a:prstDash val="solid"/>
                      <a:round/>
                      <a:headEnd type="none" w="med" len="med"/>
                      <a:tailEnd type="none" w="med" len="med"/>
                    </a:lnL>
                    <a:lnR w="9525" cap="flat" cmpd="sng" algn="ctr">
                      <a:solidFill>
                        <a:srgbClr val="999999"/>
                      </a:solid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bl>
          </a:graphicData>
        </a:graphic>
      </p:graphicFrame>
      <p:sp>
        <p:nvSpPr>
          <p:cNvPr id="8" name="Text Box 1347"/>
          <p:cNvSpPr txBox="1">
            <a:spLocks noChangeArrowheads="1"/>
          </p:cNvSpPr>
          <p:nvPr/>
        </p:nvSpPr>
        <p:spPr bwMode="auto">
          <a:xfrm>
            <a:off x="320040" y="5588478"/>
            <a:ext cx="7757160" cy="992579"/>
          </a:xfrm>
          <a:prstGeom prst="rect">
            <a:avLst/>
          </a:prstGeom>
          <a:noFill/>
          <a:ln w="9525" algn="ctr">
            <a:noFill/>
            <a:miter lim="800000"/>
            <a:headEnd/>
            <a:tailEnd/>
          </a:ln>
        </p:spPr>
        <p:txBody>
          <a:bodyPr wrap="square" anchor="b" anchorCtr="0">
            <a:spAutoFit/>
          </a:bodyPr>
          <a:lstStyle/>
          <a:p>
            <a:pPr marL="0" marR="0" lvl="0" indent="0" algn="l" defTabSz="914400" rtl="0" eaLnBrk="1" fontAlgn="base" latinLnBrk="0" hangingPunct="1">
              <a:lnSpc>
                <a:spcPct val="100000"/>
              </a:lnSpc>
              <a:spcBef>
                <a:spcPts val="300"/>
              </a:spcBef>
              <a:spcAft>
                <a:spcPct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Arial"/>
                <a:ea typeface="ＭＳ Ｐゴシック"/>
                <a:cs typeface="+mn-cs"/>
              </a:rPr>
              <a:t>The top industry sectors are presented to illustrate examples of the industries in which the fund may invest, and may not be representative of the fund’s current or future investments. They should not be construed or used as a recommendation for any sector. The sector weights shown here are based on the Global Industry Classification Standard (GICS). The GICS classifications aim to enhance the investment research and asset management process for financial professionals worldwide. The GICS is the result of numerous discussions with asset owners, portfolio managers, and investment analysts around the world and is designed to respond to the global financial community's need for an accurate, complete, and standard industry definition. Active weight represents the percentage of equity assets in the fund relative to the benchmark; a positive number represents an overweight and a negative number is an underweight. </a:t>
            </a:r>
          </a:p>
          <a:p>
            <a:pPr marL="0" marR="0" lvl="0" indent="0" algn="l" defTabSz="914400" rtl="0" eaLnBrk="1" fontAlgn="base" latinLnBrk="0" hangingPunct="1">
              <a:lnSpc>
                <a:spcPct val="100000"/>
              </a:lnSpc>
              <a:spcBef>
                <a:spcPts val="300"/>
              </a:spcBef>
              <a:spcAft>
                <a:spcPct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Arial"/>
                <a:ea typeface="ＭＳ Ｐゴシック"/>
                <a:cs typeface="+mn-cs"/>
              </a:rPr>
              <a:t>Source: Fidelity Investments. </a:t>
            </a:r>
          </a:p>
        </p:txBody>
      </p:sp>
      <p:graphicFrame>
        <p:nvGraphicFramePr>
          <p:cNvPr id="12" name="Object 3"/>
          <p:cNvGraphicFramePr>
            <a:graphicFrameLocks noChangeAspect="1"/>
          </p:cNvGraphicFramePr>
          <p:nvPr>
            <p:extLst>
              <p:ext uri="{D42A27DB-BD31-4B8C-83A1-F6EECF244321}">
                <p14:modId xmlns:p14="http://schemas.microsoft.com/office/powerpoint/2010/main" val="2124300199"/>
              </p:ext>
            </p:extLst>
          </p:nvPr>
        </p:nvGraphicFramePr>
        <p:xfrm>
          <a:off x="-228600" y="610836"/>
          <a:ext cx="6896100" cy="468854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1293947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Top 10 Holdings</a:t>
            </a:r>
            <a:br>
              <a:rPr lang="en-US" dirty="0"/>
            </a:br>
            <a:r>
              <a:rPr lang="en-US" sz="1600" b="1" dirty="0">
                <a:solidFill>
                  <a:srgbClr val="768692"/>
                </a:solidFill>
              </a:rPr>
              <a:t>As of March 31, 2026</a:t>
            </a:r>
          </a:p>
        </p:txBody>
      </p:sp>
      <p:sp>
        <p:nvSpPr>
          <p:cNvPr id="3" name="Slide Number Placeholder 2"/>
          <p:cNvSpPr>
            <a:spLocks noGrp="1"/>
          </p:cNvSpPr>
          <p:nvPr>
            <p:ph type="sldNum" sz="quarter" idx="14"/>
          </p:nvPr>
        </p:nvSpPr>
        <p:spPr/>
        <p:txBody>
          <a:bodyPr/>
          <a:lstStyle/>
          <a:p>
            <a:pPr marL="0" marR="0" lvl="0" indent="0" algn="r" defTabSz="914400" rtl="0" eaLnBrk="0" fontAlgn="auto" latinLnBrk="0" hangingPunct="0">
              <a:lnSpc>
                <a:spcPct val="100000"/>
              </a:lnSpc>
              <a:spcBef>
                <a:spcPts val="0"/>
              </a:spcBef>
              <a:spcAft>
                <a:spcPts val="0"/>
              </a:spcAft>
              <a:buClrTx/>
              <a:buSzTx/>
              <a:buFontTx/>
              <a:buNone/>
              <a:tabLst/>
              <a:defRPr/>
            </a:pPr>
            <a:fld id="{E6474CC2-1230-4213-AD1A-4B2FEEABA7A1}" type="slidenum">
              <a:rPr kumimoji="0" lang="en-US" sz="800" b="1" i="0" u="none" strike="noStrike" kern="1200" cap="none" spc="0" normalizeH="0" baseline="0" noProof="0" smtClean="0">
                <a:ln>
                  <a:noFill/>
                </a:ln>
                <a:solidFill>
                  <a:srgbClr val="000000"/>
                </a:solidFill>
                <a:effectLst/>
                <a:uLnTx/>
                <a:uFillTx/>
                <a:latin typeface="Arial" charset="0"/>
                <a:ea typeface="ＭＳ Ｐゴシック" charset="-128"/>
                <a:cs typeface="+mn-cs"/>
              </a:rPr>
              <a:pPr marL="0" marR="0" lvl="0" indent="0" algn="r" defTabSz="914400" rtl="0" eaLnBrk="0" fontAlgn="auto" latinLnBrk="0" hangingPunct="0">
                <a:lnSpc>
                  <a:spcPct val="100000"/>
                </a:lnSpc>
                <a:spcBef>
                  <a:spcPts val="0"/>
                </a:spcBef>
                <a:spcAft>
                  <a:spcPts val="0"/>
                </a:spcAft>
                <a:buClrTx/>
                <a:buSzTx/>
                <a:buFontTx/>
                <a:buNone/>
                <a:tabLst/>
                <a:defRPr/>
              </a:pPr>
              <a:t>23</a:t>
            </a:fld>
            <a:endParaRPr kumimoji="0" lang="en-US" sz="800" b="1" i="0" u="none" strike="noStrike" kern="1200" cap="none" spc="0" normalizeH="0" baseline="0" noProof="0" dirty="0">
              <a:ln>
                <a:noFill/>
              </a:ln>
              <a:solidFill>
                <a:srgbClr val="000000"/>
              </a:solidFill>
              <a:effectLst/>
              <a:uLnTx/>
              <a:uFillTx/>
              <a:latin typeface="Arial" charset="0"/>
              <a:ea typeface="ＭＳ Ｐゴシック" charset="-128"/>
              <a:cs typeface="+mn-cs"/>
            </a:endParaRPr>
          </a:p>
        </p:txBody>
      </p:sp>
      <p:sp>
        <p:nvSpPr>
          <p:cNvPr id="10" name="Footer Placeholder 9"/>
          <p:cNvSpPr>
            <a:spLocks noGrp="1"/>
          </p:cNvSpPr>
          <p:nvPr>
            <p:ph type="ftr" sz="quarter" idx="17"/>
          </p:nvPr>
        </p:nvSpPr>
        <p:spPr>
          <a:xfrm>
            <a:off x="320675" y="6508750"/>
            <a:ext cx="3930650" cy="173038"/>
          </a:xfrm>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charset="0"/>
                <a:ea typeface="ＭＳ Ｐゴシック" charset="-128"/>
                <a:cs typeface="+mn-cs"/>
              </a:rPr>
              <a:t>For institutional use only.</a:t>
            </a:r>
            <a:endParaRPr kumimoji="0" lang="en-US" sz="800" b="0" i="0" u="none" strike="noStrike" kern="1200" cap="none" spc="0" normalizeH="0" baseline="0" noProof="0" dirty="0">
              <a:ln>
                <a:noFill/>
              </a:ln>
              <a:solidFill>
                <a:srgbClr val="000000"/>
              </a:solidFill>
              <a:effectLst/>
              <a:uLnTx/>
              <a:uFillTx/>
              <a:latin typeface="Arial" charset="0"/>
              <a:ea typeface="ＭＳ Ｐゴシック" charset="-128"/>
              <a:cs typeface="+mn-cs"/>
            </a:endParaRPr>
          </a:p>
        </p:txBody>
      </p:sp>
      <p:graphicFrame>
        <p:nvGraphicFramePr>
          <p:cNvPr id="12" name="Group 117"/>
          <p:cNvGraphicFramePr>
            <a:graphicFrameLocks noGrp="1"/>
          </p:cNvGraphicFramePr>
          <p:nvPr>
            <p:extLst>
              <p:ext uri="{D42A27DB-BD31-4B8C-83A1-F6EECF244321}">
                <p14:modId xmlns:p14="http://schemas.microsoft.com/office/powerpoint/2010/main" val="1992321291"/>
              </p:ext>
            </p:extLst>
          </p:nvPr>
        </p:nvGraphicFramePr>
        <p:xfrm>
          <a:off x="911120" y="1473873"/>
          <a:ext cx="7315200" cy="3517587"/>
        </p:xfrm>
        <a:graphic>
          <a:graphicData uri="http://schemas.openxmlformats.org/drawingml/2006/table">
            <a:tbl>
              <a:tblPr/>
              <a:tblGrid>
                <a:gridCol w="1828800">
                  <a:extLst>
                    <a:ext uri="{9D8B030D-6E8A-4147-A177-3AD203B41FA5}">
                      <a16:colId xmlns:a16="http://schemas.microsoft.com/office/drawing/2014/main" val="20000"/>
                    </a:ext>
                  </a:extLst>
                </a:gridCol>
                <a:gridCol w="1600200">
                  <a:extLst>
                    <a:ext uri="{9D8B030D-6E8A-4147-A177-3AD203B41FA5}">
                      <a16:colId xmlns:a16="http://schemas.microsoft.com/office/drawing/2014/main" val="20001"/>
                    </a:ext>
                  </a:extLst>
                </a:gridCol>
                <a:gridCol w="457200">
                  <a:extLst>
                    <a:ext uri="{9D8B030D-6E8A-4147-A177-3AD203B41FA5}">
                      <a16:colId xmlns:a16="http://schemas.microsoft.com/office/drawing/2014/main" val="20002"/>
                    </a:ext>
                  </a:extLst>
                </a:gridCol>
                <a:gridCol w="1828800">
                  <a:extLst>
                    <a:ext uri="{9D8B030D-6E8A-4147-A177-3AD203B41FA5}">
                      <a16:colId xmlns:a16="http://schemas.microsoft.com/office/drawing/2014/main" val="20003"/>
                    </a:ext>
                  </a:extLst>
                </a:gridCol>
                <a:gridCol w="1600200">
                  <a:extLst>
                    <a:ext uri="{9D8B030D-6E8A-4147-A177-3AD203B41FA5}">
                      <a16:colId xmlns:a16="http://schemas.microsoft.com/office/drawing/2014/main" val="20004"/>
                    </a:ext>
                  </a:extLst>
                </a:gridCol>
              </a:tblGrid>
              <a:tr h="198438">
                <a:tc>
                  <a:txBody>
                    <a:bodyPr/>
                    <a:lstStyle/>
                    <a:p>
                      <a:pPr marL="0" marR="0" lvl="0" indent="0" algn="l" defTabSz="914400" rtl="0" eaLnBrk="1" fontAlgn="base" latinLnBrk="0" hangingPunct="1">
                        <a:lnSpc>
                          <a:spcPct val="100000"/>
                        </a:lnSpc>
                        <a:spcBef>
                          <a:spcPct val="20000"/>
                        </a:spcBef>
                        <a:spcAft>
                          <a:spcPct val="0"/>
                        </a:spcAft>
                        <a:buClrTx/>
                        <a:buSzPct val="40000"/>
                        <a:buFontTx/>
                        <a:buNone/>
                        <a:tabLst/>
                      </a:pPr>
                      <a:r>
                        <a:rPr kumimoji="0" lang="en-US" sz="900" b="1" i="0" u="none" strike="noStrike" cap="none" normalizeH="0" baseline="0" dirty="0">
                          <a:ln>
                            <a:noFill/>
                          </a:ln>
                          <a:solidFill>
                            <a:schemeClr val="bg1"/>
                          </a:solidFill>
                          <a:effectLst/>
                          <a:latin typeface="Arial" charset="0"/>
                        </a:rPr>
                        <a:t>As of 3/31/26</a:t>
                      </a:r>
                    </a:p>
                  </a:txBody>
                  <a:tcPr marL="45720" marR="0" marT="0" marB="0" anchor="ctr" horzOverflow="overflow">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a:noFill/>
                    </a:lnB>
                    <a:lnTlToBr>
                      <a:noFill/>
                    </a:lnTlToBr>
                    <a:lnBlToTr>
                      <a:noFill/>
                    </a:lnBlToTr>
                    <a:solidFill>
                      <a:srgbClr val="768692"/>
                    </a:solidFill>
                  </a:tcPr>
                </a:tc>
                <a:tc>
                  <a:txBody>
                    <a:bodyPr/>
                    <a:lstStyle/>
                    <a:p>
                      <a:pPr marL="0" marR="0" lvl="0" indent="0" algn="l" defTabSz="914400" rtl="0" eaLnBrk="1" fontAlgn="base" latinLnBrk="0" hangingPunct="1">
                        <a:lnSpc>
                          <a:spcPct val="100000"/>
                        </a:lnSpc>
                        <a:spcBef>
                          <a:spcPct val="20000"/>
                        </a:spcBef>
                        <a:spcAft>
                          <a:spcPct val="0"/>
                        </a:spcAft>
                        <a:buClrTx/>
                        <a:buSzPct val="40000"/>
                        <a:buFontTx/>
                        <a:buNone/>
                        <a:tabLst/>
                      </a:pPr>
                      <a:r>
                        <a:rPr kumimoji="0" lang="en-US" sz="900" b="1" i="0" u="none" strike="noStrike" cap="none" normalizeH="0" baseline="0" dirty="0">
                          <a:ln>
                            <a:noFill/>
                          </a:ln>
                          <a:solidFill>
                            <a:schemeClr val="bg1"/>
                          </a:solidFill>
                          <a:effectLst/>
                          <a:latin typeface="Arial" charset="0"/>
                        </a:rPr>
                        <a:t>Sector</a:t>
                      </a:r>
                    </a:p>
                  </a:txBody>
                  <a:tcPr marL="45720" marR="0" marT="0" marB="0" anchor="ctr" horzOverflow="overflow">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a:noFill/>
                    </a:lnTlToBr>
                    <a:lnBlToTr>
                      <a:noFill/>
                    </a:lnBlToTr>
                    <a:solidFill>
                      <a:srgbClr val="768692"/>
                    </a:solidFill>
                  </a:tcPr>
                </a:tc>
                <a:tc>
                  <a:txBody>
                    <a:bodyPr/>
                    <a:lstStyle/>
                    <a:p>
                      <a:pPr marL="0" marR="0" lvl="0" indent="0" algn="l" defTabSz="914400" rtl="0" eaLnBrk="1" fontAlgn="base" latinLnBrk="0" hangingPunct="1">
                        <a:lnSpc>
                          <a:spcPct val="100000"/>
                        </a:lnSpc>
                        <a:spcBef>
                          <a:spcPct val="20000"/>
                        </a:spcBef>
                        <a:spcAft>
                          <a:spcPct val="0"/>
                        </a:spcAft>
                        <a:buClrTx/>
                        <a:buSzPct val="40000"/>
                        <a:buFontTx/>
                        <a:buNone/>
                        <a:tabLst/>
                      </a:pPr>
                      <a:endParaRPr kumimoji="0" lang="en-US" sz="900" b="1" i="0" u="none" strike="noStrike" cap="none" normalizeH="0" baseline="0" dirty="0">
                        <a:ln>
                          <a:noFill/>
                        </a:ln>
                        <a:solidFill>
                          <a:schemeClr val="bg1"/>
                        </a:solidFill>
                        <a:effectLst/>
                        <a:latin typeface="Arial" charset="0"/>
                      </a:endParaRPr>
                    </a:p>
                  </a:txBody>
                  <a:tcPr marL="45720" marR="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40000"/>
                        <a:buFontTx/>
                        <a:buNone/>
                        <a:tabLst/>
                      </a:pPr>
                      <a:r>
                        <a:rPr kumimoji="0" lang="en-US" sz="900" b="1" i="0" u="none" strike="noStrike" cap="none" normalizeH="0" baseline="0" dirty="0">
                          <a:ln>
                            <a:noFill/>
                          </a:ln>
                          <a:solidFill>
                            <a:schemeClr val="bg1"/>
                          </a:solidFill>
                          <a:effectLst/>
                          <a:latin typeface="Arial" charset="0"/>
                        </a:rPr>
                        <a:t>As of 3/31/25</a:t>
                      </a:r>
                    </a:p>
                  </a:txBody>
                  <a:tcPr marL="45720" marR="0" marT="0" marB="0" anchor="ctr" horzOverflow="overflow">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a:noFill/>
                    </a:lnB>
                    <a:lnTlToBr>
                      <a:noFill/>
                    </a:lnTlToBr>
                    <a:lnBlToTr>
                      <a:noFill/>
                    </a:lnBlToTr>
                    <a:solidFill>
                      <a:srgbClr val="768692"/>
                    </a:solidFill>
                  </a:tcPr>
                </a:tc>
                <a:tc>
                  <a:txBody>
                    <a:bodyPr/>
                    <a:lstStyle/>
                    <a:p>
                      <a:pPr marL="0" marR="0" lvl="0" indent="0" algn="l" defTabSz="914400" rtl="0" eaLnBrk="1" fontAlgn="base" latinLnBrk="0" hangingPunct="1">
                        <a:lnSpc>
                          <a:spcPct val="100000"/>
                        </a:lnSpc>
                        <a:spcBef>
                          <a:spcPct val="20000"/>
                        </a:spcBef>
                        <a:spcAft>
                          <a:spcPct val="0"/>
                        </a:spcAft>
                        <a:buClrTx/>
                        <a:buSzPct val="40000"/>
                        <a:buFontTx/>
                        <a:buNone/>
                        <a:tabLst/>
                      </a:pPr>
                      <a:r>
                        <a:rPr kumimoji="0" lang="en-US" sz="900" b="1" i="0" u="none" strike="noStrike" cap="none" normalizeH="0" baseline="0" dirty="0">
                          <a:ln>
                            <a:noFill/>
                          </a:ln>
                          <a:solidFill>
                            <a:schemeClr val="bg1"/>
                          </a:solidFill>
                          <a:effectLst/>
                          <a:latin typeface="Arial" charset="0"/>
                        </a:rPr>
                        <a:t>Sector</a:t>
                      </a:r>
                    </a:p>
                  </a:txBody>
                  <a:tcPr marL="45720" marR="0" marT="0" marB="0" anchor="ctr" horzOverflow="overflow">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a:noFill/>
                    </a:lnTlToBr>
                    <a:lnBlToTr>
                      <a:noFill/>
                    </a:lnBlToTr>
                    <a:solidFill>
                      <a:srgbClr val="768692"/>
                    </a:solidFill>
                  </a:tcPr>
                </a:tc>
                <a:extLst>
                  <a:ext uri="{0D108BD9-81ED-4DB2-BD59-A6C34878D82A}">
                    <a16:rowId xmlns:a16="http://schemas.microsoft.com/office/drawing/2014/main" val="10000"/>
                  </a:ext>
                </a:extLst>
              </a:tr>
              <a:tr h="258763">
                <a:tc>
                  <a:txBody>
                    <a:bodyPr/>
                    <a:lstStyle/>
                    <a:p>
                      <a:pPr algn="l" fontAlgn="b"/>
                      <a:r>
                        <a:rPr lang="en-US" sz="900" b="0" i="0" u="none" strike="noStrike">
                          <a:solidFill>
                            <a:schemeClr val="tx1"/>
                          </a:solidFill>
                          <a:effectLst/>
                          <a:latin typeface="+mn-lt"/>
                        </a:rPr>
                        <a:t>NVIDIA Corp.</a:t>
                      </a:r>
                      <a:endParaRPr lang="en-US" sz="900" b="0" i="0" u="none" strike="noStrike" dirty="0">
                        <a:solidFill>
                          <a:schemeClr val="tx1"/>
                        </a:solidFill>
                        <a:effectLst/>
                        <a:latin typeface="Arial"/>
                      </a:endParaRPr>
                    </a:p>
                  </a:txBody>
                  <a:tcPr marL="45720" marR="0" marT="0" marB="0" anchor="ctr">
                    <a:lnL w="12700" cap="flat" cmpd="sng" algn="ctr">
                      <a:noFill/>
                      <a:prstDash val="solid"/>
                      <a:round/>
                      <a:headEnd type="none" w="med" len="med"/>
                      <a:tailEnd type="none" w="med" len="med"/>
                    </a:lnL>
                    <a:lnR>
                      <a:noFill/>
                    </a:lnR>
                    <a:lnT>
                      <a:noFill/>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l" fontAlgn="b"/>
                      <a:r>
                        <a:rPr lang="en-US" sz="900" b="0" i="0" u="none" strike="noStrike">
                          <a:solidFill>
                            <a:schemeClr val="tx1"/>
                          </a:solidFill>
                          <a:effectLst/>
                          <a:latin typeface="+mn-lt"/>
                        </a:rPr>
                        <a:t>Information Technology</a:t>
                      </a:r>
                      <a:endParaRPr lang="en-US" sz="900" b="0" i="0" u="none" strike="noStrike" dirty="0">
                        <a:solidFill>
                          <a:schemeClr val="tx1"/>
                        </a:solidFill>
                        <a:effectLst/>
                        <a:latin typeface="Arial"/>
                      </a:endParaRPr>
                    </a:p>
                  </a:txBody>
                  <a:tcPr marL="45720" marR="0" marT="0" marB="0" anchor="ctr">
                    <a:lnL>
                      <a:noFill/>
                    </a:lnL>
                    <a:lnR w="12700" cap="flat" cmpd="sng" algn="ctr">
                      <a:noFill/>
                      <a:prstDash val="solid"/>
                      <a:round/>
                      <a:headEnd type="none" w="med" len="med"/>
                      <a:tailEnd type="none" w="med" len="med"/>
                    </a:lnR>
                    <a:lnT>
                      <a:noFill/>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40000"/>
                        <a:buFontTx/>
                        <a:buNone/>
                        <a:tabLst/>
                      </a:pPr>
                      <a:endParaRPr kumimoji="0" lang="en-US" sz="900" b="0" i="0" u="none" strike="noStrike" kern="1200" cap="none" normalizeH="0" baseline="0" dirty="0">
                        <a:ln>
                          <a:noFill/>
                        </a:ln>
                        <a:solidFill>
                          <a:srgbClr val="FF0000"/>
                        </a:solidFill>
                        <a:effectLst/>
                        <a:latin typeface="Arial" charset="0"/>
                        <a:ea typeface="+mn-ea"/>
                        <a:cs typeface="+mn-cs"/>
                      </a:endParaRPr>
                    </a:p>
                  </a:txBody>
                  <a:tcPr marL="45720" marR="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9525" cap="flat" cmpd="sng" algn="ctr">
                      <a:noFill/>
                      <a:prstDash val="sysDot"/>
                      <a:round/>
                      <a:headEnd type="none" w="med" len="med"/>
                      <a:tailEnd type="none" w="med" len="med"/>
                    </a:lnB>
                    <a:lnTlToBr>
                      <a:noFill/>
                    </a:lnTlToBr>
                    <a:lnBlToTr>
                      <a:noFill/>
                    </a:lnBlToTr>
                    <a:noFill/>
                  </a:tcPr>
                </a:tc>
                <a:tc>
                  <a:txBody>
                    <a:bodyPr/>
                    <a:lstStyle/>
                    <a:p>
                      <a:pPr algn="l" fontAlgn="b"/>
                      <a:r>
                        <a:rPr lang="en-US" sz="900" b="0" i="0" u="none" strike="noStrike">
                          <a:solidFill>
                            <a:schemeClr val="tx1"/>
                          </a:solidFill>
                          <a:effectLst/>
                          <a:latin typeface="+mn-lt"/>
                        </a:rPr>
                        <a:t>Wells Fargo &amp; Co.</a:t>
                      </a:r>
                      <a:endParaRPr lang="en-US" sz="900" b="0" i="0" u="none" strike="noStrike" dirty="0">
                        <a:solidFill>
                          <a:schemeClr val="tx1"/>
                        </a:solidFill>
                        <a:effectLst/>
                        <a:latin typeface="Arial"/>
                      </a:endParaRPr>
                    </a:p>
                  </a:txBody>
                  <a:tcPr marL="45720" marR="0" marT="0" marB="0" anchor="ctr">
                    <a:lnL w="12700" cap="flat" cmpd="sng" algn="ctr">
                      <a:noFill/>
                      <a:prstDash val="solid"/>
                      <a:round/>
                      <a:headEnd type="none" w="med" len="med"/>
                      <a:tailEnd type="none" w="med" len="med"/>
                    </a:lnL>
                    <a:lnR>
                      <a:noFill/>
                    </a:lnR>
                    <a:lnT>
                      <a:noFill/>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l" fontAlgn="b"/>
                      <a:r>
                        <a:rPr lang="en-US" sz="900" b="0" i="0" u="none" strike="noStrike">
                          <a:solidFill>
                            <a:schemeClr val="tx1"/>
                          </a:solidFill>
                          <a:effectLst/>
                          <a:latin typeface="+mn-lt"/>
                        </a:rPr>
                        <a:t>Financials</a:t>
                      </a:r>
                      <a:endParaRPr lang="en-US" sz="900" b="0" i="0" u="none" strike="noStrike" dirty="0">
                        <a:solidFill>
                          <a:schemeClr val="tx1"/>
                        </a:solidFill>
                        <a:effectLst/>
                        <a:latin typeface="+mn-lt"/>
                      </a:endParaRPr>
                    </a:p>
                  </a:txBody>
                  <a:tcPr marL="45720" marR="0" marT="0" marB="0" anchor="ctr">
                    <a:lnL>
                      <a:noFill/>
                    </a:lnL>
                    <a:lnR w="12700" cap="flat" cmpd="sng" algn="ctr">
                      <a:noFill/>
                      <a:prstDash val="solid"/>
                      <a:round/>
                      <a:headEnd type="none" w="med" len="med"/>
                      <a:tailEnd type="none" w="med" len="med"/>
                    </a:lnR>
                    <a:lnT>
                      <a:noFill/>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60350">
                <a:tc>
                  <a:txBody>
                    <a:bodyPr/>
                    <a:lstStyle/>
                    <a:p>
                      <a:pPr algn="l" fontAlgn="b"/>
                      <a:r>
                        <a:rPr lang="en-US" sz="900" b="0" i="0" u="none" strike="noStrike">
                          <a:solidFill>
                            <a:schemeClr val="tx1"/>
                          </a:solidFill>
                          <a:effectLst/>
                          <a:latin typeface="+mn-lt"/>
                        </a:rPr>
                        <a:t>Microsoft Corp.</a:t>
                      </a:r>
                      <a:endParaRPr lang="en-US" sz="900" b="0" i="0" u="none" strike="noStrike" dirty="0">
                        <a:solidFill>
                          <a:schemeClr val="tx1"/>
                        </a:solidFill>
                        <a:effectLst/>
                        <a:latin typeface="Arial"/>
                      </a:endParaRPr>
                    </a:p>
                  </a:txBody>
                  <a:tcPr marL="45720" marR="0" marT="0" marB="0" anchor="ctr">
                    <a:lnL w="12700" cap="flat" cmpd="sng" algn="ctr">
                      <a:noFill/>
                      <a:prstDash val="solid"/>
                      <a:round/>
                      <a:headEnd type="none" w="med" len="med"/>
                      <a:tailEnd type="none" w="med" len="med"/>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l" fontAlgn="b"/>
                      <a:r>
                        <a:rPr lang="en-US" sz="900" b="0" i="0" u="none" strike="noStrike">
                          <a:solidFill>
                            <a:schemeClr val="tx1"/>
                          </a:solidFill>
                          <a:effectLst/>
                          <a:latin typeface="+mn-lt"/>
                        </a:rPr>
                        <a:t>Information Technology</a:t>
                      </a:r>
                      <a:endParaRPr lang="en-US" sz="900" b="0" i="0" u="none" strike="noStrike" dirty="0">
                        <a:solidFill>
                          <a:schemeClr val="tx1"/>
                        </a:solidFill>
                        <a:effectLst/>
                        <a:latin typeface="Arial"/>
                      </a:endParaRPr>
                    </a:p>
                  </a:txBody>
                  <a:tcPr marL="45720" marR="0" marT="0" marB="0" anchor="ctr">
                    <a:lnL>
                      <a:noFill/>
                    </a:lnL>
                    <a:lnR w="12700" cap="flat" cmpd="sng" algn="ctr">
                      <a:no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40000"/>
                        <a:buFontTx/>
                        <a:buNone/>
                        <a:tabLst/>
                      </a:pPr>
                      <a:endParaRPr kumimoji="0" lang="en-US" sz="900" b="0" i="0" u="none" strike="noStrike" kern="1200" cap="none" normalizeH="0" baseline="0" dirty="0">
                        <a:ln>
                          <a:noFill/>
                        </a:ln>
                        <a:solidFill>
                          <a:srgbClr val="FF0000"/>
                        </a:solidFill>
                        <a:effectLst/>
                        <a:latin typeface="Arial" charset="0"/>
                        <a:ea typeface="+mn-ea"/>
                        <a:cs typeface="+mn-cs"/>
                      </a:endParaRPr>
                    </a:p>
                  </a:txBody>
                  <a:tcPr marL="45720" marR="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noFill/>
                      <a:prstDash val="sysDot"/>
                      <a:round/>
                      <a:headEnd type="none" w="med" len="med"/>
                      <a:tailEnd type="none" w="med" len="med"/>
                    </a:lnT>
                    <a:lnB w="9525" cap="flat" cmpd="sng" algn="ctr">
                      <a:noFill/>
                      <a:prstDash val="sysDot"/>
                      <a:round/>
                      <a:headEnd type="none" w="med" len="med"/>
                      <a:tailEnd type="none" w="med" len="med"/>
                    </a:lnB>
                    <a:lnTlToBr>
                      <a:noFill/>
                    </a:lnTlToBr>
                    <a:lnBlToTr>
                      <a:noFill/>
                    </a:lnBlToTr>
                    <a:noFill/>
                  </a:tcPr>
                </a:tc>
                <a:tc>
                  <a:txBody>
                    <a:bodyPr/>
                    <a:lstStyle/>
                    <a:p>
                      <a:pPr algn="l" fontAlgn="b"/>
                      <a:r>
                        <a:rPr lang="en-US" sz="900" b="0" i="0" u="none" strike="noStrike">
                          <a:solidFill>
                            <a:schemeClr val="tx1"/>
                          </a:solidFill>
                          <a:effectLst/>
                          <a:latin typeface="+mn-lt"/>
                        </a:rPr>
                        <a:t>Microsoft Corp.</a:t>
                      </a:r>
                      <a:endParaRPr lang="en-US" sz="900" b="0" i="0" u="none" strike="noStrike" dirty="0">
                        <a:effectLst/>
                        <a:latin typeface="Arial"/>
                      </a:endParaRPr>
                    </a:p>
                  </a:txBody>
                  <a:tcPr marL="45720" marR="0" marT="0" marB="0" anchor="ctr">
                    <a:lnL w="12700" cap="flat" cmpd="sng" algn="ctr">
                      <a:noFill/>
                      <a:prstDash val="solid"/>
                      <a:round/>
                      <a:headEnd type="none" w="med" len="med"/>
                      <a:tailEnd type="none" w="med" len="med"/>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l" fontAlgn="b"/>
                      <a:r>
                        <a:rPr lang="en-US" sz="900" b="0" i="0" u="none" strike="noStrike">
                          <a:solidFill>
                            <a:schemeClr val="tx1"/>
                          </a:solidFill>
                          <a:effectLst/>
                          <a:latin typeface="+mn-lt"/>
                        </a:rPr>
                        <a:t>Information Technology</a:t>
                      </a:r>
                      <a:endParaRPr lang="en-US" sz="900" b="0" i="0" u="none" strike="noStrike" dirty="0">
                        <a:solidFill>
                          <a:schemeClr val="tx1"/>
                        </a:solidFill>
                        <a:effectLst/>
                        <a:latin typeface="+mn-lt"/>
                      </a:endParaRPr>
                    </a:p>
                  </a:txBody>
                  <a:tcPr marL="45720" marR="0" marT="0" marB="0" anchor="ctr">
                    <a:lnL>
                      <a:noFill/>
                    </a:lnL>
                    <a:lnR w="12700" cap="flat" cmpd="sng" algn="ctr">
                      <a:no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57175">
                <a:tc>
                  <a:txBody>
                    <a:bodyPr/>
                    <a:lstStyle/>
                    <a:p>
                      <a:pPr algn="l" fontAlgn="b"/>
                      <a:r>
                        <a:rPr lang="en-US" sz="900" b="0" i="0" u="none" strike="noStrike">
                          <a:solidFill>
                            <a:schemeClr val="tx1"/>
                          </a:solidFill>
                          <a:effectLst/>
                          <a:latin typeface="+mn-lt"/>
                        </a:rPr>
                        <a:t>The Boeing Co.</a:t>
                      </a:r>
                      <a:endParaRPr lang="en-US" sz="900" b="0" i="0" u="none" strike="noStrike" dirty="0">
                        <a:effectLst/>
                        <a:latin typeface="Arial"/>
                      </a:endParaRPr>
                    </a:p>
                  </a:txBody>
                  <a:tcPr marL="45720" marR="0" marT="0" marB="0" anchor="ctr">
                    <a:lnL w="12700" cap="flat" cmpd="sng" algn="ctr">
                      <a:noFill/>
                      <a:prstDash val="solid"/>
                      <a:round/>
                      <a:headEnd type="none" w="med" len="med"/>
                      <a:tailEnd type="none" w="med" len="med"/>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l" fontAlgn="b"/>
                      <a:r>
                        <a:rPr lang="en-US" sz="900" b="0" i="0" u="none" strike="noStrike">
                          <a:solidFill>
                            <a:schemeClr val="tx1"/>
                          </a:solidFill>
                          <a:effectLst/>
                          <a:latin typeface="+mn-lt"/>
                        </a:rPr>
                        <a:t>Industrials</a:t>
                      </a:r>
                      <a:endParaRPr lang="en-US" sz="900" b="0" i="0" u="none" strike="noStrike" dirty="0">
                        <a:effectLst/>
                        <a:latin typeface="Arial"/>
                      </a:endParaRPr>
                    </a:p>
                  </a:txBody>
                  <a:tcPr marL="45720" marR="0" marT="0" marB="0" anchor="ctr">
                    <a:lnL>
                      <a:noFill/>
                    </a:lnL>
                    <a:lnR w="12700" cap="flat" cmpd="sng" algn="ctr">
                      <a:no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40000"/>
                        <a:buFontTx/>
                        <a:buNone/>
                        <a:tabLst/>
                      </a:pPr>
                      <a:endParaRPr kumimoji="0" lang="en-US" sz="900" b="0" i="0" u="none" strike="noStrike" kern="1200" cap="none" normalizeH="0" baseline="0" dirty="0">
                        <a:ln>
                          <a:noFill/>
                        </a:ln>
                        <a:solidFill>
                          <a:srgbClr val="FF0000"/>
                        </a:solidFill>
                        <a:effectLst/>
                        <a:latin typeface="Arial" charset="0"/>
                        <a:ea typeface="+mn-ea"/>
                        <a:cs typeface="+mn-cs"/>
                      </a:endParaRPr>
                    </a:p>
                  </a:txBody>
                  <a:tcPr marL="45720" marR="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noFill/>
                      <a:prstDash val="sysDot"/>
                      <a:round/>
                      <a:headEnd type="none" w="med" len="med"/>
                      <a:tailEnd type="none" w="med" len="med"/>
                    </a:lnT>
                    <a:lnB w="9525" cap="flat" cmpd="sng" algn="ctr">
                      <a:noFill/>
                      <a:prstDash val="sysDot"/>
                      <a:round/>
                      <a:headEnd type="none" w="med" len="med"/>
                      <a:tailEnd type="none" w="med" len="med"/>
                    </a:lnB>
                    <a:lnTlToBr>
                      <a:noFill/>
                    </a:lnTlToBr>
                    <a:lnBlToTr>
                      <a:noFill/>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dirty="0">
                          <a:solidFill>
                            <a:schemeClr val="tx1"/>
                          </a:solidFill>
                          <a:effectLst/>
                          <a:latin typeface="+mn-lt"/>
                        </a:rPr>
                        <a:t>GE Aerospace</a:t>
                      </a:r>
                    </a:p>
                  </a:txBody>
                  <a:tcPr marL="45720" marR="0" marT="0" marB="0" anchor="ctr">
                    <a:lnL w="12700" cap="flat" cmpd="sng" algn="ctr">
                      <a:noFill/>
                      <a:prstDash val="solid"/>
                      <a:round/>
                      <a:headEnd type="none" w="med" len="med"/>
                      <a:tailEnd type="none" w="med" len="med"/>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dirty="0">
                          <a:solidFill>
                            <a:schemeClr val="tx1"/>
                          </a:solidFill>
                          <a:effectLst/>
                          <a:latin typeface="+mn-lt"/>
                        </a:rPr>
                        <a:t>Industrials</a:t>
                      </a:r>
                    </a:p>
                  </a:txBody>
                  <a:tcPr marL="45720" marR="0" marT="0" marB="0" anchor="ctr">
                    <a:lnL>
                      <a:noFill/>
                    </a:lnL>
                    <a:lnR w="12700" cap="flat" cmpd="sng" algn="ctr">
                      <a:no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58763">
                <a:tc>
                  <a:txBody>
                    <a:bodyPr/>
                    <a:lstStyle/>
                    <a:p>
                      <a:pPr algn="l" fontAlgn="b"/>
                      <a:r>
                        <a:rPr lang="en-US" sz="900" b="0" i="0" u="none" strike="noStrike">
                          <a:solidFill>
                            <a:schemeClr val="tx1"/>
                          </a:solidFill>
                          <a:effectLst/>
                          <a:latin typeface="+mn-lt"/>
                        </a:rPr>
                        <a:t>Exxon Mobil Corp.</a:t>
                      </a:r>
                      <a:endParaRPr lang="en-US" sz="900" b="0" i="0" u="none" strike="noStrike" dirty="0">
                        <a:solidFill>
                          <a:schemeClr val="tx1"/>
                        </a:solidFill>
                        <a:effectLst/>
                        <a:latin typeface="Arial"/>
                      </a:endParaRPr>
                    </a:p>
                  </a:txBody>
                  <a:tcPr marL="45720" marR="0" marT="0" marB="0" anchor="ctr">
                    <a:lnL w="12700" cap="flat" cmpd="sng" algn="ctr">
                      <a:noFill/>
                      <a:prstDash val="solid"/>
                      <a:round/>
                      <a:headEnd type="none" w="med" len="med"/>
                      <a:tailEnd type="none" w="med" len="med"/>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Energy</a:t>
                      </a:r>
                      <a:endParaRPr lang="en-US" sz="900" b="0" i="0" u="none" strike="noStrike" dirty="0">
                        <a:effectLst/>
                        <a:latin typeface="+mn-lt"/>
                      </a:endParaRPr>
                    </a:p>
                  </a:txBody>
                  <a:tcPr marL="45720" marR="0" marT="0" marB="0" anchor="ctr">
                    <a:lnL>
                      <a:noFill/>
                    </a:lnL>
                    <a:lnR w="12700" cap="flat" cmpd="sng" algn="ctr">
                      <a:no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40000"/>
                        <a:buFontTx/>
                        <a:buNone/>
                        <a:tabLst/>
                      </a:pPr>
                      <a:endParaRPr kumimoji="0" lang="en-US" sz="900" b="0" i="0" u="none" strike="noStrike" kern="1200" cap="none" normalizeH="0" baseline="0" dirty="0">
                        <a:ln>
                          <a:noFill/>
                        </a:ln>
                        <a:solidFill>
                          <a:srgbClr val="FF0000"/>
                        </a:solidFill>
                        <a:effectLst/>
                        <a:latin typeface="Arial" charset="0"/>
                        <a:ea typeface="+mn-ea"/>
                        <a:cs typeface="+mn-cs"/>
                      </a:endParaRPr>
                    </a:p>
                  </a:txBody>
                  <a:tcPr marL="45720" marR="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noFill/>
                      <a:prstDash val="sysDot"/>
                      <a:round/>
                      <a:headEnd type="none" w="med" len="med"/>
                      <a:tailEnd type="none" w="med" len="med"/>
                    </a:lnT>
                    <a:lnB w="9525" cap="flat" cmpd="sng" algn="ctr">
                      <a:noFill/>
                      <a:prstDash val="sysDot"/>
                      <a:round/>
                      <a:headEnd type="none" w="med" len="med"/>
                      <a:tailEnd type="none" w="med" len="med"/>
                    </a:lnB>
                    <a:lnTlToBr>
                      <a:noFill/>
                    </a:lnTlToBr>
                    <a:lnBlToTr>
                      <a:noFill/>
                    </a:lnBlToTr>
                    <a:noFill/>
                  </a:tcPr>
                </a:tc>
                <a:tc>
                  <a:txBody>
                    <a:bodyPr/>
                    <a:lstStyle/>
                    <a:p>
                      <a:pPr algn="l" fontAlgn="b"/>
                      <a:r>
                        <a:rPr lang="en-US" sz="900" b="0" i="0" u="none" strike="noStrike">
                          <a:solidFill>
                            <a:schemeClr val="tx1"/>
                          </a:solidFill>
                          <a:effectLst/>
                          <a:latin typeface="+mn-lt"/>
                        </a:rPr>
                        <a:t>Exxon Mobil Corp.</a:t>
                      </a:r>
                      <a:endParaRPr lang="en-US" sz="900" b="0" i="0" u="none" strike="noStrike" dirty="0">
                        <a:effectLst/>
                        <a:latin typeface="Arial"/>
                      </a:endParaRPr>
                    </a:p>
                  </a:txBody>
                  <a:tcPr marL="45720" marR="0" marT="0" marB="0" anchor="ctr">
                    <a:lnL w="12700" cap="flat" cmpd="sng" algn="ctr">
                      <a:noFill/>
                      <a:prstDash val="solid"/>
                      <a:round/>
                      <a:headEnd type="none" w="med" len="med"/>
                      <a:tailEnd type="none" w="med" len="med"/>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l" fontAlgn="b"/>
                      <a:r>
                        <a:rPr lang="en-US" sz="900" b="0" i="0" u="none" strike="noStrike">
                          <a:solidFill>
                            <a:schemeClr val="tx1"/>
                          </a:solidFill>
                          <a:effectLst/>
                          <a:latin typeface="+mn-lt"/>
                        </a:rPr>
                        <a:t>Energy</a:t>
                      </a:r>
                      <a:endParaRPr lang="en-US" sz="900" b="0" i="0" u="none" strike="noStrike" dirty="0">
                        <a:solidFill>
                          <a:schemeClr val="tx1"/>
                        </a:solidFill>
                        <a:effectLst/>
                        <a:latin typeface="+mn-lt"/>
                      </a:endParaRPr>
                    </a:p>
                  </a:txBody>
                  <a:tcPr marL="45720" marR="0" marT="0" marB="0" anchor="ctr">
                    <a:lnL>
                      <a:noFill/>
                    </a:lnL>
                    <a:lnR w="12700" cap="flat" cmpd="sng" algn="ctr">
                      <a:no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58763">
                <a:tc>
                  <a:txBody>
                    <a:bodyPr/>
                    <a:lstStyle/>
                    <a:p>
                      <a:pPr algn="l" fontAlgn="b"/>
                      <a:r>
                        <a:rPr lang="en-US" sz="900" b="0" i="0" u="none" strike="noStrike">
                          <a:solidFill>
                            <a:schemeClr val="tx1"/>
                          </a:solidFill>
                          <a:effectLst/>
                          <a:latin typeface="+mn-lt"/>
                        </a:rPr>
                        <a:t>Wells Fargo &amp; Co.</a:t>
                      </a:r>
                      <a:endParaRPr lang="en-US" sz="900" b="0" i="0" u="none" strike="noStrike" dirty="0">
                        <a:solidFill>
                          <a:schemeClr val="tx1"/>
                        </a:solidFill>
                        <a:effectLst/>
                        <a:latin typeface="Arial"/>
                      </a:endParaRPr>
                    </a:p>
                  </a:txBody>
                  <a:tcPr marL="45720" marR="0" marT="0" marB="0" anchor="ctr">
                    <a:lnL w="12700" cap="flat" cmpd="sng" algn="ctr">
                      <a:noFill/>
                      <a:prstDash val="solid"/>
                      <a:round/>
                      <a:headEnd type="none" w="med" len="med"/>
                      <a:tailEnd type="none" w="med" len="med"/>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Financials</a:t>
                      </a:r>
                      <a:endParaRPr lang="en-US" sz="900" b="0" i="0" u="none" strike="noStrike" dirty="0">
                        <a:effectLst/>
                        <a:latin typeface="+mn-lt"/>
                      </a:endParaRPr>
                    </a:p>
                  </a:txBody>
                  <a:tcPr marL="45720" marR="0" marT="0" marB="0" anchor="ctr">
                    <a:lnL>
                      <a:noFill/>
                    </a:lnL>
                    <a:lnR w="12700" cap="flat" cmpd="sng" algn="ctr">
                      <a:no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40000"/>
                        <a:buFontTx/>
                        <a:buNone/>
                        <a:tabLst/>
                      </a:pPr>
                      <a:endParaRPr kumimoji="0" lang="en-US" sz="900" b="0" i="0" u="none" strike="noStrike" kern="1200" cap="none" normalizeH="0" baseline="0" dirty="0">
                        <a:ln>
                          <a:noFill/>
                        </a:ln>
                        <a:solidFill>
                          <a:srgbClr val="FF0000"/>
                        </a:solidFill>
                        <a:effectLst/>
                        <a:latin typeface="Arial" charset="0"/>
                        <a:ea typeface="+mn-ea"/>
                        <a:cs typeface="+mn-cs"/>
                      </a:endParaRPr>
                    </a:p>
                  </a:txBody>
                  <a:tcPr marL="45720" marR="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noFill/>
                      <a:prstDash val="sysDot"/>
                      <a:round/>
                      <a:headEnd type="none" w="med" len="med"/>
                      <a:tailEnd type="none" w="med" len="med"/>
                    </a:lnT>
                    <a:lnB w="9525" cap="flat" cmpd="sng" algn="ctr">
                      <a:noFill/>
                      <a:prstDash val="sysDot"/>
                      <a:round/>
                      <a:headEnd type="none" w="med" len="med"/>
                      <a:tailEnd type="none" w="med" len="med"/>
                    </a:lnB>
                    <a:lnTlToBr>
                      <a:noFill/>
                    </a:lnTlToBr>
                    <a:lnBlToTr>
                      <a:noFill/>
                    </a:lnBlToTr>
                    <a:noFill/>
                  </a:tcPr>
                </a:tc>
                <a:tc>
                  <a:txBody>
                    <a:bodyPr/>
                    <a:lstStyle/>
                    <a:p>
                      <a:pPr algn="l" fontAlgn="b"/>
                      <a:r>
                        <a:rPr lang="en-US" sz="900" b="0" i="0" u="none" strike="noStrike">
                          <a:solidFill>
                            <a:schemeClr val="tx1"/>
                          </a:solidFill>
                          <a:effectLst/>
                          <a:latin typeface="+mn-lt"/>
                        </a:rPr>
                        <a:t>NVIDIA Corp.</a:t>
                      </a:r>
                      <a:endParaRPr lang="en-US" sz="900" b="0" i="0" u="none" strike="noStrike" dirty="0">
                        <a:effectLst/>
                        <a:latin typeface="Arial"/>
                      </a:endParaRPr>
                    </a:p>
                  </a:txBody>
                  <a:tcPr marL="45720" marR="0" marT="0" marB="0" anchor="ctr">
                    <a:lnL w="12700" cap="flat" cmpd="sng" algn="ctr">
                      <a:noFill/>
                      <a:prstDash val="solid"/>
                      <a:round/>
                      <a:headEnd type="none" w="med" len="med"/>
                      <a:tailEnd type="none" w="med" len="med"/>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l" fontAlgn="b"/>
                      <a:r>
                        <a:rPr lang="en-US" sz="900" b="0" i="0" u="none" strike="noStrike">
                          <a:solidFill>
                            <a:schemeClr val="tx1"/>
                          </a:solidFill>
                          <a:effectLst/>
                          <a:latin typeface="+mn-lt"/>
                        </a:rPr>
                        <a:t>Information Technology</a:t>
                      </a:r>
                      <a:endParaRPr lang="en-US" sz="900" b="0" i="0" u="none" strike="noStrike" dirty="0">
                        <a:solidFill>
                          <a:schemeClr val="tx1"/>
                        </a:solidFill>
                        <a:effectLst/>
                        <a:latin typeface="+mn-lt"/>
                      </a:endParaRPr>
                    </a:p>
                  </a:txBody>
                  <a:tcPr marL="45720" marR="0" marT="0" marB="0" anchor="ctr">
                    <a:lnL>
                      <a:noFill/>
                    </a:lnL>
                    <a:lnR w="12700" cap="flat" cmpd="sng" algn="ctr">
                      <a:no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258763">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dirty="0">
                          <a:solidFill>
                            <a:schemeClr val="tx1"/>
                          </a:solidFill>
                          <a:effectLst/>
                          <a:latin typeface="+mn-lt"/>
                        </a:rPr>
                        <a:t>GE Aerospace</a:t>
                      </a:r>
                    </a:p>
                  </a:txBody>
                  <a:tcPr marL="45720" marR="0" marT="0" marB="0" anchor="ctr">
                    <a:lnL w="12700" cap="flat" cmpd="sng" algn="ctr">
                      <a:noFill/>
                      <a:prstDash val="solid"/>
                      <a:round/>
                      <a:headEnd type="none" w="med" len="med"/>
                      <a:tailEnd type="none" w="med" len="med"/>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dirty="0">
                          <a:solidFill>
                            <a:schemeClr val="tx1"/>
                          </a:solidFill>
                          <a:effectLst/>
                          <a:latin typeface="+mn-lt"/>
                        </a:rPr>
                        <a:t>Industrials</a:t>
                      </a:r>
                    </a:p>
                  </a:txBody>
                  <a:tcPr marL="45720" marR="0" marT="0" marB="0" anchor="ctr">
                    <a:lnL>
                      <a:noFill/>
                    </a:lnL>
                    <a:lnR w="12700" cap="flat" cmpd="sng" algn="ctr">
                      <a:no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40000"/>
                        <a:buFontTx/>
                        <a:buNone/>
                        <a:tabLst/>
                      </a:pPr>
                      <a:endParaRPr kumimoji="0" lang="en-US" sz="900" b="0" i="0" u="none" strike="noStrike" kern="1200" cap="none" normalizeH="0" baseline="0" dirty="0">
                        <a:ln>
                          <a:noFill/>
                        </a:ln>
                        <a:solidFill>
                          <a:srgbClr val="FF0000"/>
                        </a:solidFill>
                        <a:effectLst/>
                        <a:latin typeface="Arial" charset="0"/>
                        <a:ea typeface="+mn-ea"/>
                        <a:cs typeface="+mn-cs"/>
                      </a:endParaRPr>
                    </a:p>
                  </a:txBody>
                  <a:tcPr marL="45720" marR="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noFill/>
                      <a:prstDash val="sysDot"/>
                      <a:round/>
                      <a:headEnd type="none" w="med" len="med"/>
                      <a:tailEnd type="none" w="med" len="med"/>
                    </a:lnT>
                    <a:lnB w="9525" cap="flat" cmpd="sng" algn="ctr">
                      <a:noFill/>
                      <a:prstDash val="sysDot"/>
                      <a:round/>
                      <a:headEnd type="none" w="med" len="med"/>
                      <a:tailEnd type="none" w="med" len="med"/>
                    </a:lnB>
                    <a:lnTlToBr>
                      <a:noFill/>
                    </a:lnTlToBr>
                    <a:lnBlToTr>
                      <a:noFill/>
                    </a:lnBlToTr>
                    <a:noFill/>
                  </a:tcPr>
                </a:tc>
                <a:tc>
                  <a:txBody>
                    <a:bodyPr/>
                    <a:lstStyle/>
                    <a:p>
                      <a:pPr algn="l" fontAlgn="b"/>
                      <a:r>
                        <a:rPr lang="en-US" sz="900" b="0" i="0" u="none" strike="noStrike">
                          <a:solidFill>
                            <a:schemeClr val="tx1"/>
                          </a:solidFill>
                          <a:effectLst/>
                          <a:latin typeface="+mn-lt"/>
                        </a:rPr>
                        <a:t>The Boeing Co.</a:t>
                      </a:r>
                      <a:endParaRPr lang="en-US" sz="900" b="0" i="0" u="none" strike="noStrike" dirty="0">
                        <a:effectLst/>
                        <a:latin typeface="Arial"/>
                      </a:endParaRPr>
                    </a:p>
                  </a:txBody>
                  <a:tcPr marL="45720" marR="0" marT="0" marB="0" anchor="ctr">
                    <a:lnL w="12700" cap="flat" cmpd="sng" algn="ctr">
                      <a:noFill/>
                      <a:prstDash val="solid"/>
                      <a:round/>
                      <a:headEnd type="none" w="med" len="med"/>
                      <a:tailEnd type="none" w="med" len="med"/>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l" fontAlgn="b"/>
                      <a:r>
                        <a:rPr lang="en-US" sz="900" b="0" i="0" u="none" strike="noStrike">
                          <a:solidFill>
                            <a:schemeClr val="tx1"/>
                          </a:solidFill>
                          <a:effectLst/>
                          <a:latin typeface="+mn-lt"/>
                        </a:rPr>
                        <a:t>Industrials</a:t>
                      </a:r>
                      <a:endParaRPr lang="en-US" sz="900" b="0" i="0" u="none" strike="noStrike" dirty="0">
                        <a:solidFill>
                          <a:schemeClr val="tx1"/>
                        </a:solidFill>
                        <a:effectLst/>
                        <a:latin typeface="+mn-lt"/>
                      </a:endParaRPr>
                    </a:p>
                  </a:txBody>
                  <a:tcPr marL="45720" marR="0" marT="0" marB="0" anchor="ctr">
                    <a:lnL>
                      <a:noFill/>
                    </a:lnL>
                    <a:lnR w="12700" cap="flat" cmpd="sng" algn="ctr">
                      <a:no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258763">
                <a:tc>
                  <a:txBody>
                    <a:bodyPr/>
                    <a:lstStyle/>
                    <a:p>
                      <a:pPr algn="l" fontAlgn="b"/>
                      <a:r>
                        <a:rPr lang="en-US" sz="900" b="0" i="0" u="none" strike="noStrike">
                          <a:solidFill>
                            <a:schemeClr val="tx1"/>
                          </a:solidFill>
                          <a:effectLst/>
                          <a:latin typeface="+mn-lt"/>
                        </a:rPr>
                        <a:t>GE Vernova, Inc.</a:t>
                      </a:r>
                      <a:endParaRPr lang="en-US" sz="900" b="0" i="0" u="none" strike="noStrike" dirty="0">
                        <a:solidFill>
                          <a:schemeClr val="tx1"/>
                        </a:solidFill>
                        <a:effectLst/>
                        <a:latin typeface="Arial"/>
                      </a:endParaRPr>
                    </a:p>
                  </a:txBody>
                  <a:tcPr marL="45720" marR="0" marT="0" marB="0" anchor="ctr">
                    <a:lnL w="12700" cap="flat" cmpd="sng" algn="ctr">
                      <a:noFill/>
                      <a:prstDash val="solid"/>
                      <a:round/>
                      <a:headEnd type="none" w="med" len="med"/>
                      <a:tailEnd type="none" w="med" len="med"/>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l" fontAlgn="b"/>
                      <a:r>
                        <a:rPr lang="en-US" sz="900" b="0" i="0" u="none" strike="noStrike">
                          <a:solidFill>
                            <a:schemeClr val="tx1"/>
                          </a:solidFill>
                          <a:effectLst/>
                          <a:latin typeface="+mn-lt"/>
                        </a:rPr>
                        <a:t>Industrials</a:t>
                      </a:r>
                      <a:endParaRPr lang="en-US" sz="900" b="0" i="0" u="none" strike="noStrike" dirty="0">
                        <a:solidFill>
                          <a:schemeClr val="tx1"/>
                        </a:solidFill>
                        <a:effectLst/>
                        <a:latin typeface="Arial"/>
                      </a:endParaRPr>
                    </a:p>
                  </a:txBody>
                  <a:tcPr marL="45720" marR="0" marT="0" marB="0" anchor="ctr">
                    <a:lnL>
                      <a:noFill/>
                    </a:lnL>
                    <a:lnR w="12700" cap="flat" cmpd="sng" algn="ctr">
                      <a:no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40000"/>
                        <a:buFontTx/>
                        <a:buNone/>
                        <a:tabLst/>
                      </a:pPr>
                      <a:endParaRPr kumimoji="0" lang="en-US" sz="900" b="0" i="0" u="none" strike="noStrike" kern="1200" cap="none" normalizeH="0" baseline="0" dirty="0">
                        <a:ln>
                          <a:noFill/>
                        </a:ln>
                        <a:solidFill>
                          <a:srgbClr val="FF0000"/>
                        </a:solidFill>
                        <a:effectLst/>
                        <a:latin typeface="Arial" charset="0"/>
                        <a:ea typeface="+mn-ea"/>
                        <a:cs typeface="+mn-cs"/>
                      </a:endParaRPr>
                    </a:p>
                  </a:txBody>
                  <a:tcPr marL="45720" marR="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noFill/>
                      <a:prstDash val="sysDot"/>
                      <a:round/>
                      <a:headEnd type="none" w="med" len="med"/>
                      <a:tailEnd type="none" w="med" len="med"/>
                    </a:lnT>
                    <a:lnB w="9525" cap="flat" cmpd="sng" algn="ctr">
                      <a:noFill/>
                      <a:prstDash val="sysDot"/>
                      <a:round/>
                      <a:headEnd type="none" w="med" len="med"/>
                      <a:tailEnd type="none" w="med" len="med"/>
                    </a:lnB>
                    <a:lnTlToBr>
                      <a:noFill/>
                    </a:lnTlToBr>
                    <a:lnBlToTr>
                      <a:noFill/>
                    </a:lnBlToTr>
                    <a:noFill/>
                  </a:tcPr>
                </a:tc>
                <a:tc>
                  <a:txBody>
                    <a:bodyPr/>
                    <a:lstStyle/>
                    <a:p>
                      <a:pPr algn="l" fontAlgn="b"/>
                      <a:r>
                        <a:rPr lang="en-US" sz="900" b="0" i="0" u="none" strike="noStrike">
                          <a:solidFill>
                            <a:schemeClr val="tx1"/>
                          </a:solidFill>
                          <a:effectLst/>
                          <a:latin typeface="+mn-lt"/>
                        </a:rPr>
                        <a:t>Meta Platforms, Inc. Class A</a:t>
                      </a:r>
                      <a:endParaRPr lang="en-US" sz="900" b="0" i="0" u="none" strike="noStrike" dirty="0">
                        <a:effectLst/>
                        <a:latin typeface="Arial"/>
                      </a:endParaRPr>
                    </a:p>
                  </a:txBody>
                  <a:tcPr marL="45720" marR="0" marT="0" marB="0" anchor="ctr">
                    <a:lnL w="12700" cap="flat" cmpd="sng" algn="ctr">
                      <a:noFill/>
                      <a:prstDash val="solid"/>
                      <a:round/>
                      <a:headEnd type="none" w="med" len="med"/>
                      <a:tailEnd type="none" w="med" len="med"/>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l" fontAlgn="b"/>
                      <a:r>
                        <a:rPr lang="en-US" sz="900" b="0" i="0" u="none" strike="noStrike">
                          <a:solidFill>
                            <a:schemeClr val="tx1"/>
                          </a:solidFill>
                          <a:effectLst/>
                          <a:latin typeface="+mn-lt"/>
                        </a:rPr>
                        <a:t>Communication Services</a:t>
                      </a:r>
                      <a:endParaRPr lang="en-US" sz="900" b="0" i="0" u="none" strike="noStrike" dirty="0">
                        <a:solidFill>
                          <a:schemeClr val="tx1"/>
                        </a:solidFill>
                        <a:effectLst/>
                        <a:latin typeface="+mn-lt"/>
                      </a:endParaRPr>
                    </a:p>
                  </a:txBody>
                  <a:tcPr marL="45720" marR="0" marT="0" marB="0" anchor="ctr">
                    <a:lnL>
                      <a:noFill/>
                    </a:lnL>
                    <a:lnR w="12700" cap="flat" cmpd="sng" algn="ctr">
                      <a:no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258763">
                <a:tc>
                  <a:txBody>
                    <a:bodyPr/>
                    <a:lstStyle/>
                    <a:p>
                      <a:pPr algn="l" fontAlgn="b"/>
                      <a:r>
                        <a:rPr lang="en-US" sz="900" b="0" i="0" u="none" strike="noStrike">
                          <a:solidFill>
                            <a:schemeClr val="tx1"/>
                          </a:solidFill>
                          <a:effectLst/>
                          <a:latin typeface="+mn-lt"/>
                        </a:rPr>
                        <a:t>Alphabet, Inc. Class A</a:t>
                      </a:r>
                      <a:endParaRPr lang="en-US" sz="900" b="0" i="0" u="none" strike="noStrike" dirty="0">
                        <a:effectLst/>
                        <a:latin typeface="Arial"/>
                      </a:endParaRPr>
                    </a:p>
                  </a:txBody>
                  <a:tcPr marL="45720" marR="0" marT="0" marB="0" anchor="ctr">
                    <a:lnL w="12700" cap="flat" cmpd="sng" algn="ctr">
                      <a:noFill/>
                      <a:prstDash val="solid"/>
                      <a:round/>
                      <a:headEnd type="none" w="med" len="med"/>
                      <a:tailEnd type="none" w="med" len="med"/>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l" fontAlgn="b"/>
                      <a:r>
                        <a:rPr lang="en-US" sz="900" b="0" i="0" u="none" strike="noStrike">
                          <a:solidFill>
                            <a:schemeClr val="tx1"/>
                          </a:solidFill>
                          <a:effectLst/>
                          <a:latin typeface="+mn-lt"/>
                        </a:rPr>
                        <a:t>Communication Services</a:t>
                      </a:r>
                      <a:endParaRPr lang="en-US" sz="900" b="0" i="0" u="none" strike="noStrike" dirty="0">
                        <a:effectLst/>
                        <a:latin typeface="Arial"/>
                      </a:endParaRPr>
                    </a:p>
                  </a:txBody>
                  <a:tcPr marL="45720" marR="0" marT="0" marB="0" anchor="ctr">
                    <a:lnL>
                      <a:noFill/>
                    </a:lnL>
                    <a:lnR w="12700" cap="flat" cmpd="sng" algn="ctr">
                      <a:no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40000"/>
                        <a:buFontTx/>
                        <a:buNone/>
                        <a:tabLst/>
                      </a:pPr>
                      <a:endParaRPr kumimoji="0" lang="en-US" sz="900" b="0" i="0" u="none" strike="noStrike" kern="1200" cap="none" normalizeH="0" baseline="0" dirty="0">
                        <a:ln>
                          <a:noFill/>
                        </a:ln>
                        <a:solidFill>
                          <a:srgbClr val="FF0000"/>
                        </a:solidFill>
                        <a:effectLst/>
                        <a:latin typeface="Arial" charset="0"/>
                        <a:ea typeface="+mn-ea"/>
                        <a:cs typeface="+mn-cs"/>
                      </a:endParaRPr>
                    </a:p>
                  </a:txBody>
                  <a:tcPr marL="45720" marR="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noFill/>
                      <a:prstDash val="sysDot"/>
                      <a:round/>
                      <a:headEnd type="none" w="med" len="med"/>
                      <a:tailEnd type="none" w="med" len="med"/>
                    </a:lnT>
                    <a:lnB w="9525" cap="flat" cmpd="sng" algn="ctr">
                      <a:noFill/>
                      <a:prstDash val="sysDot"/>
                      <a:round/>
                      <a:headEnd type="none" w="med" len="med"/>
                      <a:tailEnd type="none" w="med" len="med"/>
                    </a:lnB>
                    <a:lnTlToBr>
                      <a:noFill/>
                    </a:lnTlToBr>
                    <a:lnBlToTr>
                      <a:noFill/>
                    </a:lnBlToTr>
                    <a:noFill/>
                  </a:tcPr>
                </a:tc>
                <a:tc>
                  <a:txBody>
                    <a:bodyPr/>
                    <a:lstStyle/>
                    <a:p>
                      <a:pPr algn="l" fontAlgn="b"/>
                      <a:r>
                        <a:rPr lang="en-US" sz="900" b="0" i="0" u="none" strike="noStrike">
                          <a:solidFill>
                            <a:schemeClr val="tx1"/>
                          </a:solidFill>
                          <a:effectLst/>
                          <a:latin typeface="+mn-lt"/>
                        </a:rPr>
                        <a:t>GE Vernova, Inc.</a:t>
                      </a:r>
                      <a:endParaRPr lang="en-US" sz="900" b="0" i="0" u="none" strike="noStrike" dirty="0">
                        <a:effectLst/>
                        <a:latin typeface="Arial"/>
                      </a:endParaRPr>
                    </a:p>
                  </a:txBody>
                  <a:tcPr marL="45720" marR="0" marT="0" marB="0" anchor="ctr">
                    <a:lnL w="12700" cap="flat" cmpd="sng" algn="ctr">
                      <a:noFill/>
                      <a:prstDash val="solid"/>
                      <a:round/>
                      <a:headEnd type="none" w="med" len="med"/>
                      <a:tailEnd type="none" w="med" len="med"/>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l" fontAlgn="b"/>
                      <a:r>
                        <a:rPr lang="en-US" sz="900" b="0" i="0" u="none" strike="noStrike">
                          <a:solidFill>
                            <a:schemeClr val="tx1"/>
                          </a:solidFill>
                          <a:effectLst/>
                          <a:latin typeface="+mn-lt"/>
                        </a:rPr>
                        <a:t>Industrials</a:t>
                      </a:r>
                      <a:endParaRPr lang="en-US" sz="900" b="0" i="0" u="none" strike="noStrike" dirty="0">
                        <a:solidFill>
                          <a:schemeClr val="tx1"/>
                        </a:solidFill>
                        <a:effectLst/>
                        <a:latin typeface="+mn-lt"/>
                      </a:endParaRPr>
                    </a:p>
                  </a:txBody>
                  <a:tcPr marL="45720" marR="0" marT="0" marB="0" anchor="ctr">
                    <a:lnL>
                      <a:noFill/>
                    </a:lnL>
                    <a:lnR w="12700" cap="flat" cmpd="sng" algn="ctr">
                      <a:no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258763">
                <a:tc>
                  <a:txBody>
                    <a:bodyPr/>
                    <a:lstStyle/>
                    <a:p>
                      <a:pPr algn="l" fontAlgn="b"/>
                      <a:r>
                        <a:rPr lang="en-US" sz="900" b="0" i="0" u="none" strike="noStrike">
                          <a:solidFill>
                            <a:schemeClr val="tx1"/>
                          </a:solidFill>
                          <a:effectLst/>
                          <a:latin typeface="+mn-lt"/>
                        </a:rPr>
                        <a:t>Apple, Inc.</a:t>
                      </a:r>
                      <a:endParaRPr lang="en-US" sz="900" b="0" i="0" u="none" strike="noStrike" dirty="0">
                        <a:effectLst/>
                        <a:latin typeface="Arial"/>
                      </a:endParaRPr>
                    </a:p>
                  </a:txBody>
                  <a:tcPr marL="45720" marR="0" marT="0" marB="0" anchor="ctr">
                    <a:lnL w="12700" cap="flat" cmpd="sng" algn="ctr">
                      <a:noFill/>
                      <a:prstDash val="solid"/>
                      <a:round/>
                      <a:headEnd type="none" w="med" len="med"/>
                      <a:tailEnd type="none" w="med" len="med"/>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l" fontAlgn="b"/>
                      <a:r>
                        <a:rPr lang="en-US" sz="900" b="0" i="0" u="none" strike="noStrike">
                          <a:solidFill>
                            <a:schemeClr val="tx1"/>
                          </a:solidFill>
                          <a:effectLst/>
                          <a:latin typeface="+mn-lt"/>
                        </a:rPr>
                        <a:t>Information Technology</a:t>
                      </a:r>
                      <a:endParaRPr lang="en-US" sz="900" b="0" i="0" u="none" strike="noStrike" dirty="0">
                        <a:effectLst/>
                        <a:latin typeface="Arial"/>
                      </a:endParaRPr>
                    </a:p>
                  </a:txBody>
                  <a:tcPr marL="45720" marR="0" marT="0" marB="0" anchor="ctr">
                    <a:lnL>
                      <a:noFill/>
                    </a:lnL>
                    <a:lnR w="12700" cap="flat" cmpd="sng" algn="ctr">
                      <a:no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40000"/>
                        <a:buFontTx/>
                        <a:buNone/>
                        <a:tabLst/>
                      </a:pPr>
                      <a:endParaRPr kumimoji="0" lang="en-US" sz="900" b="0" i="0" u="none" strike="noStrike" kern="1200" cap="none" normalizeH="0" baseline="0" dirty="0">
                        <a:ln>
                          <a:noFill/>
                        </a:ln>
                        <a:solidFill>
                          <a:srgbClr val="FF0000"/>
                        </a:solidFill>
                        <a:effectLst/>
                        <a:latin typeface="Arial" charset="0"/>
                        <a:ea typeface="+mn-ea"/>
                        <a:cs typeface="+mn-cs"/>
                      </a:endParaRPr>
                    </a:p>
                  </a:txBody>
                  <a:tcPr marL="45720" marR="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noFill/>
                      <a:prstDash val="sysDot"/>
                      <a:round/>
                      <a:headEnd type="none" w="med" len="med"/>
                      <a:tailEnd type="none" w="med" len="med"/>
                    </a:lnT>
                    <a:lnB w="9525" cap="flat" cmpd="sng" algn="ctr">
                      <a:noFill/>
                      <a:prstDash val="sysDot"/>
                      <a:round/>
                      <a:headEnd type="none" w="med" len="med"/>
                      <a:tailEnd type="none" w="med" len="med"/>
                    </a:lnB>
                    <a:lnTlToBr>
                      <a:noFill/>
                    </a:lnTlToBr>
                    <a:lnBlToTr>
                      <a:noFill/>
                    </a:lnBlToTr>
                    <a:noFill/>
                  </a:tcPr>
                </a:tc>
                <a:tc>
                  <a:txBody>
                    <a:bodyPr/>
                    <a:lstStyle/>
                    <a:p>
                      <a:pPr algn="l" fontAlgn="b"/>
                      <a:r>
                        <a:rPr lang="en-US" sz="900" b="0" i="0" u="none" strike="noStrike">
                          <a:solidFill>
                            <a:schemeClr val="tx1"/>
                          </a:solidFill>
                          <a:effectLst/>
                          <a:latin typeface="+mn-lt"/>
                        </a:rPr>
                        <a:t>Bank of America Corp.</a:t>
                      </a:r>
                      <a:endParaRPr lang="en-US" sz="900" b="0" i="0" u="none" strike="noStrike" dirty="0">
                        <a:effectLst/>
                        <a:latin typeface="Arial"/>
                      </a:endParaRPr>
                    </a:p>
                  </a:txBody>
                  <a:tcPr marL="45720" marR="0" marT="0" marB="0" anchor="ctr">
                    <a:lnL w="12700" cap="flat" cmpd="sng" algn="ctr">
                      <a:noFill/>
                      <a:prstDash val="solid"/>
                      <a:round/>
                      <a:headEnd type="none" w="med" len="med"/>
                      <a:tailEnd type="none" w="med" len="med"/>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l" fontAlgn="b"/>
                      <a:r>
                        <a:rPr lang="en-US" sz="900" b="0" i="0" u="none" strike="noStrike">
                          <a:solidFill>
                            <a:schemeClr val="tx1"/>
                          </a:solidFill>
                          <a:effectLst/>
                          <a:latin typeface="+mn-lt"/>
                        </a:rPr>
                        <a:t>Financials</a:t>
                      </a:r>
                      <a:endParaRPr lang="en-US" sz="900" b="0" i="0" u="none" strike="noStrike" dirty="0">
                        <a:solidFill>
                          <a:schemeClr val="tx1"/>
                        </a:solidFill>
                        <a:effectLst/>
                        <a:latin typeface="+mn-lt"/>
                      </a:endParaRPr>
                    </a:p>
                  </a:txBody>
                  <a:tcPr marL="45720" marR="0" marT="0" marB="0" anchor="ctr">
                    <a:lnL>
                      <a:noFill/>
                    </a:lnL>
                    <a:lnR w="12700" cap="flat" cmpd="sng" algn="ctr">
                      <a:no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258763">
                <a:tc>
                  <a:txBody>
                    <a:bodyPr/>
                    <a:lstStyle/>
                    <a:p>
                      <a:pPr algn="l" fontAlgn="b"/>
                      <a:r>
                        <a:rPr lang="en-US" sz="900" b="0" i="0" u="none" strike="noStrike">
                          <a:solidFill>
                            <a:schemeClr val="tx1"/>
                          </a:solidFill>
                          <a:effectLst/>
                          <a:latin typeface="+mn-lt"/>
                        </a:rPr>
                        <a:t>Amazon.com, Inc.</a:t>
                      </a:r>
                      <a:endParaRPr lang="en-US" sz="900" b="0" i="0" u="none" strike="noStrike" dirty="0">
                        <a:solidFill>
                          <a:schemeClr val="tx1"/>
                        </a:solidFill>
                        <a:effectLst/>
                        <a:latin typeface="Arial"/>
                      </a:endParaRPr>
                    </a:p>
                  </a:txBody>
                  <a:tcPr marL="45720" marR="0" marT="0" marB="0" anchor="ctr">
                    <a:lnL w="12700" cap="flat" cmpd="sng" algn="ctr">
                      <a:noFill/>
                      <a:prstDash val="solid"/>
                      <a:round/>
                      <a:headEnd type="none" w="med" len="med"/>
                      <a:tailEnd type="none" w="med" len="med"/>
                    </a:lnL>
                    <a:lnR>
                      <a:noFill/>
                    </a:lnR>
                    <a:lnT w="9525" cap="flat" cmpd="sng" algn="ctr">
                      <a:solidFill>
                        <a:srgbClr val="999999"/>
                      </a:solidFill>
                      <a:prstDash val="sysDot"/>
                      <a:round/>
                      <a:headEnd type="none" w="med" len="med"/>
                      <a:tailEnd type="none" w="med" len="med"/>
                    </a:lnT>
                    <a:lnB w="9525" cap="flat" cmpd="sng" algn="ctr">
                      <a:noFill/>
                      <a:prstDash val="solid"/>
                      <a:round/>
                      <a:headEnd type="none" w="med" len="med"/>
                      <a:tailEnd type="none" w="med" len="med"/>
                    </a:lnB>
                    <a:lnTlToBr>
                      <a:noFill/>
                    </a:lnTlToBr>
                    <a:lnBlToTr>
                      <a:noFill/>
                    </a:lnBlToTr>
                    <a:noFill/>
                  </a:tcPr>
                </a:tc>
                <a:tc>
                  <a:txBody>
                    <a:bodyPr/>
                    <a:lstStyle/>
                    <a:p>
                      <a:pPr algn="l" fontAlgn="b"/>
                      <a:r>
                        <a:rPr lang="en-US" sz="900" b="0" i="0" u="none" strike="noStrike">
                          <a:solidFill>
                            <a:schemeClr val="tx1"/>
                          </a:solidFill>
                          <a:effectLst/>
                          <a:latin typeface="+mn-lt"/>
                        </a:rPr>
                        <a:t>Consumer Discretionary</a:t>
                      </a:r>
                      <a:endParaRPr lang="en-US" sz="900" b="0" i="0" u="none" strike="noStrike" dirty="0">
                        <a:solidFill>
                          <a:schemeClr val="tx1"/>
                        </a:solidFill>
                        <a:effectLst/>
                        <a:latin typeface="Arial"/>
                      </a:endParaRPr>
                    </a:p>
                  </a:txBody>
                  <a:tcPr marL="45720" marR="0" marT="0" marB="0" anchor="ctr">
                    <a:lnL>
                      <a:noFill/>
                    </a:lnL>
                    <a:lnR w="12700" cap="flat" cmpd="sng" algn="ctr">
                      <a:no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40000"/>
                        <a:buFontTx/>
                        <a:buNone/>
                        <a:tabLst/>
                      </a:pPr>
                      <a:endParaRPr kumimoji="0" lang="en-US" sz="900" b="0" i="0" u="none" strike="noStrike" kern="1200" cap="none" normalizeH="0" baseline="0" dirty="0">
                        <a:ln>
                          <a:noFill/>
                        </a:ln>
                        <a:solidFill>
                          <a:srgbClr val="FF0000"/>
                        </a:solidFill>
                        <a:effectLst/>
                        <a:latin typeface="Arial" charset="0"/>
                        <a:ea typeface="+mn-ea"/>
                        <a:cs typeface="+mn-cs"/>
                      </a:endParaRPr>
                    </a:p>
                  </a:txBody>
                  <a:tcPr marL="45720" marR="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noFill/>
                      <a:prstDash val="sysDot"/>
                      <a:round/>
                      <a:headEnd type="none" w="med" len="med"/>
                      <a:tailEnd type="none" w="med" len="med"/>
                    </a:lnT>
                    <a:lnB w="9525" cap="flat" cmpd="sng" algn="ctr">
                      <a:noFill/>
                      <a:prstDash val="solid"/>
                      <a:round/>
                      <a:headEnd type="none" w="med" len="med"/>
                      <a:tailEnd type="none" w="med" len="med"/>
                    </a:lnB>
                    <a:lnTlToBr>
                      <a:noFill/>
                    </a:lnTlToBr>
                    <a:lnBlToTr>
                      <a:noFill/>
                    </a:lnBlToTr>
                    <a:noFill/>
                  </a:tcPr>
                </a:tc>
                <a:tc>
                  <a:txBody>
                    <a:bodyPr/>
                    <a:lstStyle/>
                    <a:p>
                      <a:pPr algn="l" fontAlgn="b"/>
                      <a:r>
                        <a:rPr lang="en-US" sz="900" b="0" i="0" u="none" strike="noStrike">
                          <a:solidFill>
                            <a:schemeClr val="tx1"/>
                          </a:solidFill>
                          <a:effectLst/>
                          <a:latin typeface="+mn-lt"/>
                        </a:rPr>
                        <a:t>Apple, Inc.</a:t>
                      </a:r>
                      <a:endParaRPr lang="en-US" sz="900" b="0" i="0" u="none" strike="noStrike" dirty="0">
                        <a:solidFill>
                          <a:schemeClr val="tx1"/>
                        </a:solidFill>
                        <a:effectLst/>
                        <a:latin typeface="Arial"/>
                      </a:endParaRPr>
                    </a:p>
                  </a:txBody>
                  <a:tcPr marL="45720" marR="0" marT="0" marB="0" anchor="ctr">
                    <a:lnL w="12700" cap="flat" cmpd="sng" algn="ctr">
                      <a:noFill/>
                      <a:prstDash val="solid"/>
                      <a:round/>
                      <a:headEnd type="none" w="med" len="med"/>
                      <a:tailEnd type="none" w="med" len="med"/>
                    </a:lnL>
                    <a:lnR>
                      <a:noFill/>
                    </a:lnR>
                    <a:lnT w="9525" cap="flat" cmpd="sng" algn="ctr">
                      <a:solidFill>
                        <a:srgbClr val="999999"/>
                      </a:solidFill>
                      <a:prstDash val="sysDot"/>
                      <a:round/>
                      <a:headEnd type="none" w="med" len="med"/>
                      <a:tailEnd type="none" w="med" len="med"/>
                    </a:lnT>
                    <a:lnB w="9525" cap="flat" cmpd="sng" algn="ctr">
                      <a:noFill/>
                      <a:prstDash val="solid"/>
                      <a:round/>
                      <a:headEnd type="none" w="med" len="med"/>
                      <a:tailEnd type="none" w="med" len="med"/>
                    </a:lnB>
                    <a:lnTlToBr>
                      <a:noFill/>
                    </a:lnTlToBr>
                    <a:lnBlToTr>
                      <a:noFill/>
                    </a:lnBlToTr>
                    <a:noFill/>
                  </a:tcPr>
                </a:tc>
                <a:tc>
                  <a:txBody>
                    <a:bodyPr/>
                    <a:lstStyle/>
                    <a:p>
                      <a:pPr algn="l" fontAlgn="b"/>
                      <a:r>
                        <a:rPr lang="en-US" sz="900" b="0" i="0" u="none" strike="noStrike">
                          <a:solidFill>
                            <a:schemeClr val="tx1"/>
                          </a:solidFill>
                          <a:effectLst/>
                          <a:latin typeface="+mn-lt"/>
                        </a:rPr>
                        <a:t>Information Technology</a:t>
                      </a:r>
                      <a:endParaRPr lang="en-US" sz="900" b="0" i="0" u="none" strike="noStrike" dirty="0">
                        <a:solidFill>
                          <a:schemeClr val="tx1"/>
                        </a:solidFill>
                        <a:effectLst/>
                        <a:latin typeface="+mn-lt"/>
                      </a:endParaRPr>
                    </a:p>
                  </a:txBody>
                  <a:tcPr marL="45720" marR="0" marT="0" marB="0" anchor="ctr">
                    <a:lnL>
                      <a:noFill/>
                    </a:lnL>
                    <a:lnR w="12700" cap="flat" cmpd="sng" algn="ctr">
                      <a:no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731520">
                <a:tc gridSpan="2">
                  <a:txBody>
                    <a:bodyPr/>
                    <a:lstStyle/>
                    <a:p>
                      <a:pPr marL="0" marR="0" lvl="0" indent="0" algn="l" defTabSz="914400" rtl="0" eaLnBrk="1" fontAlgn="base" latinLnBrk="0" hangingPunct="1">
                        <a:lnSpc>
                          <a:spcPct val="100000"/>
                        </a:lnSpc>
                        <a:spcBef>
                          <a:spcPct val="20000"/>
                        </a:spcBef>
                        <a:spcAft>
                          <a:spcPts val="600"/>
                        </a:spcAft>
                        <a:buClrTx/>
                        <a:buSzPct val="40000"/>
                        <a:buFontTx/>
                        <a:buNone/>
                        <a:tabLst/>
                      </a:pPr>
                      <a:r>
                        <a:rPr kumimoji="0" lang="en-US" sz="900" b="1" i="0" u="none" strike="noStrike" cap="none" normalizeH="0" baseline="0" dirty="0">
                          <a:ln>
                            <a:noFill/>
                          </a:ln>
                          <a:solidFill>
                            <a:schemeClr val="tx1"/>
                          </a:solidFill>
                          <a:effectLst/>
                          <a:latin typeface="Arial" charset="0"/>
                        </a:rPr>
                        <a:t>Top 10 Holdings as % of Net Assets:</a:t>
                      </a:r>
                      <a:endParaRPr kumimoji="0" lang="en-US" sz="900" b="0" i="0" u="none" strike="noStrike" cap="none" normalizeH="0" baseline="0" dirty="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ts val="600"/>
                        </a:spcAft>
                        <a:buClrTx/>
                        <a:buSzPct val="40000"/>
                        <a:buFontTx/>
                        <a:buNone/>
                        <a:tabLst/>
                      </a:pPr>
                      <a:r>
                        <a:rPr kumimoji="0" lang="en-US" sz="900" b="1" i="0" u="none" strike="noStrike" cap="none" normalizeH="0" baseline="0" dirty="0">
                          <a:ln>
                            <a:noFill/>
                          </a:ln>
                          <a:solidFill>
                            <a:schemeClr val="tx1"/>
                          </a:solidFill>
                          <a:effectLst/>
                          <a:latin typeface="Arial" charset="0"/>
                        </a:rPr>
                        <a:t>Total Number of Holdings:</a:t>
                      </a:r>
                      <a:endParaRPr kumimoji="0" lang="en-US" sz="900" b="0" i="0" u="none" strike="noStrike" cap="none" normalizeH="0" baseline="0" dirty="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ts val="600"/>
                        </a:spcAft>
                        <a:buClrTx/>
                        <a:buSzPct val="40000"/>
                        <a:buFontTx/>
                        <a:buNone/>
                        <a:tabLst/>
                      </a:pPr>
                      <a:r>
                        <a:rPr kumimoji="0" lang="en-US" sz="900" b="1" i="0" u="none" strike="noStrike" cap="none" normalizeH="0" baseline="0" dirty="0">
                          <a:ln>
                            <a:noFill/>
                          </a:ln>
                          <a:solidFill>
                            <a:schemeClr val="tx1"/>
                          </a:solidFill>
                          <a:effectLst/>
                          <a:latin typeface="Arial" charset="0"/>
                        </a:rPr>
                        <a:t>Foreign Holdings:</a:t>
                      </a:r>
                      <a:endParaRPr kumimoji="0" lang="en-US" sz="900" b="0" i="0" u="none" strike="noStrike" cap="none" normalizeH="0" baseline="0" dirty="0">
                        <a:ln>
                          <a:noFill/>
                        </a:ln>
                        <a:solidFill>
                          <a:schemeClr val="tx1"/>
                        </a:solidFill>
                        <a:effectLst/>
                        <a:latin typeface="Arial" charset="0"/>
                      </a:endParaRPr>
                    </a:p>
                  </a:txBody>
                  <a:tcPr marL="45720" marR="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AEAEA"/>
                    </a:solidFill>
                  </a:tcPr>
                </a:tc>
                <a:tc hMerge="1">
                  <a:txBody>
                    <a:bodyPr/>
                    <a:lstStyle/>
                    <a:p>
                      <a:pPr marL="0" marR="0" lvl="0" indent="0" algn="l" defTabSz="914400" rtl="0" eaLnBrk="1" fontAlgn="base" latinLnBrk="0" hangingPunct="1">
                        <a:lnSpc>
                          <a:spcPct val="100000"/>
                        </a:lnSpc>
                        <a:spcBef>
                          <a:spcPct val="20000"/>
                        </a:spcBef>
                        <a:spcAft>
                          <a:spcPct val="0"/>
                        </a:spcAft>
                        <a:buClrTx/>
                        <a:buSzPct val="40000"/>
                        <a:buFontTx/>
                        <a:buNone/>
                        <a:tabLst/>
                      </a:pPr>
                      <a:endParaRPr kumimoji="0" lang="en-US" sz="700" b="1" i="0" u="none" strike="noStrike" cap="none" normalizeH="0" baseline="0" dirty="0">
                        <a:ln>
                          <a:noFill/>
                        </a:ln>
                        <a:solidFill>
                          <a:schemeClr val="tx1"/>
                        </a:solidFill>
                        <a:effectLst/>
                        <a:latin typeface="Arial" charset="0"/>
                      </a:endParaRPr>
                    </a:p>
                  </a:txBody>
                  <a:tcPr marL="45720" marR="45720" anchor="ctr" horzOverflow="overflow">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ts val="600"/>
                        </a:spcAft>
                        <a:buClrTx/>
                        <a:buSzPct val="40000"/>
                        <a:buFontTx/>
                        <a:buNone/>
                        <a:tabLst/>
                      </a:pPr>
                      <a:endParaRPr kumimoji="0" lang="en-US" sz="900" b="0" i="0" u="none" strike="noStrike" cap="none" normalizeH="0" baseline="0" dirty="0">
                        <a:ln>
                          <a:noFill/>
                        </a:ln>
                        <a:solidFill>
                          <a:srgbClr val="FF0000"/>
                        </a:solidFill>
                        <a:effectLst/>
                        <a:latin typeface="Arial" charset="0"/>
                      </a:endParaRPr>
                    </a:p>
                  </a:txBody>
                  <a:tcPr marL="45720" marR="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ts val="600"/>
                        </a:spcAft>
                        <a:buClrTx/>
                        <a:buSzPct val="40000"/>
                        <a:buFontTx/>
                        <a:buNone/>
                        <a:tabLst/>
                      </a:pPr>
                      <a:r>
                        <a:rPr kumimoji="0" lang="en-US" sz="900" b="1" i="0" u="none" strike="noStrike" cap="none" normalizeH="0" baseline="0" dirty="0">
                          <a:ln>
                            <a:noFill/>
                          </a:ln>
                          <a:solidFill>
                            <a:schemeClr val="tx1"/>
                          </a:solidFill>
                          <a:effectLst/>
                          <a:latin typeface="Arial" charset="0"/>
                        </a:rPr>
                        <a:t>Top 10 Holdings as % of Net Assets:</a:t>
                      </a:r>
                      <a:endParaRPr kumimoji="0" lang="en-US" sz="900" b="0" i="0" u="none" strike="noStrike" cap="none" normalizeH="0" baseline="0" dirty="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ts val="600"/>
                        </a:spcAft>
                        <a:buClrTx/>
                        <a:buSzPct val="40000"/>
                        <a:buFontTx/>
                        <a:buNone/>
                        <a:tabLst/>
                      </a:pPr>
                      <a:r>
                        <a:rPr kumimoji="0" lang="en-US" sz="900" b="1" i="0" u="none" strike="noStrike" cap="none" normalizeH="0" baseline="0" dirty="0">
                          <a:ln>
                            <a:noFill/>
                          </a:ln>
                          <a:solidFill>
                            <a:schemeClr val="tx1"/>
                          </a:solidFill>
                          <a:effectLst/>
                          <a:latin typeface="Arial" charset="0"/>
                        </a:rPr>
                        <a:t>Total Number of Holdings:</a:t>
                      </a:r>
                      <a:endParaRPr kumimoji="0" lang="en-US" sz="900" b="0" i="0" u="none" strike="noStrike" cap="none" normalizeH="0" baseline="0" dirty="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ts val="600"/>
                        </a:spcAft>
                        <a:buClrTx/>
                        <a:buSzPct val="40000"/>
                        <a:buFontTx/>
                        <a:buNone/>
                        <a:tabLst/>
                      </a:pPr>
                      <a:r>
                        <a:rPr kumimoji="0" lang="en-US" sz="900" b="1" i="0" u="none" strike="noStrike" cap="none" normalizeH="0" baseline="0" dirty="0">
                          <a:ln>
                            <a:noFill/>
                          </a:ln>
                          <a:solidFill>
                            <a:schemeClr val="tx1"/>
                          </a:solidFill>
                          <a:effectLst/>
                          <a:latin typeface="Arial" charset="0"/>
                        </a:rPr>
                        <a:t>Foreign Holdings:</a:t>
                      </a:r>
                      <a:endParaRPr kumimoji="0" lang="en-US" sz="900" b="0" i="0" u="none" strike="noStrike" cap="none" normalizeH="0" baseline="0" dirty="0">
                        <a:ln>
                          <a:noFill/>
                        </a:ln>
                        <a:solidFill>
                          <a:schemeClr val="tx1"/>
                        </a:solidFill>
                        <a:effectLst/>
                        <a:latin typeface="Arial" charset="0"/>
                      </a:endParaRPr>
                    </a:p>
                  </a:txBody>
                  <a:tcPr marL="45720" marR="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AEAEA"/>
                    </a:solidFill>
                  </a:tcPr>
                </a:tc>
                <a:tc hMerge="1">
                  <a:txBody>
                    <a:bodyPr/>
                    <a:lstStyle/>
                    <a:p>
                      <a:pPr marL="0" marR="0" lvl="0" indent="0" algn="l" defTabSz="914400" rtl="0" eaLnBrk="1" fontAlgn="base" latinLnBrk="0" hangingPunct="1">
                        <a:lnSpc>
                          <a:spcPct val="100000"/>
                        </a:lnSpc>
                        <a:spcBef>
                          <a:spcPct val="20000"/>
                        </a:spcBef>
                        <a:spcAft>
                          <a:spcPct val="0"/>
                        </a:spcAft>
                        <a:buClrTx/>
                        <a:buSzPct val="40000"/>
                        <a:buFontTx/>
                        <a:buNone/>
                        <a:tabLst/>
                      </a:pPr>
                      <a:endParaRPr kumimoji="0" lang="en-US" sz="700" b="1" i="0" u="none" strike="noStrike" cap="none" normalizeH="0" baseline="0" dirty="0">
                        <a:ln>
                          <a:noFill/>
                        </a:ln>
                        <a:solidFill>
                          <a:schemeClr val="tx1"/>
                        </a:solidFill>
                        <a:effectLst/>
                        <a:latin typeface="Arial" charset="0"/>
                      </a:endParaRPr>
                    </a:p>
                  </a:txBody>
                  <a:tcPr marL="45720" marR="45720" anchor="ctr" horzOverflow="overflow">
                    <a:lnL>
                      <a:noFill/>
                    </a:lnL>
                    <a:lnR>
                      <a:noFill/>
                    </a:lnR>
                    <a:lnT w="9525" cap="flat" cmpd="sng" algn="ctr">
                      <a:solidFill>
                        <a:srgbClr val="857363"/>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CBD8E3"/>
                    </a:solidFill>
                  </a:tcPr>
                </a:tc>
                <a:extLst>
                  <a:ext uri="{0D108BD9-81ED-4DB2-BD59-A6C34878D82A}">
                    <a16:rowId xmlns:a16="http://schemas.microsoft.com/office/drawing/2014/main" val="10011"/>
                  </a:ext>
                </a:extLst>
              </a:tr>
            </a:tbl>
          </a:graphicData>
        </a:graphic>
      </p:graphicFrame>
      <p:sp>
        <p:nvSpPr>
          <p:cNvPr id="8" name="Text Box 21"/>
          <p:cNvSpPr txBox="1">
            <a:spLocks noChangeArrowheads="1"/>
          </p:cNvSpPr>
          <p:nvPr/>
        </p:nvSpPr>
        <p:spPr bwMode="auto">
          <a:xfrm>
            <a:off x="311494" y="6080873"/>
            <a:ext cx="6784582" cy="500137"/>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87763" tIns="45720" rIns="87763" bIns="4572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marL="0" marR="0" lvl="0" indent="0" algn="l" defTabSz="914400" rtl="0" eaLnBrk="1" fontAlgn="auto" latinLnBrk="0" hangingPunct="1">
              <a:lnSpc>
                <a:spcPct val="100000"/>
              </a:lnSpc>
              <a:spcBef>
                <a:spcPts val="300"/>
              </a:spcBef>
              <a:spcAft>
                <a:spcPts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Arial"/>
                <a:ea typeface="+mn-ea"/>
                <a:cs typeface="+mn-cs"/>
              </a:rPr>
              <a:t>The top 10 holdings are presented to illustrate examples of the holdings in which the fund may invest, and may not be representative of the fund's current or future investments. Holdings do not include money market investments or futures contracts.</a:t>
            </a:r>
          </a:p>
          <a:p>
            <a:pPr marL="0" marR="0" lvl="0" indent="0" algn="l" defTabSz="914400" rtl="0" eaLnBrk="1" fontAlgn="auto" latinLnBrk="0" hangingPunct="1">
              <a:lnSpc>
                <a:spcPct val="100000"/>
              </a:lnSpc>
              <a:spcBef>
                <a:spcPts val="300"/>
              </a:spcBef>
              <a:spcAft>
                <a:spcPts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Arial"/>
                <a:ea typeface="+mn-ea"/>
                <a:cs typeface="+mn-cs"/>
              </a:rPr>
              <a:t>Source: Fidelity Investments.</a:t>
            </a:r>
          </a:p>
        </p:txBody>
      </p:sp>
      <p:sp>
        <p:nvSpPr>
          <p:cNvPr id="9" name="Rectangle 8"/>
          <p:cNvSpPr/>
          <p:nvPr/>
        </p:nvSpPr>
        <p:spPr>
          <a:xfrm>
            <a:off x="2980784" y="4318866"/>
            <a:ext cx="327013" cy="138499"/>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000000"/>
                </a:solidFill>
                <a:effectLst/>
                <a:uLnTx/>
                <a:uFillTx/>
                <a:latin typeface="Arial" charset="0"/>
                <a:ea typeface="+mn-ea"/>
                <a:cs typeface="+mn-cs"/>
              </a:rPr>
              <a:t>42.2%</a:t>
            </a:r>
            <a:endParaRPr kumimoji="0" lang="en-US" sz="900" b="0" i="0" u="none" strike="noStrike" kern="1200" cap="none" spc="0" normalizeH="0" baseline="0" noProof="0" dirty="0">
              <a:ln>
                <a:noFill/>
              </a:ln>
              <a:solidFill>
                <a:srgbClr val="000000"/>
              </a:solidFill>
              <a:effectLst/>
              <a:uLnTx/>
              <a:uFillTx/>
              <a:latin typeface="Arial"/>
              <a:ea typeface="+mn-ea"/>
              <a:cs typeface="+mn-cs"/>
            </a:endParaRPr>
          </a:p>
        </p:txBody>
      </p:sp>
      <p:sp>
        <p:nvSpPr>
          <p:cNvPr id="11" name="Rectangle 10"/>
          <p:cNvSpPr/>
          <p:nvPr/>
        </p:nvSpPr>
        <p:spPr>
          <a:xfrm>
            <a:off x="2436752" y="4558098"/>
            <a:ext cx="192360" cy="138499"/>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000000"/>
                </a:solidFill>
                <a:effectLst/>
                <a:uLnTx/>
                <a:uFillTx/>
                <a:latin typeface="Arial" charset="0"/>
                <a:ea typeface="+mn-ea"/>
                <a:cs typeface="+mn-cs"/>
              </a:rPr>
              <a:t>195</a:t>
            </a:r>
            <a:endParaRPr kumimoji="0" lang="en-US" sz="900" b="0" i="0" u="none" strike="noStrike" kern="1200" cap="none" spc="0" normalizeH="0" baseline="0" noProof="0" dirty="0">
              <a:ln>
                <a:noFill/>
              </a:ln>
              <a:solidFill>
                <a:srgbClr val="000000"/>
              </a:solidFill>
              <a:effectLst/>
              <a:uLnTx/>
              <a:uFillTx/>
              <a:latin typeface="Arial"/>
              <a:ea typeface="+mn-ea"/>
              <a:cs typeface="+mn-cs"/>
            </a:endParaRPr>
          </a:p>
        </p:txBody>
      </p:sp>
      <p:sp>
        <p:nvSpPr>
          <p:cNvPr id="13" name="Rectangle 12"/>
          <p:cNvSpPr/>
          <p:nvPr/>
        </p:nvSpPr>
        <p:spPr>
          <a:xfrm>
            <a:off x="1980442" y="4800874"/>
            <a:ext cx="327013" cy="138499"/>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000000"/>
                </a:solidFill>
                <a:effectLst/>
                <a:uLnTx/>
                <a:uFillTx/>
                <a:latin typeface="Arial" charset="0"/>
                <a:ea typeface="+mn-ea"/>
                <a:cs typeface="+mn-cs"/>
              </a:rPr>
              <a:t>12.8%</a:t>
            </a:r>
            <a:endParaRPr kumimoji="0" lang="en-US" sz="900" b="0" i="0" u="none" strike="noStrike" kern="1200" cap="none" spc="0" normalizeH="0" baseline="0" noProof="0" dirty="0">
              <a:ln>
                <a:noFill/>
              </a:ln>
              <a:solidFill>
                <a:srgbClr val="000000"/>
              </a:solidFill>
              <a:effectLst/>
              <a:uLnTx/>
              <a:uFillTx/>
              <a:latin typeface="Arial"/>
              <a:ea typeface="+mn-ea"/>
              <a:cs typeface="+mn-cs"/>
            </a:endParaRPr>
          </a:p>
        </p:txBody>
      </p:sp>
      <p:sp>
        <p:nvSpPr>
          <p:cNvPr id="14" name="Rectangle 13"/>
          <p:cNvSpPr/>
          <p:nvPr/>
        </p:nvSpPr>
        <p:spPr>
          <a:xfrm>
            <a:off x="6880270" y="4325679"/>
            <a:ext cx="327013" cy="138499"/>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000000"/>
                </a:solidFill>
                <a:effectLst/>
                <a:uLnTx/>
                <a:uFillTx/>
                <a:latin typeface="Arial" charset="0"/>
                <a:ea typeface="+mn-ea"/>
                <a:cs typeface="+mn-cs"/>
              </a:rPr>
              <a:t>42.5%</a:t>
            </a:r>
            <a:endParaRPr kumimoji="0" lang="en-US" sz="900" b="0" i="0" u="none" strike="noStrike" kern="1200" cap="none" spc="0" normalizeH="0" baseline="0" noProof="0" dirty="0">
              <a:ln>
                <a:noFill/>
              </a:ln>
              <a:solidFill>
                <a:srgbClr val="000000"/>
              </a:solidFill>
              <a:effectLst/>
              <a:uLnTx/>
              <a:uFillTx/>
              <a:latin typeface="Arial"/>
              <a:ea typeface="+mn-ea"/>
              <a:cs typeface="+mn-cs"/>
            </a:endParaRPr>
          </a:p>
        </p:txBody>
      </p:sp>
      <p:sp>
        <p:nvSpPr>
          <p:cNvPr id="15" name="Rectangle 14"/>
          <p:cNvSpPr/>
          <p:nvPr/>
        </p:nvSpPr>
        <p:spPr>
          <a:xfrm>
            <a:off x="6336238" y="4564911"/>
            <a:ext cx="192360" cy="138499"/>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000000"/>
                </a:solidFill>
                <a:effectLst/>
                <a:uLnTx/>
                <a:uFillTx/>
                <a:latin typeface="Arial" charset="0"/>
                <a:ea typeface="+mn-ea"/>
                <a:cs typeface="+mn-cs"/>
              </a:rPr>
              <a:t>173</a:t>
            </a:r>
            <a:endParaRPr kumimoji="0" lang="en-US" sz="900" b="0" i="0" u="none" strike="noStrike" kern="1200" cap="none" spc="0" normalizeH="0" baseline="0" noProof="0" dirty="0">
              <a:ln>
                <a:noFill/>
              </a:ln>
              <a:solidFill>
                <a:srgbClr val="000000"/>
              </a:solidFill>
              <a:effectLst/>
              <a:uLnTx/>
              <a:uFillTx/>
              <a:latin typeface="Arial"/>
              <a:ea typeface="+mn-ea"/>
              <a:cs typeface="+mn-cs"/>
            </a:endParaRPr>
          </a:p>
        </p:txBody>
      </p:sp>
      <p:sp>
        <p:nvSpPr>
          <p:cNvPr id="16" name="Rectangle 15"/>
          <p:cNvSpPr/>
          <p:nvPr/>
        </p:nvSpPr>
        <p:spPr>
          <a:xfrm>
            <a:off x="5879928" y="4807687"/>
            <a:ext cx="327013" cy="138499"/>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000000"/>
                </a:solidFill>
                <a:effectLst/>
                <a:uLnTx/>
                <a:uFillTx/>
                <a:latin typeface="Arial" charset="0"/>
                <a:ea typeface="+mn-ea"/>
                <a:cs typeface="+mn-cs"/>
              </a:rPr>
              <a:t>13.0%</a:t>
            </a:r>
            <a:endParaRPr kumimoji="0" lang="en-US" sz="9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1869066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473266-8A0B-5DF5-6B7A-619D9D92568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BBD9A69-8ABD-4A47-1842-9DFD90540A69}"/>
              </a:ext>
            </a:extLst>
          </p:cNvPr>
          <p:cNvSpPr>
            <a:spLocks noGrp="1"/>
          </p:cNvSpPr>
          <p:nvPr>
            <p:ph type="title"/>
          </p:nvPr>
        </p:nvSpPr>
        <p:spPr/>
        <p:txBody>
          <a:bodyPr/>
          <a:lstStyle/>
          <a:p>
            <a:r>
              <a:rPr lang="en-US" dirty="0"/>
              <a:t>Active Weights</a:t>
            </a:r>
            <a:br>
              <a:rPr lang="en-US" dirty="0"/>
            </a:br>
            <a:r>
              <a:rPr lang="en-US" sz="1600" b="1" dirty="0">
                <a:solidFill>
                  <a:srgbClr val="768692"/>
                </a:solidFill>
              </a:rPr>
              <a:t>As of March 31, 2026</a:t>
            </a:r>
          </a:p>
        </p:txBody>
      </p:sp>
      <p:sp>
        <p:nvSpPr>
          <p:cNvPr id="3" name="Slide Number Placeholder 2">
            <a:extLst>
              <a:ext uri="{FF2B5EF4-FFF2-40B4-BE49-F238E27FC236}">
                <a16:creationId xmlns:a16="http://schemas.microsoft.com/office/drawing/2014/main" id="{D8DE6F3E-F32B-43EC-DE53-57DCEFEFA35A}"/>
              </a:ext>
            </a:extLst>
          </p:cNvPr>
          <p:cNvSpPr>
            <a:spLocks noGrp="1"/>
          </p:cNvSpPr>
          <p:nvPr>
            <p:ph type="sldNum" sz="quarter" idx="14"/>
          </p:nvPr>
        </p:nvSpPr>
        <p:spPr/>
        <p:txBody>
          <a:bodyPr/>
          <a:lstStyle/>
          <a:p>
            <a:pPr marL="0" marR="0" lvl="0" indent="0" algn="r" defTabSz="914400" rtl="0" eaLnBrk="0" fontAlgn="auto" latinLnBrk="0" hangingPunct="0">
              <a:lnSpc>
                <a:spcPct val="100000"/>
              </a:lnSpc>
              <a:spcBef>
                <a:spcPts val="0"/>
              </a:spcBef>
              <a:spcAft>
                <a:spcPts val="0"/>
              </a:spcAft>
              <a:buClrTx/>
              <a:buSzTx/>
              <a:buFontTx/>
              <a:buNone/>
              <a:tabLst/>
              <a:defRPr/>
            </a:pPr>
            <a:fld id="{E6474CC2-1230-4213-AD1A-4B2FEEABA7A1}" type="slidenum">
              <a:rPr kumimoji="0" lang="en-US" sz="800" b="1" i="0" u="none" strike="noStrike" kern="1200" cap="none" spc="0" normalizeH="0" baseline="0" noProof="0" smtClean="0">
                <a:ln>
                  <a:noFill/>
                </a:ln>
                <a:solidFill>
                  <a:srgbClr val="000000"/>
                </a:solidFill>
                <a:effectLst/>
                <a:uLnTx/>
                <a:uFillTx/>
                <a:latin typeface="Arial" charset="0"/>
                <a:ea typeface="ＭＳ Ｐゴシック" charset="-128"/>
                <a:cs typeface="+mn-cs"/>
              </a:rPr>
              <a:pPr marL="0" marR="0" lvl="0" indent="0" algn="r" defTabSz="914400" rtl="0" eaLnBrk="0" fontAlgn="auto" latinLnBrk="0" hangingPunct="0">
                <a:lnSpc>
                  <a:spcPct val="100000"/>
                </a:lnSpc>
                <a:spcBef>
                  <a:spcPts val="0"/>
                </a:spcBef>
                <a:spcAft>
                  <a:spcPts val="0"/>
                </a:spcAft>
                <a:buClrTx/>
                <a:buSzTx/>
                <a:buFontTx/>
                <a:buNone/>
                <a:tabLst/>
                <a:defRPr/>
              </a:pPr>
              <a:t>24</a:t>
            </a:fld>
            <a:endParaRPr kumimoji="0" lang="en-US" sz="800" b="1" i="0" u="none" strike="noStrike" kern="1200" cap="none" spc="0" normalizeH="0" baseline="0" noProof="0" dirty="0">
              <a:ln>
                <a:noFill/>
              </a:ln>
              <a:solidFill>
                <a:srgbClr val="000000"/>
              </a:solidFill>
              <a:effectLst/>
              <a:uLnTx/>
              <a:uFillTx/>
              <a:latin typeface="Arial" charset="0"/>
              <a:ea typeface="ＭＳ Ｐゴシック" charset="-128"/>
              <a:cs typeface="+mn-cs"/>
            </a:endParaRPr>
          </a:p>
        </p:txBody>
      </p:sp>
      <p:sp>
        <p:nvSpPr>
          <p:cNvPr id="10" name="Footer Placeholder 9">
            <a:extLst>
              <a:ext uri="{FF2B5EF4-FFF2-40B4-BE49-F238E27FC236}">
                <a16:creationId xmlns:a16="http://schemas.microsoft.com/office/drawing/2014/main" id="{76554FDB-8786-287A-5398-C4A0D8E4AD51}"/>
              </a:ext>
            </a:extLst>
          </p:cNvPr>
          <p:cNvSpPr>
            <a:spLocks noGrp="1"/>
          </p:cNvSpPr>
          <p:nvPr>
            <p:ph type="ftr" sz="quarter" idx="17"/>
          </p:nvPr>
        </p:nvSpPr>
        <p:spPr>
          <a:xfrm>
            <a:off x="320675" y="6508750"/>
            <a:ext cx="3930650" cy="173038"/>
          </a:xfrm>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charset="0"/>
                <a:ea typeface="ＭＳ Ｐゴシック" charset="-128"/>
                <a:cs typeface="+mn-cs"/>
              </a:rPr>
              <a:t>For institutional use only.</a:t>
            </a:r>
            <a:endParaRPr kumimoji="0" lang="en-US" sz="800" b="0" i="0" u="none" strike="noStrike" kern="1200" cap="none" spc="0" normalizeH="0" baseline="0" noProof="0" dirty="0">
              <a:ln>
                <a:noFill/>
              </a:ln>
              <a:solidFill>
                <a:srgbClr val="000000"/>
              </a:solidFill>
              <a:effectLst/>
              <a:uLnTx/>
              <a:uFillTx/>
              <a:latin typeface="Arial" charset="0"/>
              <a:ea typeface="ＭＳ Ｐゴシック" charset="-128"/>
              <a:cs typeface="+mn-cs"/>
            </a:endParaRPr>
          </a:p>
        </p:txBody>
      </p:sp>
      <p:graphicFrame>
        <p:nvGraphicFramePr>
          <p:cNvPr id="8" name="Group 142">
            <a:extLst>
              <a:ext uri="{FF2B5EF4-FFF2-40B4-BE49-F238E27FC236}">
                <a16:creationId xmlns:a16="http://schemas.microsoft.com/office/drawing/2014/main" id="{689E960F-2A26-83C5-BDA1-DDD39DC548B7}"/>
              </a:ext>
            </a:extLst>
          </p:cNvPr>
          <p:cNvGraphicFramePr>
            <a:graphicFrameLocks noGrp="1"/>
          </p:cNvGraphicFramePr>
          <p:nvPr>
            <p:extLst>
              <p:ext uri="{D42A27DB-BD31-4B8C-83A1-F6EECF244321}">
                <p14:modId xmlns:p14="http://schemas.microsoft.com/office/powerpoint/2010/main" val="2079881727"/>
              </p:ext>
            </p:extLst>
          </p:nvPr>
        </p:nvGraphicFramePr>
        <p:xfrm>
          <a:off x="589992" y="1714688"/>
          <a:ext cx="7955280" cy="2736510"/>
        </p:xfrm>
        <a:graphic>
          <a:graphicData uri="http://schemas.openxmlformats.org/drawingml/2006/table">
            <a:tbl>
              <a:tblPr/>
              <a:tblGrid>
                <a:gridCol w="1554480">
                  <a:extLst>
                    <a:ext uri="{9D8B030D-6E8A-4147-A177-3AD203B41FA5}">
                      <a16:colId xmlns:a16="http://schemas.microsoft.com/office/drawing/2014/main" val="20000"/>
                    </a:ext>
                  </a:extLst>
                </a:gridCol>
                <a:gridCol w="1371600">
                  <a:extLst>
                    <a:ext uri="{9D8B030D-6E8A-4147-A177-3AD203B41FA5}">
                      <a16:colId xmlns:a16="http://schemas.microsoft.com/office/drawing/2014/main" val="20001"/>
                    </a:ext>
                  </a:extLst>
                </a:gridCol>
                <a:gridCol w="914400">
                  <a:extLst>
                    <a:ext uri="{9D8B030D-6E8A-4147-A177-3AD203B41FA5}">
                      <a16:colId xmlns:a16="http://schemas.microsoft.com/office/drawing/2014/main" val="20002"/>
                    </a:ext>
                  </a:extLst>
                </a:gridCol>
                <a:gridCol w="274320">
                  <a:extLst>
                    <a:ext uri="{9D8B030D-6E8A-4147-A177-3AD203B41FA5}">
                      <a16:colId xmlns:a16="http://schemas.microsoft.com/office/drawing/2014/main" val="20003"/>
                    </a:ext>
                  </a:extLst>
                </a:gridCol>
                <a:gridCol w="1554480">
                  <a:extLst>
                    <a:ext uri="{9D8B030D-6E8A-4147-A177-3AD203B41FA5}">
                      <a16:colId xmlns:a16="http://schemas.microsoft.com/office/drawing/2014/main" val="20004"/>
                    </a:ext>
                  </a:extLst>
                </a:gridCol>
                <a:gridCol w="1371600">
                  <a:extLst>
                    <a:ext uri="{9D8B030D-6E8A-4147-A177-3AD203B41FA5}">
                      <a16:colId xmlns:a16="http://schemas.microsoft.com/office/drawing/2014/main" val="20005"/>
                    </a:ext>
                  </a:extLst>
                </a:gridCol>
                <a:gridCol w="914400">
                  <a:extLst>
                    <a:ext uri="{9D8B030D-6E8A-4147-A177-3AD203B41FA5}">
                      <a16:colId xmlns:a16="http://schemas.microsoft.com/office/drawing/2014/main" val="20006"/>
                    </a:ext>
                  </a:extLst>
                </a:gridCol>
              </a:tblGrid>
              <a:tr h="413058">
                <a:tc gridSpan="2">
                  <a:txBody>
                    <a:bodyPr/>
                    <a:lstStyle/>
                    <a:p>
                      <a:pPr marL="0" marR="0" lvl="0" indent="0" algn="l" defTabSz="914400" rtl="0" eaLnBrk="1" fontAlgn="base" latinLnBrk="0" hangingPunct="1">
                        <a:lnSpc>
                          <a:spcPct val="100000"/>
                        </a:lnSpc>
                        <a:spcBef>
                          <a:spcPct val="20000"/>
                        </a:spcBef>
                        <a:spcAft>
                          <a:spcPct val="0"/>
                        </a:spcAft>
                        <a:buClrTx/>
                        <a:buSzPct val="40000"/>
                        <a:buFontTx/>
                        <a:buNone/>
                        <a:tabLst/>
                      </a:pPr>
                      <a:r>
                        <a:rPr kumimoji="0" lang="en-US" sz="1000" b="1" i="0" u="none" strike="noStrike" cap="none" normalizeH="0" baseline="0" dirty="0">
                          <a:ln>
                            <a:noFill/>
                          </a:ln>
                          <a:solidFill>
                            <a:schemeClr val="bg1"/>
                          </a:solidFill>
                          <a:effectLst/>
                          <a:latin typeface="Arial" charset="0"/>
                        </a:rPr>
                        <a:t>Five Largest Active Overweights</a:t>
                      </a:r>
                    </a:p>
                  </a:txBody>
                  <a:tcPr marL="4572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768692"/>
                    </a:solidFill>
                  </a:tcPr>
                </a:tc>
                <a:tc hMerge="1">
                  <a:txBody>
                    <a:bodyPr/>
                    <a:lstStyle/>
                    <a:p>
                      <a:pPr marL="0" marR="0" lvl="0" indent="0" algn="l" defTabSz="914400" rtl="0" eaLnBrk="1" fontAlgn="base" latinLnBrk="0" hangingPunct="1">
                        <a:lnSpc>
                          <a:spcPct val="100000"/>
                        </a:lnSpc>
                        <a:spcBef>
                          <a:spcPct val="20000"/>
                        </a:spcBef>
                        <a:spcAft>
                          <a:spcPct val="0"/>
                        </a:spcAft>
                        <a:buClrTx/>
                        <a:buSzPct val="40000"/>
                        <a:buFontTx/>
                        <a:buNone/>
                        <a:tabLst/>
                      </a:pPr>
                      <a:endParaRPr kumimoji="0" lang="en-US" sz="1000" b="1" i="0" u="none" strike="noStrike" cap="none" normalizeH="0" baseline="0" dirty="0">
                        <a:ln>
                          <a:noFill/>
                        </a:ln>
                        <a:solidFill>
                          <a:schemeClr val="bg1"/>
                        </a:solidFill>
                        <a:effectLst/>
                        <a:latin typeface="Arial" charset="0"/>
                      </a:endParaRPr>
                    </a:p>
                  </a:txBody>
                  <a:tcPr marL="45720" marR="4572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5D87A1"/>
                    </a:solidFill>
                  </a:tcPr>
                </a:tc>
                <a:tc>
                  <a:txBody>
                    <a:bodyPr/>
                    <a:lstStyle/>
                    <a:p>
                      <a:pPr marL="0" marR="0" lvl="0" indent="0" algn="ctr" defTabSz="914400" rtl="0" eaLnBrk="1" fontAlgn="base" latinLnBrk="0" hangingPunct="1">
                        <a:lnSpc>
                          <a:spcPct val="100000"/>
                        </a:lnSpc>
                        <a:spcBef>
                          <a:spcPct val="20000"/>
                        </a:spcBef>
                        <a:spcAft>
                          <a:spcPct val="0"/>
                        </a:spcAft>
                        <a:buClrTx/>
                        <a:buSzPct val="40000"/>
                        <a:buFontTx/>
                        <a:buNone/>
                        <a:tabLst/>
                      </a:pPr>
                      <a:endParaRPr kumimoji="0" lang="en-US" sz="1000" b="1" i="0" u="none" strike="noStrike" cap="none" normalizeH="0" baseline="0" dirty="0">
                        <a:ln>
                          <a:noFill/>
                        </a:ln>
                        <a:solidFill>
                          <a:schemeClr val="bg1"/>
                        </a:solidFill>
                        <a:effectLst/>
                        <a:latin typeface="Arial" charset="0"/>
                      </a:endParaRPr>
                    </a:p>
                  </a:txBody>
                  <a:tcPr marL="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768692"/>
                    </a:solidFill>
                  </a:tcPr>
                </a:tc>
                <a:tc>
                  <a:txBody>
                    <a:bodyPr/>
                    <a:lstStyle/>
                    <a:p>
                      <a:pPr marL="0" marR="0" lvl="0" indent="0" algn="ctr" defTabSz="914400" rtl="0" eaLnBrk="1" fontAlgn="base" latinLnBrk="0" hangingPunct="1">
                        <a:lnSpc>
                          <a:spcPct val="100000"/>
                        </a:lnSpc>
                        <a:spcBef>
                          <a:spcPct val="20000"/>
                        </a:spcBef>
                        <a:spcAft>
                          <a:spcPct val="0"/>
                        </a:spcAft>
                        <a:buClrTx/>
                        <a:buSzPct val="40000"/>
                        <a:buFontTx/>
                        <a:buNone/>
                        <a:tabLst/>
                      </a:pPr>
                      <a:endParaRPr kumimoji="0" lang="en-US" sz="1000" b="1" i="0" u="none" strike="noStrike" cap="none" normalizeH="0" baseline="0" dirty="0">
                        <a:ln>
                          <a:noFill/>
                        </a:ln>
                        <a:solidFill>
                          <a:schemeClr val="bg1"/>
                        </a:solidFill>
                        <a:effectLst/>
                        <a:latin typeface="Arial" charset="0"/>
                      </a:endParaRPr>
                    </a:p>
                  </a:txBody>
                  <a:tcPr marL="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Pct val="40000"/>
                        <a:buFontTx/>
                        <a:buNone/>
                        <a:tabLst/>
                      </a:pPr>
                      <a:r>
                        <a:rPr kumimoji="0" lang="en-US" sz="1000" b="1" i="0" u="none" strike="noStrike" cap="none" normalizeH="0" baseline="0" dirty="0">
                          <a:ln>
                            <a:noFill/>
                          </a:ln>
                          <a:solidFill>
                            <a:schemeClr val="bg1"/>
                          </a:solidFill>
                          <a:effectLst/>
                          <a:latin typeface="Arial" charset="0"/>
                        </a:rPr>
                        <a:t>Five Largest Active Underweights</a:t>
                      </a:r>
                    </a:p>
                  </a:txBody>
                  <a:tcPr marL="4572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768692"/>
                    </a:solidFill>
                  </a:tcPr>
                </a:tc>
                <a:tc hMerge="1">
                  <a:txBody>
                    <a:bodyPr/>
                    <a:lstStyle/>
                    <a:p>
                      <a:pPr marL="0" marR="0" lvl="0" indent="0" algn="l" defTabSz="914400" rtl="0" eaLnBrk="1" fontAlgn="base" latinLnBrk="0" hangingPunct="1">
                        <a:lnSpc>
                          <a:spcPct val="100000"/>
                        </a:lnSpc>
                        <a:spcBef>
                          <a:spcPct val="20000"/>
                        </a:spcBef>
                        <a:spcAft>
                          <a:spcPct val="0"/>
                        </a:spcAft>
                        <a:buClrTx/>
                        <a:buSzPct val="40000"/>
                        <a:buFontTx/>
                        <a:buNone/>
                        <a:tabLst/>
                      </a:pPr>
                      <a:endParaRPr kumimoji="0" lang="en-US" sz="1000" b="1" i="0" u="none" strike="noStrike" cap="none" normalizeH="0" baseline="0" dirty="0">
                        <a:ln>
                          <a:noFill/>
                        </a:ln>
                        <a:solidFill>
                          <a:schemeClr val="bg1"/>
                        </a:solidFill>
                        <a:effectLst/>
                        <a:latin typeface="Arial" charset="0"/>
                      </a:endParaRPr>
                    </a:p>
                  </a:txBody>
                  <a:tcPr marL="45720" marR="4572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5D87A1"/>
                    </a:solidFill>
                  </a:tcPr>
                </a:tc>
                <a:tc>
                  <a:txBody>
                    <a:bodyPr/>
                    <a:lstStyle/>
                    <a:p>
                      <a:pPr marL="0" marR="0" lvl="0" indent="0" algn="ctr" defTabSz="914400" rtl="0" eaLnBrk="1" fontAlgn="base" latinLnBrk="0" hangingPunct="1">
                        <a:lnSpc>
                          <a:spcPct val="100000"/>
                        </a:lnSpc>
                        <a:spcBef>
                          <a:spcPct val="20000"/>
                        </a:spcBef>
                        <a:spcAft>
                          <a:spcPct val="0"/>
                        </a:spcAft>
                        <a:buClrTx/>
                        <a:buSzPct val="40000"/>
                        <a:buFontTx/>
                        <a:buNone/>
                        <a:tabLst/>
                      </a:pPr>
                      <a:endParaRPr kumimoji="0" lang="en-US" sz="1000" b="1" i="0" u="none" strike="noStrike" cap="none" normalizeH="0" baseline="0" dirty="0">
                        <a:ln>
                          <a:noFill/>
                        </a:ln>
                        <a:solidFill>
                          <a:schemeClr val="bg1"/>
                        </a:solidFill>
                        <a:effectLst/>
                        <a:latin typeface="Arial" charset="0"/>
                      </a:endParaRPr>
                    </a:p>
                  </a:txBody>
                  <a:tcPr marL="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768692"/>
                    </a:solidFill>
                  </a:tcPr>
                </a:tc>
                <a:extLst>
                  <a:ext uri="{0D108BD9-81ED-4DB2-BD59-A6C34878D82A}">
                    <a16:rowId xmlns:a16="http://schemas.microsoft.com/office/drawing/2014/main" val="10000"/>
                  </a:ext>
                </a:extLst>
              </a:tr>
              <a:tr h="387242">
                <a:tc>
                  <a:txBody>
                    <a:bodyPr/>
                    <a:lstStyle/>
                    <a:p>
                      <a:pPr marL="0" marR="0" lvl="0" indent="0" algn="l" defTabSz="914400" rtl="0" eaLnBrk="1" fontAlgn="base" latinLnBrk="0" hangingPunct="1">
                        <a:lnSpc>
                          <a:spcPct val="100000"/>
                        </a:lnSpc>
                        <a:spcBef>
                          <a:spcPct val="20000"/>
                        </a:spcBef>
                        <a:spcAft>
                          <a:spcPct val="0"/>
                        </a:spcAft>
                        <a:buClrTx/>
                        <a:buSzPct val="40000"/>
                        <a:buFontTx/>
                        <a:buNone/>
                        <a:tabLst/>
                      </a:pPr>
                      <a:r>
                        <a:rPr kumimoji="0" lang="en-US" sz="900" b="1" i="0" u="none" strike="noStrike" cap="none" normalizeH="0" baseline="0" dirty="0">
                          <a:ln>
                            <a:noFill/>
                          </a:ln>
                          <a:solidFill>
                            <a:schemeClr val="bg1"/>
                          </a:solidFill>
                          <a:effectLst/>
                          <a:latin typeface="Arial" charset="0"/>
                        </a:rPr>
                        <a:t>Security Name</a:t>
                      </a:r>
                    </a:p>
                  </a:txBody>
                  <a:tcPr marL="4572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ADB6BE"/>
                    </a:solidFill>
                  </a:tcPr>
                </a:tc>
                <a:tc>
                  <a:txBody>
                    <a:bodyPr/>
                    <a:lstStyle/>
                    <a:p>
                      <a:pPr marL="0" marR="0" lvl="0" indent="0" algn="l" defTabSz="914400" rtl="0" eaLnBrk="1" fontAlgn="base" latinLnBrk="0" hangingPunct="1">
                        <a:lnSpc>
                          <a:spcPct val="100000"/>
                        </a:lnSpc>
                        <a:spcBef>
                          <a:spcPct val="20000"/>
                        </a:spcBef>
                        <a:spcAft>
                          <a:spcPct val="0"/>
                        </a:spcAft>
                        <a:buClrTx/>
                        <a:buSzPct val="40000"/>
                        <a:buFontTx/>
                        <a:buNone/>
                        <a:tabLst/>
                      </a:pPr>
                      <a:r>
                        <a:rPr kumimoji="0" lang="en-US" sz="900" b="1" i="0" u="none" strike="noStrike" cap="none" normalizeH="0" baseline="0" dirty="0">
                          <a:ln>
                            <a:noFill/>
                          </a:ln>
                          <a:solidFill>
                            <a:schemeClr val="bg1"/>
                          </a:solidFill>
                          <a:effectLst/>
                          <a:latin typeface="Arial" charset="0"/>
                        </a:rPr>
                        <a:t>Sector</a:t>
                      </a:r>
                    </a:p>
                  </a:txBody>
                  <a:tcPr marL="4572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ADB6BE"/>
                    </a:solidFill>
                  </a:tcPr>
                </a:tc>
                <a:tc>
                  <a:txBody>
                    <a:bodyPr/>
                    <a:lstStyle/>
                    <a:p>
                      <a:pPr marL="0" marR="0" lvl="0" indent="0" algn="ctr" defTabSz="914400" rtl="0" eaLnBrk="1" fontAlgn="base" latinLnBrk="0" hangingPunct="1">
                        <a:lnSpc>
                          <a:spcPct val="100000"/>
                        </a:lnSpc>
                        <a:spcBef>
                          <a:spcPct val="20000"/>
                        </a:spcBef>
                        <a:spcAft>
                          <a:spcPct val="0"/>
                        </a:spcAft>
                        <a:buClrTx/>
                        <a:buSzPct val="40000"/>
                        <a:buFontTx/>
                        <a:buNone/>
                        <a:tabLst/>
                      </a:pPr>
                      <a:r>
                        <a:rPr kumimoji="0" lang="en-US" sz="900" b="1" i="0" u="none" strike="noStrike" cap="none" normalizeH="0" baseline="0" dirty="0">
                          <a:ln>
                            <a:noFill/>
                          </a:ln>
                          <a:solidFill>
                            <a:schemeClr val="bg1"/>
                          </a:solidFill>
                          <a:effectLst/>
                          <a:latin typeface="Arial" charset="0"/>
                        </a:rPr>
                        <a:t>Active </a:t>
                      </a:r>
                    </a:p>
                    <a:p>
                      <a:pPr marL="0" marR="0" lvl="0" indent="0" algn="ctr" defTabSz="914400" rtl="0" eaLnBrk="1" fontAlgn="base" latinLnBrk="0" hangingPunct="1">
                        <a:lnSpc>
                          <a:spcPct val="100000"/>
                        </a:lnSpc>
                        <a:spcBef>
                          <a:spcPct val="20000"/>
                        </a:spcBef>
                        <a:spcAft>
                          <a:spcPct val="0"/>
                        </a:spcAft>
                        <a:buClrTx/>
                        <a:buSzPct val="40000"/>
                        <a:buFontTx/>
                        <a:buNone/>
                        <a:tabLst/>
                      </a:pPr>
                      <a:r>
                        <a:rPr kumimoji="0" lang="en-US" sz="900" b="1" i="0" u="none" strike="noStrike" cap="none" normalizeH="0" baseline="0" dirty="0">
                          <a:ln>
                            <a:noFill/>
                          </a:ln>
                          <a:solidFill>
                            <a:schemeClr val="bg1"/>
                          </a:solidFill>
                          <a:effectLst/>
                          <a:latin typeface="Arial" charset="0"/>
                        </a:rPr>
                        <a:t>Weight</a:t>
                      </a:r>
                    </a:p>
                  </a:txBody>
                  <a:tcPr marL="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ADB6BE"/>
                    </a:solidFill>
                  </a:tcPr>
                </a:tc>
                <a:tc>
                  <a:txBody>
                    <a:bodyPr/>
                    <a:lstStyle/>
                    <a:p>
                      <a:pPr marL="0" marR="0" lvl="0" indent="0" algn="ctr" defTabSz="914400" rtl="0" eaLnBrk="1" fontAlgn="base" latinLnBrk="0" hangingPunct="1">
                        <a:lnSpc>
                          <a:spcPct val="100000"/>
                        </a:lnSpc>
                        <a:spcBef>
                          <a:spcPct val="20000"/>
                        </a:spcBef>
                        <a:spcAft>
                          <a:spcPct val="0"/>
                        </a:spcAft>
                        <a:buClrTx/>
                        <a:buSzPct val="40000"/>
                        <a:buFontTx/>
                        <a:buNone/>
                        <a:tabLst/>
                      </a:pPr>
                      <a:endParaRPr kumimoji="0" lang="en-US" sz="900" b="1" i="0" u="none" strike="noStrike" cap="none" normalizeH="0" baseline="0" dirty="0">
                        <a:ln>
                          <a:noFill/>
                        </a:ln>
                        <a:solidFill>
                          <a:schemeClr val="bg1"/>
                        </a:solidFill>
                        <a:effectLst/>
                        <a:latin typeface="Arial" charset="0"/>
                      </a:endParaRPr>
                    </a:p>
                  </a:txBody>
                  <a:tcPr marL="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40000"/>
                        <a:buFontTx/>
                        <a:buNone/>
                        <a:tabLst/>
                      </a:pPr>
                      <a:r>
                        <a:rPr kumimoji="0" lang="en-US" sz="900" b="1" i="0" u="none" strike="noStrike" cap="none" normalizeH="0" baseline="0" dirty="0">
                          <a:ln>
                            <a:noFill/>
                          </a:ln>
                          <a:solidFill>
                            <a:schemeClr val="bg1"/>
                          </a:solidFill>
                          <a:effectLst/>
                          <a:latin typeface="Arial" charset="0"/>
                        </a:rPr>
                        <a:t>Security Name</a:t>
                      </a:r>
                    </a:p>
                  </a:txBody>
                  <a:tcPr marL="4572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ADB6BE"/>
                    </a:solidFill>
                  </a:tcPr>
                </a:tc>
                <a:tc>
                  <a:txBody>
                    <a:bodyPr/>
                    <a:lstStyle/>
                    <a:p>
                      <a:pPr marL="0" marR="0" lvl="0" indent="0" algn="l" defTabSz="914400" rtl="0" eaLnBrk="1" fontAlgn="base" latinLnBrk="0" hangingPunct="1">
                        <a:lnSpc>
                          <a:spcPct val="100000"/>
                        </a:lnSpc>
                        <a:spcBef>
                          <a:spcPct val="20000"/>
                        </a:spcBef>
                        <a:spcAft>
                          <a:spcPct val="0"/>
                        </a:spcAft>
                        <a:buClrTx/>
                        <a:buSzPct val="40000"/>
                        <a:buFontTx/>
                        <a:buNone/>
                        <a:tabLst/>
                      </a:pPr>
                      <a:r>
                        <a:rPr kumimoji="0" lang="en-US" sz="900" b="1" i="0" u="none" strike="noStrike" cap="none" normalizeH="0" baseline="0" dirty="0">
                          <a:ln>
                            <a:noFill/>
                          </a:ln>
                          <a:solidFill>
                            <a:schemeClr val="bg1"/>
                          </a:solidFill>
                          <a:effectLst/>
                          <a:latin typeface="Arial" charset="0"/>
                        </a:rPr>
                        <a:t>Sector</a:t>
                      </a:r>
                    </a:p>
                  </a:txBody>
                  <a:tcPr marL="4572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ADB6BE"/>
                    </a:solidFill>
                  </a:tcPr>
                </a:tc>
                <a:tc>
                  <a:txBody>
                    <a:bodyPr/>
                    <a:lstStyle/>
                    <a:p>
                      <a:pPr marL="0" marR="0" lvl="0" indent="0" algn="ctr" defTabSz="914400" rtl="0" eaLnBrk="1" fontAlgn="base" latinLnBrk="0" hangingPunct="1">
                        <a:lnSpc>
                          <a:spcPct val="100000"/>
                        </a:lnSpc>
                        <a:spcBef>
                          <a:spcPct val="20000"/>
                        </a:spcBef>
                        <a:spcAft>
                          <a:spcPct val="0"/>
                        </a:spcAft>
                        <a:buClrTx/>
                        <a:buSzPct val="40000"/>
                        <a:buFontTx/>
                        <a:buNone/>
                        <a:tabLst/>
                      </a:pPr>
                      <a:r>
                        <a:rPr kumimoji="0" lang="en-US" sz="900" b="1" i="0" u="none" strike="noStrike" cap="none" normalizeH="0" baseline="0" dirty="0">
                          <a:ln>
                            <a:noFill/>
                          </a:ln>
                          <a:solidFill>
                            <a:schemeClr val="bg1"/>
                          </a:solidFill>
                          <a:effectLst/>
                          <a:latin typeface="Arial" charset="0"/>
                        </a:rPr>
                        <a:t>Active </a:t>
                      </a:r>
                    </a:p>
                    <a:p>
                      <a:pPr marL="0" marR="0" lvl="0" indent="0" algn="ctr" defTabSz="914400" rtl="0" eaLnBrk="1" fontAlgn="base" latinLnBrk="0" hangingPunct="1">
                        <a:lnSpc>
                          <a:spcPct val="100000"/>
                        </a:lnSpc>
                        <a:spcBef>
                          <a:spcPct val="20000"/>
                        </a:spcBef>
                        <a:spcAft>
                          <a:spcPct val="0"/>
                        </a:spcAft>
                        <a:buClrTx/>
                        <a:buSzPct val="40000"/>
                        <a:buFontTx/>
                        <a:buNone/>
                        <a:tabLst/>
                      </a:pPr>
                      <a:r>
                        <a:rPr kumimoji="0" lang="en-US" sz="900" b="1" i="0" u="none" strike="noStrike" cap="none" normalizeH="0" baseline="0" dirty="0">
                          <a:ln>
                            <a:noFill/>
                          </a:ln>
                          <a:solidFill>
                            <a:schemeClr val="bg1"/>
                          </a:solidFill>
                          <a:effectLst/>
                          <a:latin typeface="Arial" charset="0"/>
                        </a:rPr>
                        <a:t>Weight</a:t>
                      </a:r>
                    </a:p>
                  </a:txBody>
                  <a:tcPr marL="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ADB6BE"/>
                    </a:solidFill>
                  </a:tcPr>
                </a:tc>
                <a:extLst>
                  <a:ext uri="{0D108BD9-81ED-4DB2-BD59-A6C34878D82A}">
                    <a16:rowId xmlns:a16="http://schemas.microsoft.com/office/drawing/2014/main" val="10001"/>
                  </a:ext>
                </a:extLst>
              </a:tr>
              <a:tr h="387242">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dirty="0">
                          <a:solidFill>
                            <a:schemeClr val="tx1"/>
                          </a:solidFill>
                          <a:effectLst/>
                          <a:latin typeface="+mn-lt"/>
                        </a:rPr>
                        <a:t>The Boeing Co. </a:t>
                      </a:r>
                      <a:endParaRPr lang="en-US" sz="900" b="0" i="0" u="none" strike="noStrike" dirty="0">
                        <a:solidFill>
                          <a:srgbClr val="000000"/>
                        </a:solidFill>
                        <a:effectLst/>
                        <a:latin typeface="+mn-lt"/>
                      </a:endParaRPr>
                    </a:p>
                  </a:txBody>
                  <a:tcPr marL="45720" marR="0" marT="0" marB="0" anchor="ctr">
                    <a:lnL>
                      <a:noFill/>
                    </a:lnL>
                    <a:lnR>
                      <a:noFill/>
                    </a:lnR>
                    <a:lnT w="12700"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Industrials </a:t>
                      </a:r>
                      <a:endParaRPr lang="en-US" sz="900" b="0" i="0" u="none" strike="noStrike" dirty="0">
                        <a:solidFill>
                          <a:srgbClr val="000000"/>
                        </a:solidFill>
                        <a:effectLst/>
                        <a:latin typeface="+mn-lt"/>
                      </a:endParaRPr>
                    </a:p>
                  </a:txBody>
                  <a:tcPr marL="45720" marR="0" marT="0" marB="0" anchor="ctr">
                    <a:lnL>
                      <a:noFill/>
                    </a:lnL>
                    <a:lnR>
                      <a:noFill/>
                    </a:lnR>
                    <a:lnT w="12700"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4.26 </a:t>
                      </a:r>
                      <a:endParaRPr lang="en-US" sz="900" b="0" i="0" u="none" strike="noStrike" dirty="0">
                        <a:solidFill>
                          <a:srgbClr val="000000"/>
                        </a:solidFill>
                        <a:effectLst/>
                        <a:latin typeface="+mn-lt"/>
                      </a:endParaRPr>
                    </a:p>
                  </a:txBody>
                  <a:tcPr marL="0" marR="0" marT="0" marB="0" anchor="ctr">
                    <a:lnL>
                      <a:noFill/>
                    </a:lnL>
                    <a:lnR>
                      <a:noFill/>
                    </a:lnR>
                    <a:lnT w="12700"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endParaRPr kumimoji="0" lang="en-US" sz="900" b="0" i="0" u="none" strike="noStrike" kern="1200" cap="none" normalizeH="0" baseline="0" dirty="0">
                        <a:ln>
                          <a:noFill/>
                        </a:ln>
                        <a:solidFill>
                          <a:srgbClr val="FF0000"/>
                        </a:solidFill>
                        <a:effectLst/>
                        <a:latin typeface="Arial" charset="0"/>
                        <a:ea typeface="+mn-ea"/>
                        <a:cs typeface="+mn-cs"/>
                      </a:endParaRPr>
                    </a:p>
                  </a:txBody>
                  <a:tcPr marL="0" marR="0" marT="0" marB="0" anchor="ctr">
                    <a:lnL>
                      <a:noFill/>
                    </a:lnL>
                    <a:lnR>
                      <a:noFill/>
                    </a:lnR>
                    <a:lnT w="12700" cap="flat" cmpd="sng" algn="ctr">
                      <a:noFill/>
                      <a:prstDash val="solid"/>
                      <a:round/>
                      <a:headEnd type="none" w="med" len="med"/>
                      <a:tailEnd type="none" w="med" len="med"/>
                    </a:lnT>
                    <a:lnB w="9525" cap="flat" cmpd="sng" algn="ctr">
                      <a:noFill/>
                      <a:prstDash val="sysDot"/>
                      <a:round/>
                      <a:headEnd type="none" w="med" len="med"/>
                      <a:tailEnd type="none" w="med" len="med"/>
                    </a:lnB>
                    <a:lnTlToBr>
                      <a:noFill/>
                    </a:lnTlToBr>
                    <a:lnBlToTr>
                      <a:noFill/>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Apple, Inc. </a:t>
                      </a:r>
                      <a:endParaRPr lang="en-US" sz="900" b="0" i="0" u="none" strike="noStrike" dirty="0">
                        <a:solidFill>
                          <a:srgbClr val="000000"/>
                        </a:solidFill>
                        <a:effectLst/>
                        <a:latin typeface="+mn-lt"/>
                      </a:endParaRPr>
                    </a:p>
                  </a:txBody>
                  <a:tcPr marL="45720" marR="0" marT="0" marB="0" anchor="ctr">
                    <a:lnL>
                      <a:noFill/>
                    </a:lnL>
                    <a:lnR>
                      <a:noFill/>
                    </a:lnR>
                    <a:lnT w="12700"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Information Technology </a:t>
                      </a:r>
                      <a:endParaRPr lang="en-US" sz="900" b="0" i="0" u="none" strike="noStrike" dirty="0">
                        <a:solidFill>
                          <a:srgbClr val="000000"/>
                        </a:solidFill>
                        <a:effectLst/>
                        <a:latin typeface="+mn-lt"/>
                      </a:endParaRPr>
                    </a:p>
                  </a:txBody>
                  <a:tcPr marL="45720" marR="0" marT="0" marB="0" anchor="ctr">
                    <a:lnL>
                      <a:noFill/>
                    </a:lnL>
                    <a:lnR>
                      <a:noFill/>
                    </a:lnR>
                    <a:lnT w="12700"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-3.62 </a:t>
                      </a:r>
                      <a:endParaRPr lang="en-US" sz="900" b="0" i="0" u="none" strike="noStrike" dirty="0">
                        <a:solidFill>
                          <a:srgbClr val="000000"/>
                        </a:solidFill>
                        <a:effectLst/>
                        <a:latin typeface="+mn-lt"/>
                      </a:endParaRPr>
                    </a:p>
                  </a:txBody>
                  <a:tcPr marL="0" marR="0" marT="0" marB="0" anchor="ctr">
                    <a:lnL>
                      <a:noFill/>
                    </a:lnL>
                    <a:lnR>
                      <a:noFill/>
                    </a:lnR>
                    <a:lnT w="12700"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87242">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Wells Fargo &amp; Co. </a:t>
                      </a:r>
                      <a:endParaRPr lang="en-US" sz="900" b="0" i="0" u="none" strike="noStrike" dirty="0">
                        <a:solidFill>
                          <a:srgbClr val="000000"/>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dirty="0">
                          <a:solidFill>
                            <a:schemeClr val="tx1"/>
                          </a:solidFill>
                          <a:effectLst/>
                          <a:latin typeface="+mn-lt"/>
                        </a:rPr>
                        <a:t>Financials </a:t>
                      </a:r>
                      <a:endParaRPr lang="en-US" sz="900" b="0" i="0" u="none" strike="noStrike" dirty="0">
                        <a:solidFill>
                          <a:srgbClr val="000000"/>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3.71 </a:t>
                      </a:r>
                      <a:endParaRPr lang="en-US" sz="900" b="0" i="0" u="none" strike="noStrike" dirty="0">
                        <a:solidFill>
                          <a:srgbClr val="000000"/>
                        </a:solidFill>
                        <a:effectLst/>
                        <a:latin typeface="+mn-lt"/>
                      </a:endParaRPr>
                    </a:p>
                  </a:txBody>
                  <a:tcPr marL="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endParaRPr kumimoji="0" lang="en-US" sz="900" b="0" i="0" u="none" strike="noStrike" kern="1200" cap="none" normalizeH="0" baseline="0" dirty="0">
                        <a:ln>
                          <a:noFill/>
                        </a:ln>
                        <a:solidFill>
                          <a:srgbClr val="FF0000"/>
                        </a:solidFill>
                        <a:effectLst/>
                        <a:latin typeface="Arial" charset="0"/>
                        <a:ea typeface="+mn-ea"/>
                        <a:cs typeface="+mn-cs"/>
                      </a:endParaRPr>
                    </a:p>
                  </a:txBody>
                  <a:tcPr marL="0" marR="0" marT="0" marB="0" anchor="ctr">
                    <a:lnL>
                      <a:noFill/>
                    </a:lnL>
                    <a:lnR>
                      <a:noFill/>
                    </a:lnR>
                    <a:lnT w="9525" cap="flat" cmpd="sng" algn="ctr">
                      <a:noFill/>
                      <a:prstDash val="sysDot"/>
                      <a:round/>
                      <a:headEnd type="none" w="med" len="med"/>
                      <a:tailEnd type="none" w="med" len="med"/>
                    </a:lnT>
                    <a:lnB w="9525" cap="flat" cmpd="sng" algn="ctr">
                      <a:noFill/>
                      <a:prstDash val="sysDot"/>
                      <a:round/>
                      <a:headEnd type="none" w="med" len="med"/>
                      <a:tailEnd type="none" w="med" len="med"/>
                    </a:lnB>
                    <a:lnTlToBr>
                      <a:noFill/>
                    </a:lnTlToBr>
                    <a:lnBlToTr>
                      <a:noFill/>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Tesla, Inc. </a:t>
                      </a:r>
                      <a:endParaRPr lang="en-US" sz="900" b="0" i="0" u="none" strike="noStrike" dirty="0">
                        <a:solidFill>
                          <a:srgbClr val="000000"/>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Consumer Discretionary </a:t>
                      </a:r>
                      <a:endParaRPr lang="en-US" sz="900" b="0" i="0" u="none" strike="noStrike" dirty="0">
                        <a:solidFill>
                          <a:srgbClr val="000000"/>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-1.87 </a:t>
                      </a:r>
                      <a:endParaRPr lang="en-US" sz="900" b="0" i="0" u="none" strike="noStrike" dirty="0">
                        <a:solidFill>
                          <a:srgbClr val="000000"/>
                        </a:solidFill>
                        <a:effectLst/>
                        <a:latin typeface="+mn-lt"/>
                      </a:endParaRPr>
                    </a:p>
                  </a:txBody>
                  <a:tcPr marL="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87242">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GE Vernova, Inc. </a:t>
                      </a:r>
                      <a:endParaRPr lang="en-US" sz="900" b="0" i="0" u="none" strike="noStrike" dirty="0">
                        <a:solidFill>
                          <a:srgbClr val="000000"/>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Industrials </a:t>
                      </a:r>
                      <a:endParaRPr lang="en-US" sz="900" b="0" i="0" u="none" strike="noStrike" dirty="0">
                        <a:solidFill>
                          <a:srgbClr val="000000"/>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3.51 </a:t>
                      </a:r>
                      <a:endParaRPr lang="en-US" sz="900" b="0" i="0" u="none" strike="noStrike" dirty="0">
                        <a:solidFill>
                          <a:srgbClr val="000000"/>
                        </a:solidFill>
                        <a:effectLst/>
                        <a:latin typeface="+mn-lt"/>
                      </a:endParaRPr>
                    </a:p>
                  </a:txBody>
                  <a:tcPr marL="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endParaRPr kumimoji="0" lang="en-US" sz="900" b="0" i="0" u="none" strike="noStrike" kern="1200" cap="none" normalizeH="0" baseline="0" dirty="0">
                        <a:ln>
                          <a:noFill/>
                        </a:ln>
                        <a:solidFill>
                          <a:srgbClr val="FF0000"/>
                        </a:solidFill>
                        <a:effectLst/>
                        <a:latin typeface="Arial" charset="0"/>
                        <a:ea typeface="+mn-ea"/>
                        <a:cs typeface="+mn-cs"/>
                      </a:endParaRPr>
                    </a:p>
                  </a:txBody>
                  <a:tcPr marL="0" marR="0" marT="0" marB="0" anchor="ctr">
                    <a:lnL>
                      <a:noFill/>
                    </a:lnL>
                    <a:lnR>
                      <a:noFill/>
                    </a:lnR>
                    <a:lnT w="9525" cap="flat" cmpd="sng" algn="ctr">
                      <a:noFill/>
                      <a:prstDash val="sysDot"/>
                      <a:round/>
                      <a:headEnd type="none" w="med" len="med"/>
                      <a:tailEnd type="none" w="med" len="med"/>
                    </a:lnT>
                    <a:lnB w="9525" cap="flat" cmpd="sng" algn="ctr">
                      <a:noFill/>
                      <a:prstDash val="sysDot"/>
                      <a:round/>
                      <a:headEnd type="none" w="med" len="med"/>
                      <a:tailEnd type="none" w="med" len="med"/>
                    </a:lnB>
                    <a:lnTlToBr>
                      <a:noFill/>
                    </a:lnTlToBr>
                    <a:lnBlToTr>
                      <a:noFill/>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Berkshire Hathaway, Inc. Class B </a:t>
                      </a:r>
                      <a:endParaRPr lang="en-US" sz="900" b="0" i="0" u="none" strike="noStrike" dirty="0">
                        <a:solidFill>
                          <a:srgbClr val="000000"/>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Financials </a:t>
                      </a:r>
                      <a:endParaRPr lang="en-US" sz="900" b="0" i="0" u="none" strike="noStrike" dirty="0">
                        <a:solidFill>
                          <a:srgbClr val="000000"/>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-1.57 </a:t>
                      </a:r>
                      <a:endParaRPr lang="en-US" sz="900" b="0" i="0" u="none" strike="noStrike" dirty="0">
                        <a:solidFill>
                          <a:srgbClr val="000000"/>
                        </a:solidFill>
                        <a:effectLst/>
                        <a:latin typeface="+mn-lt"/>
                      </a:endParaRPr>
                    </a:p>
                  </a:txBody>
                  <a:tcPr marL="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87242">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dirty="0">
                          <a:solidFill>
                            <a:schemeClr val="tx1"/>
                          </a:solidFill>
                          <a:effectLst/>
                          <a:latin typeface="+mn-lt"/>
                        </a:rPr>
                        <a:t>GE Aerospace</a:t>
                      </a: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dirty="0">
                          <a:solidFill>
                            <a:schemeClr val="tx1"/>
                          </a:solidFill>
                          <a:effectLst/>
                          <a:latin typeface="+mn-lt"/>
                        </a:rPr>
                        <a:t>Industrials</a:t>
                      </a: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3.41 </a:t>
                      </a:r>
                      <a:endParaRPr lang="en-US" sz="900" b="0" i="0" u="none" strike="noStrike" dirty="0">
                        <a:solidFill>
                          <a:srgbClr val="000000"/>
                        </a:solidFill>
                        <a:effectLst/>
                        <a:latin typeface="+mn-lt"/>
                      </a:endParaRPr>
                    </a:p>
                  </a:txBody>
                  <a:tcPr marL="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endParaRPr kumimoji="0" lang="en-US" sz="900" b="0" i="0" u="none" strike="noStrike" kern="1200" cap="none" normalizeH="0" baseline="0" dirty="0">
                        <a:ln>
                          <a:noFill/>
                        </a:ln>
                        <a:solidFill>
                          <a:srgbClr val="FF0000"/>
                        </a:solidFill>
                        <a:effectLst/>
                        <a:latin typeface="Arial" charset="0"/>
                        <a:ea typeface="+mn-ea"/>
                        <a:cs typeface="+mn-cs"/>
                      </a:endParaRPr>
                    </a:p>
                  </a:txBody>
                  <a:tcPr marL="0" marR="0" marT="0" marB="0" anchor="ctr">
                    <a:lnL>
                      <a:noFill/>
                    </a:lnL>
                    <a:lnR>
                      <a:noFill/>
                    </a:lnR>
                    <a:lnT w="9525" cap="flat" cmpd="sng" algn="ctr">
                      <a:noFill/>
                      <a:prstDash val="sysDot"/>
                      <a:round/>
                      <a:headEnd type="none" w="med" len="med"/>
                      <a:tailEnd type="none" w="med" len="med"/>
                    </a:lnT>
                    <a:lnB w="9525" cap="flat" cmpd="sng" algn="ctr">
                      <a:noFill/>
                      <a:prstDash val="sysDot"/>
                      <a:round/>
                      <a:headEnd type="none" w="med" len="med"/>
                      <a:tailEnd type="none" w="med" len="med"/>
                    </a:lnB>
                    <a:lnTlToBr>
                      <a:noFill/>
                    </a:lnTlToBr>
                    <a:lnBlToTr>
                      <a:noFill/>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dirty="0">
                          <a:solidFill>
                            <a:schemeClr val="tx1"/>
                          </a:solidFill>
                          <a:effectLst/>
                          <a:latin typeface="+mn-lt"/>
                        </a:rPr>
                        <a:t>JPMorgan Chase &amp; Co. </a:t>
                      </a:r>
                      <a:endParaRPr lang="en-US" sz="900" b="0" i="0" u="none" strike="noStrike" dirty="0">
                        <a:solidFill>
                          <a:srgbClr val="000000"/>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Financials </a:t>
                      </a:r>
                      <a:endParaRPr lang="en-US" sz="900" b="0" i="0" u="none" strike="noStrike" dirty="0">
                        <a:solidFill>
                          <a:srgbClr val="000000"/>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-1.42 </a:t>
                      </a:r>
                      <a:endParaRPr lang="en-US" sz="900" b="0" i="0" u="none" strike="noStrike" dirty="0">
                        <a:solidFill>
                          <a:srgbClr val="000000"/>
                        </a:solidFill>
                        <a:effectLst/>
                        <a:latin typeface="+mn-lt"/>
                      </a:endParaRPr>
                    </a:p>
                  </a:txBody>
                  <a:tcPr marL="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87242">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Exxon Mobil Corp. </a:t>
                      </a:r>
                      <a:endParaRPr lang="en-US" sz="900" b="0" i="0" u="none" strike="noStrike" dirty="0">
                        <a:solidFill>
                          <a:srgbClr val="000000"/>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Energy </a:t>
                      </a:r>
                      <a:endParaRPr lang="en-US" sz="900" b="0" i="0" u="none" strike="noStrike" dirty="0">
                        <a:solidFill>
                          <a:srgbClr val="000000"/>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3.17 </a:t>
                      </a:r>
                      <a:endParaRPr lang="en-US" sz="900" b="0" i="0" u="none" strike="noStrike" dirty="0">
                        <a:solidFill>
                          <a:srgbClr val="000000"/>
                        </a:solidFill>
                        <a:effectLst/>
                        <a:latin typeface="+mn-lt"/>
                      </a:endParaRPr>
                    </a:p>
                  </a:txBody>
                  <a:tcPr marL="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tc>
                  <a:txBody>
                    <a:bodyPr/>
                    <a:lstStyle/>
                    <a:p>
                      <a:pPr marL="0" algn="ctr" defTabSz="914400" rtl="0" eaLnBrk="1" fontAlgn="b" latinLnBrk="0" hangingPunct="1"/>
                      <a:endParaRPr kumimoji="0" lang="en-US" sz="900" b="0" i="0" u="none" strike="noStrike" kern="1200" cap="none" normalizeH="0" baseline="0" dirty="0">
                        <a:ln>
                          <a:noFill/>
                        </a:ln>
                        <a:solidFill>
                          <a:srgbClr val="FF0000"/>
                        </a:solidFill>
                        <a:effectLst/>
                        <a:latin typeface="Arial" charset="0"/>
                        <a:ea typeface="+mn-ea"/>
                        <a:cs typeface="+mn-cs"/>
                      </a:endParaRPr>
                    </a:p>
                  </a:txBody>
                  <a:tcPr marL="0" marR="0" marT="0" marB="0" anchor="ctr">
                    <a:lnL>
                      <a:noFill/>
                    </a:lnL>
                    <a:lnR>
                      <a:noFill/>
                    </a:lnR>
                    <a:lnT w="9525" cap="flat" cmpd="sng" algn="ctr">
                      <a:noFill/>
                      <a:prstDash val="sysDot"/>
                      <a:round/>
                      <a:headEnd type="none" w="med" len="med"/>
                      <a:tailEnd type="none" w="med" len="med"/>
                    </a:lnT>
                    <a:lnB w="9525" cap="flat" cmpd="sng" algn="ctr">
                      <a:noFill/>
                      <a:prstDash val="solid"/>
                      <a:round/>
                      <a:headEnd type="none" w="med" len="med"/>
                      <a:tailEnd type="none" w="med" len="med"/>
                    </a:lnB>
                    <a:lnTlToBr>
                      <a:noFill/>
                    </a:lnTlToBr>
                    <a:lnBlToTr>
                      <a:noFill/>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Walmart, Inc. </a:t>
                      </a:r>
                      <a:endParaRPr lang="en-US" sz="900" b="0" i="0" u="none" strike="noStrike" dirty="0">
                        <a:solidFill>
                          <a:srgbClr val="000000"/>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dirty="0">
                          <a:solidFill>
                            <a:schemeClr val="tx1"/>
                          </a:solidFill>
                          <a:effectLst/>
                          <a:latin typeface="+mn-lt"/>
                        </a:rPr>
                        <a:t>Consumer Staples </a:t>
                      </a:r>
                      <a:endParaRPr lang="en-US" sz="900" b="0" i="0" u="none" strike="noStrike" dirty="0">
                        <a:solidFill>
                          <a:srgbClr val="000000"/>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dirty="0">
                          <a:ln>
                            <a:noFill/>
                          </a:ln>
                          <a:solidFill>
                            <a:schemeClr val="tx1"/>
                          </a:solidFill>
                          <a:effectLst/>
                          <a:latin typeface="+mn-lt"/>
                          <a:ea typeface="+mn-ea"/>
                          <a:cs typeface="+mn-cs"/>
                        </a:rPr>
                        <a:t>-0.97 </a:t>
                      </a:r>
                      <a:endParaRPr lang="en-US" sz="900" b="0" i="0" u="none" strike="noStrike" dirty="0">
                        <a:solidFill>
                          <a:srgbClr val="000000"/>
                        </a:solidFill>
                        <a:effectLst/>
                        <a:latin typeface="+mn-lt"/>
                      </a:endParaRPr>
                    </a:p>
                  </a:txBody>
                  <a:tcPr marL="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sp>
        <p:nvSpPr>
          <p:cNvPr id="9" name="Text Box 21">
            <a:extLst>
              <a:ext uri="{FF2B5EF4-FFF2-40B4-BE49-F238E27FC236}">
                <a16:creationId xmlns:a16="http://schemas.microsoft.com/office/drawing/2014/main" id="{332A5361-9EC9-293E-BA0E-D8C17C102D75}"/>
              </a:ext>
            </a:extLst>
          </p:cNvPr>
          <p:cNvSpPr txBox="1">
            <a:spLocks noChangeArrowheads="1"/>
          </p:cNvSpPr>
          <p:nvPr/>
        </p:nvSpPr>
        <p:spPr bwMode="auto">
          <a:xfrm>
            <a:off x="318982" y="6076039"/>
            <a:ext cx="6784582" cy="512961"/>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87763" tIns="45720" rIns="87763" bIns="4572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marL="0" marR="0" lvl="0" indent="0" algn="l" defTabSz="914400" rtl="0" eaLnBrk="0" fontAlgn="auto" latinLnBrk="0" hangingPunct="0">
              <a:lnSpc>
                <a:spcPct val="100000"/>
              </a:lnSpc>
              <a:spcBef>
                <a:spcPts val="400"/>
              </a:spcBef>
              <a:spcAft>
                <a:spcPts val="0"/>
              </a:spcAft>
              <a:buClr>
                <a:srgbClr val="524E86"/>
              </a:buClr>
              <a:buSzPct val="120000"/>
              <a:buFontTx/>
              <a:buNone/>
              <a:tabLst/>
              <a:defRPr/>
            </a:pPr>
            <a:r>
              <a:rPr kumimoji="0" lang="en-US" sz="800" b="0" i="0" u="none" strike="noStrike" kern="1200" cap="none" spc="0" normalizeH="0" baseline="0" noProof="0" dirty="0">
                <a:ln>
                  <a:noFill/>
                </a:ln>
                <a:solidFill>
                  <a:srgbClr val="000000"/>
                </a:solidFill>
                <a:effectLst/>
                <a:uLnTx/>
                <a:uFillTx/>
                <a:latin typeface="Arial" pitchFamily="34" charset="0"/>
                <a:ea typeface="+mn-ea"/>
                <a:cs typeface="+mn-cs"/>
              </a:rPr>
              <a:t>Active weight represents the percentage of equity assets in the fund relative to the benchmark; a positive number represents an overweight and a negative number is an underweight. Benchmark is S&amp;P 500 Index.</a:t>
            </a:r>
          </a:p>
          <a:p>
            <a:pPr marL="0" marR="0" lvl="0" indent="0" algn="l" defTabSz="914400" rtl="0" eaLnBrk="0" fontAlgn="auto" latinLnBrk="0" hangingPunct="0">
              <a:lnSpc>
                <a:spcPct val="100000"/>
              </a:lnSpc>
              <a:spcBef>
                <a:spcPts val="400"/>
              </a:spcBef>
              <a:spcAft>
                <a:spcPts val="0"/>
              </a:spcAft>
              <a:buClr>
                <a:srgbClr val="524E86"/>
              </a:buClr>
              <a:buSzPct val="120000"/>
              <a:buFontTx/>
              <a:buNone/>
              <a:tabLst/>
              <a:defRPr/>
            </a:pPr>
            <a:r>
              <a:rPr kumimoji="0" lang="en-US" sz="800" b="0" i="0" u="none" strike="noStrike" kern="1200" cap="none" spc="0" normalizeH="0" baseline="0" noProof="0" dirty="0">
                <a:ln>
                  <a:noFill/>
                </a:ln>
                <a:solidFill>
                  <a:srgbClr val="000000"/>
                </a:solidFill>
                <a:effectLst/>
                <a:uLnTx/>
                <a:uFillTx/>
                <a:latin typeface="Arial" pitchFamily="34" charset="0"/>
                <a:ea typeface="+mn-ea"/>
                <a:cs typeface="+mn-cs"/>
              </a:rPr>
              <a:t>Source: Fidelity Investments.</a:t>
            </a:r>
            <a:endParaRPr kumimoji="0" lang="en-US" sz="8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41537198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17115" y="228600"/>
            <a:ext cx="8684010" cy="838200"/>
          </a:xfrm>
        </p:spPr>
        <p:txBody>
          <a:bodyPr/>
          <a:lstStyle/>
          <a:p>
            <a:r>
              <a:rPr lang="en-US" dirty="0"/>
              <a:t>Portfolio Characteristics Aligned with Investment Philosophy</a:t>
            </a:r>
            <a:br>
              <a:rPr lang="en-US" dirty="0"/>
            </a:br>
            <a:endParaRPr lang="en-US" dirty="0"/>
          </a:p>
        </p:txBody>
      </p:sp>
      <p:sp>
        <p:nvSpPr>
          <p:cNvPr id="5" name="Slide Number Placeholder 4"/>
          <p:cNvSpPr>
            <a:spLocks noGrp="1"/>
          </p:cNvSpPr>
          <p:nvPr>
            <p:ph type="sldNum" sz="quarter" idx="14"/>
          </p:nvPr>
        </p:nvSpPr>
        <p:spPr/>
        <p:txBody>
          <a:bodyPr/>
          <a:lstStyle/>
          <a:p>
            <a:fld id="{E6474CC2-1230-4213-AD1A-4B2FEEABA7A1}" type="slidenum">
              <a:rPr lang="en-US" smtClean="0"/>
              <a:pPr/>
              <a:t>25</a:t>
            </a:fld>
            <a:endParaRPr lang="en-US" dirty="0"/>
          </a:p>
        </p:txBody>
      </p:sp>
      <p:sp>
        <p:nvSpPr>
          <p:cNvPr id="3" name="Footer Placeholder 2"/>
          <p:cNvSpPr>
            <a:spLocks noGrp="1"/>
          </p:cNvSpPr>
          <p:nvPr>
            <p:ph type="ftr" sz="quarter" idx="17"/>
          </p:nvPr>
        </p:nvSpPr>
        <p:spPr>
          <a:xfrm>
            <a:off x="320675" y="6508750"/>
            <a:ext cx="3930650" cy="173038"/>
          </a:xfrm>
        </p:spPr>
        <p:txBody>
          <a:bodyPr/>
          <a:lstStyle/>
          <a:p>
            <a:r>
              <a:rPr lang="en-US"/>
              <a:t>For institutional use only.</a:t>
            </a:r>
            <a:endParaRPr lang="en-US" dirty="0"/>
          </a:p>
        </p:txBody>
      </p:sp>
      <p:sp>
        <p:nvSpPr>
          <p:cNvPr id="7" name="Text Box 1347"/>
          <p:cNvSpPr txBox="1">
            <a:spLocks noChangeArrowheads="1"/>
          </p:cNvSpPr>
          <p:nvPr/>
        </p:nvSpPr>
        <p:spPr bwMode="auto">
          <a:xfrm>
            <a:off x="320040" y="5883035"/>
            <a:ext cx="6659562" cy="700192"/>
          </a:xfrm>
          <a:prstGeom prst="rect">
            <a:avLst/>
          </a:prstGeom>
          <a:noFill/>
          <a:ln w="9525" algn="ctr">
            <a:noFill/>
            <a:miter lim="800000"/>
            <a:headEnd/>
            <a:tailEnd/>
          </a:ln>
        </p:spPr>
        <p:txBody>
          <a:bodyPr wrap="square" anchor="b" anchorCtr="0">
            <a:spAutoFit/>
          </a:bodyPr>
          <a:lstStyle/>
          <a:p>
            <a:pPr fontAlgn="base">
              <a:spcBef>
                <a:spcPts val="300"/>
              </a:spcBef>
              <a:spcAft>
                <a:spcPct val="0"/>
              </a:spcAft>
            </a:pPr>
            <a:r>
              <a:rPr lang="en-US" sz="800" dirty="0">
                <a:solidFill>
                  <a:srgbClr val="000000"/>
                </a:solidFill>
                <a:ea typeface="ＭＳ Ｐゴシック"/>
              </a:rPr>
              <a:t>* Index refers to the S&amp;P 500 Index.</a:t>
            </a:r>
            <a:endParaRPr lang="en-US" sz="800" dirty="0">
              <a:ea typeface="ＭＳ Ｐゴシック"/>
            </a:endParaRPr>
          </a:p>
          <a:p>
            <a:pPr>
              <a:spcBef>
                <a:spcPts val="300"/>
              </a:spcBef>
            </a:pPr>
            <a:r>
              <a:rPr lang="en-US" sz="800" dirty="0"/>
              <a:t>** Annualized turnover as. of 10/31/25.</a:t>
            </a:r>
          </a:p>
          <a:p>
            <a:pPr fontAlgn="base">
              <a:spcBef>
                <a:spcPts val="300"/>
              </a:spcBef>
              <a:spcAft>
                <a:spcPct val="0"/>
              </a:spcAft>
            </a:pPr>
            <a:r>
              <a:rPr lang="en-US" sz="800" dirty="0">
                <a:solidFill>
                  <a:srgbClr val="000000"/>
                </a:solidFill>
                <a:ea typeface="ＭＳ Ｐゴシック"/>
              </a:rPr>
              <a:t>See the Glossary at the end of this presentation for more information on any terms.</a:t>
            </a:r>
          </a:p>
          <a:p>
            <a:pPr fontAlgn="base">
              <a:spcBef>
                <a:spcPts val="300"/>
              </a:spcBef>
              <a:spcAft>
                <a:spcPct val="0"/>
              </a:spcAft>
            </a:pPr>
            <a:r>
              <a:rPr lang="en-US" sz="800" dirty="0">
                <a:solidFill>
                  <a:srgbClr val="000000"/>
                </a:solidFill>
                <a:ea typeface="ＭＳ Ｐゴシック"/>
              </a:rPr>
              <a:t>Source: Fidelity Investments, </a:t>
            </a:r>
            <a:r>
              <a:rPr lang="en-US" sz="800" dirty="0">
                <a:ea typeface="ＭＳ Ｐゴシック"/>
              </a:rPr>
              <a:t>as of 3/31/26.</a:t>
            </a:r>
          </a:p>
        </p:txBody>
      </p:sp>
      <p:sp>
        <p:nvSpPr>
          <p:cNvPr id="8" name="Rectangle 7"/>
          <p:cNvSpPr/>
          <p:nvPr/>
        </p:nvSpPr>
        <p:spPr bwMode="auto">
          <a:xfrm>
            <a:off x="2888231" y="1947850"/>
            <a:ext cx="3472380" cy="3358325"/>
          </a:xfrm>
          <a:prstGeom prst="rect">
            <a:avLst/>
          </a:prstGeom>
          <a:solidFill>
            <a:srgbClr val="EAEAEA"/>
          </a:solidFill>
          <a:ln w="50800"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eaLnBrk="0" fontAlgn="base" hangingPunct="0">
              <a:spcBef>
                <a:spcPct val="0"/>
              </a:spcBef>
              <a:spcAft>
                <a:spcPct val="0"/>
              </a:spcAft>
            </a:pPr>
            <a:endParaRPr lang="en-US" sz="1400" dirty="0">
              <a:solidFill>
                <a:srgbClr val="FFFFFF"/>
              </a:solidFill>
              <a:ea typeface="ＭＳ Ｐゴシック" charset="-128"/>
            </a:endParaRPr>
          </a:p>
        </p:txBody>
      </p:sp>
      <p:sp>
        <p:nvSpPr>
          <p:cNvPr id="9" name="Rectangle 8"/>
          <p:cNvSpPr/>
          <p:nvPr/>
        </p:nvSpPr>
        <p:spPr>
          <a:xfrm>
            <a:off x="2884439" y="1955555"/>
            <a:ext cx="1714800" cy="35751"/>
          </a:xfrm>
          <a:prstGeom prst="rect">
            <a:avLst/>
          </a:prstGeom>
          <a:solidFill>
            <a:srgbClr val="333F48"/>
          </a:solidFill>
        </p:spPr>
        <p:txBody>
          <a:bodyPr wrap="square" tIns="0" bIns="0">
            <a:spAutoFit/>
          </a:bodyPr>
          <a:lstStyle/>
          <a:p>
            <a:pPr algn="ctr">
              <a:defRPr/>
            </a:pPr>
            <a:endParaRPr lang="en-US" sz="200" dirty="0">
              <a:solidFill>
                <a:schemeClr val="bg1"/>
              </a:solidFill>
              <a:latin typeface="Arial Narrow" pitchFamily="34" charset="0"/>
              <a:ea typeface="ＭＳ Ｐゴシック"/>
            </a:endParaRPr>
          </a:p>
        </p:txBody>
      </p:sp>
      <p:sp>
        <p:nvSpPr>
          <p:cNvPr id="10" name="Rectangle 9"/>
          <p:cNvSpPr/>
          <p:nvPr/>
        </p:nvSpPr>
        <p:spPr>
          <a:xfrm>
            <a:off x="2884578" y="5266630"/>
            <a:ext cx="1714800" cy="35751"/>
          </a:xfrm>
          <a:prstGeom prst="rect">
            <a:avLst/>
          </a:prstGeom>
          <a:solidFill>
            <a:srgbClr val="5D87A1"/>
          </a:solidFill>
        </p:spPr>
        <p:txBody>
          <a:bodyPr wrap="square" tIns="0" bIns="0">
            <a:spAutoFit/>
          </a:bodyPr>
          <a:lstStyle/>
          <a:p>
            <a:pPr algn="ctr">
              <a:defRPr/>
            </a:pPr>
            <a:endParaRPr lang="en-US" sz="200" dirty="0">
              <a:solidFill>
                <a:schemeClr val="bg1"/>
              </a:solidFill>
              <a:latin typeface="Arial Narrow" pitchFamily="34" charset="0"/>
              <a:ea typeface="ＭＳ Ｐゴシック"/>
            </a:endParaRPr>
          </a:p>
        </p:txBody>
      </p:sp>
      <p:cxnSp>
        <p:nvCxnSpPr>
          <p:cNvPr id="11" name="Straight Connector 10"/>
          <p:cNvCxnSpPr/>
          <p:nvPr/>
        </p:nvCxnSpPr>
        <p:spPr bwMode="auto">
          <a:xfrm>
            <a:off x="4624421" y="1944055"/>
            <a:ext cx="0" cy="3358325"/>
          </a:xfrm>
          <a:prstGeom prst="line">
            <a:avLst/>
          </a:prstGeom>
          <a:solidFill>
            <a:schemeClr val="hlink"/>
          </a:solidFill>
          <a:ln w="19050" cap="flat" cmpd="sng" algn="ctr">
            <a:solidFill>
              <a:schemeClr val="bg1"/>
            </a:solidFill>
            <a:prstDash val="solid"/>
            <a:round/>
            <a:headEnd type="none" w="med" len="med"/>
            <a:tailEnd type="none" w="med" len="med"/>
          </a:ln>
          <a:effectLst/>
        </p:spPr>
      </p:cxnSp>
      <p:cxnSp>
        <p:nvCxnSpPr>
          <p:cNvPr id="12" name="Straight Connector 11"/>
          <p:cNvCxnSpPr/>
          <p:nvPr/>
        </p:nvCxnSpPr>
        <p:spPr bwMode="auto">
          <a:xfrm flipH="1">
            <a:off x="2888092" y="3627011"/>
            <a:ext cx="3449237" cy="0"/>
          </a:xfrm>
          <a:prstGeom prst="line">
            <a:avLst/>
          </a:prstGeom>
          <a:solidFill>
            <a:schemeClr val="hlink"/>
          </a:solidFill>
          <a:ln w="19050" cap="flat" cmpd="sng" algn="ctr">
            <a:solidFill>
              <a:schemeClr val="bg1"/>
            </a:solidFill>
            <a:prstDash val="solid"/>
            <a:round/>
            <a:headEnd type="none" w="med" len="med"/>
            <a:tailEnd type="none" w="med" len="med"/>
          </a:ln>
          <a:effectLst/>
        </p:spPr>
      </p:cxnSp>
      <p:grpSp>
        <p:nvGrpSpPr>
          <p:cNvPr id="13" name="Group 39"/>
          <p:cNvGrpSpPr/>
          <p:nvPr/>
        </p:nvGrpSpPr>
        <p:grpSpPr>
          <a:xfrm>
            <a:off x="2790279" y="1841194"/>
            <a:ext cx="3668003" cy="1203657"/>
            <a:chOff x="1017037" y="4767943"/>
            <a:chExt cx="7113036" cy="242596"/>
          </a:xfrm>
        </p:grpSpPr>
        <p:cxnSp>
          <p:nvCxnSpPr>
            <p:cNvPr id="14" name="Straight Connector 13"/>
            <p:cNvCxnSpPr/>
            <p:nvPr/>
          </p:nvCxnSpPr>
          <p:spPr bwMode="auto">
            <a:xfrm>
              <a:off x="8130073" y="4767943"/>
              <a:ext cx="0" cy="242596"/>
            </a:xfrm>
            <a:prstGeom prst="line">
              <a:avLst/>
            </a:prstGeom>
            <a:solidFill>
              <a:schemeClr val="hlink"/>
            </a:solidFill>
            <a:ln w="9525" cap="flat" cmpd="sng" algn="ctr">
              <a:gradFill>
                <a:gsLst>
                  <a:gs pos="0">
                    <a:srgbClr val="999999"/>
                  </a:gs>
                  <a:gs pos="83000">
                    <a:schemeClr val="bg1"/>
                  </a:gs>
                </a:gsLst>
                <a:lin ang="5400000" scaled="0"/>
              </a:gradFill>
              <a:prstDash val="solid"/>
              <a:round/>
              <a:headEnd type="none" w="med" len="med"/>
              <a:tailEnd type="none" w="med" len="med"/>
            </a:ln>
            <a:effectLst/>
          </p:spPr>
        </p:cxnSp>
        <p:cxnSp>
          <p:nvCxnSpPr>
            <p:cNvPr id="15" name="Straight Connector 14"/>
            <p:cNvCxnSpPr/>
            <p:nvPr/>
          </p:nvCxnSpPr>
          <p:spPr bwMode="auto">
            <a:xfrm>
              <a:off x="1017037" y="4767943"/>
              <a:ext cx="0" cy="242596"/>
            </a:xfrm>
            <a:prstGeom prst="line">
              <a:avLst/>
            </a:prstGeom>
            <a:solidFill>
              <a:schemeClr val="hlink"/>
            </a:solidFill>
            <a:ln w="9525" cap="flat" cmpd="sng" algn="ctr">
              <a:gradFill>
                <a:gsLst>
                  <a:gs pos="0">
                    <a:srgbClr val="999999"/>
                  </a:gs>
                  <a:gs pos="83000">
                    <a:schemeClr val="bg1"/>
                  </a:gs>
                </a:gsLst>
                <a:lin ang="5400000" scaled="0"/>
              </a:gradFill>
              <a:prstDash val="solid"/>
              <a:round/>
              <a:headEnd type="none" w="med" len="med"/>
              <a:tailEnd type="none" w="med" len="med"/>
            </a:ln>
            <a:effectLst/>
          </p:spPr>
        </p:cxnSp>
        <p:cxnSp>
          <p:nvCxnSpPr>
            <p:cNvPr id="16" name="Straight Connector 15"/>
            <p:cNvCxnSpPr/>
            <p:nvPr/>
          </p:nvCxnSpPr>
          <p:spPr bwMode="auto">
            <a:xfrm>
              <a:off x="1017037" y="4767943"/>
              <a:ext cx="7109926" cy="0"/>
            </a:xfrm>
            <a:prstGeom prst="line">
              <a:avLst/>
            </a:prstGeom>
            <a:solidFill>
              <a:schemeClr val="hlink"/>
            </a:solidFill>
            <a:ln w="9525" cap="flat" cmpd="sng" algn="ctr">
              <a:solidFill>
                <a:srgbClr val="999999"/>
              </a:solidFill>
              <a:prstDash val="solid"/>
              <a:round/>
              <a:headEnd type="none" w="med" len="med"/>
              <a:tailEnd type="none" w="med" len="med"/>
            </a:ln>
            <a:effectLst/>
          </p:spPr>
        </p:cxnSp>
      </p:grpSp>
      <p:grpSp>
        <p:nvGrpSpPr>
          <p:cNvPr id="17" name="Group 39"/>
          <p:cNvGrpSpPr/>
          <p:nvPr/>
        </p:nvGrpSpPr>
        <p:grpSpPr>
          <a:xfrm rot="10800000">
            <a:off x="2790280" y="4175012"/>
            <a:ext cx="3668003" cy="1203657"/>
            <a:chOff x="1017037" y="4767943"/>
            <a:chExt cx="7113036" cy="242596"/>
          </a:xfrm>
        </p:grpSpPr>
        <p:cxnSp>
          <p:nvCxnSpPr>
            <p:cNvPr id="18" name="Straight Connector 17"/>
            <p:cNvCxnSpPr/>
            <p:nvPr/>
          </p:nvCxnSpPr>
          <p:spPr bwMode="auto">
            <a:xfrm>
              <a:off x="8130073" y="4767943"/>
              <a:ext cx="0" cy="242596"/>
            </a:xfrm>
            <a:prstGeom prst="line">
              <a:avLst/>
            </a:prstGeom>
            <a:solidFill>
              <a:schemeClr val="hlink"/>
            </a:solidFill>
            <a:ln w="9525" cap="flat" cmpd="sng" algn="ctr">
              <a:gradFill>
                <a:gsLst>
                  <a:gs pos="0">
                    <a:srgbClr val="999999"/>
                  </a:gs>
                  <a:gs pos="83000">
                    <a:schemeClr val="bg1"/>
                  </a:gs>
                </a:gsLst>
                <a:lin ang="5400000" scaled="0"/>
              </a:gradFill>
              <a:prstDash val="solid"/>
              <a:round/>
              <a:headEnd type="none" w="med" len="med"/>
              <a:tailEnd type="none" w="med" len="med"/>
            </a:ln>
            <a:effectLst/>
          </p:spPr>
        </p:cxnSp>
        <p:cxnSp>
          <p:nvCxnSpPr>
            <p:cNvPr id="19" name="Straight Connector 18"/>
            <p:cNvCxnSpPr/>
            <p:nvPr/>
          </p:nvCxnSpPr>
          <p:spPr bwMode="auto">
            <a:xfrm>
              <a:off x="1017037" y="4767943"/>
              <a:ext cx="0" cy="242596"/>
            </a:xfrm>
            <a:prstGeom prst="line">
              <a:avLst/>
            </a:prstGeom>
            <a:solidFill>
              <a:schemeClr val="hlink"/>
            </a:solidFill>
            <a:ln w="9525" cap="flat" cmpd="sng" algn="ctr">
              <a:gradFill>
                <a:gsLst>
                  <a:gs pos="0">
                    <a:srgbClr val="999999"/>
                  </a:gs>
                  <a:gs pos="83000">
                    <a:schemeClr val="bg1"/>
                  </a:gs>
                </a:gsLst>
                <a:lin ang="5400000" scaled="0"/>
              </a:gradFill>
              <a:prstDash val="solid"/>
              <a:round/>
              <a:headEnd type="none" w="med" len="med"/>
              <a:tailEnd type="none" w="med" len="med"/>
            </a:ln>
            <a:effectLst/>
          </p:spPr>
        </p:cxnSp>
        <p:cxnSp>
          <p:nvCxnSpPr>
            <p:cNvPr id="20" name="Straight Connector 19"/>
            <p:cNvCxnSpPr/>
            <p:nvPr/>
          </p:nvCxnSpPr>
          <p:spPr bwMode="auto">
            <a:xfrm>
              <a:off x="1017037" y="4767943"/>
              <a:ext cx="7109926" cy="0"/>
            </a:xfrm>
            <a:prstGeom prst="line">
              <a:avLst/>
            </a:prstGeom>
            <a:solidFill>
              <a:schemeClr val="hlink"/>
            </a:solidFill>
            <a:ln w="9525" cap="flat" cmpd="sng" algn="ctr">
              <a:solidFill>
                <a:srgbClr val="999999"/>
              </a:solidFill>
              <a:prstDash val="solid"/>
              <a:round/>
              <a:headEnd type="none" w="med" len="med"/>
              <a:tailEnd type="none" w="med" len="med"/>
            </a:ln>
            <a:effectLst/>
          </p:spPr>
        </p:cxnSp>
      </p:grpSp>
      <p:grpSp>
        <p:nvGrpSpPr>
          <p:cNvPr id="21" name="Group 20"/>
          <p:cNvGrpSpPr/>
          <p:nvPr/>
        </p:nvGrpSpPr>
        <p:grpSpPr>
          <a:xfrm>
            <a:off x="3926055" y="2886075"/>
            <a:ext cx="1396733" cy="1472184"/>
            <a:chOff x="3936399" y="2755577"/>
            <a:chExt cx="1642741" cy="1731481"/>
          </a:xfrm>
        </p:grpSpPr>
        <p:sp>
          <p:nvSpPr>
            <p:cNvPr id="22" name="Rectangle 21"/>
            <p:cNvSpPr/>
            <p:nvPr/>
          </p:nvSpPr>
          <p:spPr bwMode="auto">
            <a:xfrm>
              <a:off x="3936399" y="2755577"/>
              <a:ext cx="1642741" cy="1731481"/>
            </a:xfrm>
            <a:prstGeom prst="rect">
              <a:avLst/>
            </a:prstGeom>
            <a:solidFill>
              <a:srgbClr val="999999"/>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000" dirty="0">
                <a:solidFill>
                  <a:srgbClr val="172934"/>
                </a:solidFill>
                <a:latin typeface="+mj-lt"/>
                <a:ea typeface="ＭＳ Ｐゴシック" charset="-128"/>
              </a:endParaRPr>
            </a:p>
          </p:txBody>
        </p:sp>
        <p:sp>
          <p:nvSpPr>
            <p:cNvPr id="23" name="Rectangle 22"/>
            <p:cNvSpPr/>
            <p:nvPr/>
          </p:nvSpPr>
          <p:spPr bwMode="auto">
            <a:xfrm>
              <a:off x="4041638" y="2848398"/>
              <a:ext cx="1432267" cy="1539672"/>
            </a:xfrm>
            <a:prstGeom prst="rect">
              <a:avLst/>
            </a:prstGeom>
            <a:solidFill>
              <a:schemeClr val="bg1"/>
            </a:solidFill>
            <a:ln w="9525" cap="flat" cmpd="sng" algn="ctr">
              <a:solidFill>
                <a:srgbClr val="999999"/>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a:defRPr/>
              </a:pPr>
              <a:r>
                <a:rPr lang="en-US" sz="1200" dirty="0">
                  <a:solidFill>
                    <a:srgbClr val="999999"/>
                  </a:solidFill>
                  <a:latin typeface="+mj-lt"/>
                  <a:ea typeface="ＭＳ Ｐゴシック"/>
                </a:rPr>
                <a:t>FIDELITY LARGE CAP </a:t>
              </a:r>
            </a:p>
            <a:p>
              <a:pPr algn="ctr">
                <a:defRPr/>
              </a:pPr>
              <a:r>
                <a:rPr lang="en-US" sz="1200" dirty="0">
                  <a:solidFill>
                    <a:srgbClr val="999999"/>
                  </a:solidFill>
                  <a:latin typeface="+mj-lt"/>
                  <a:ea typeface="ＭＳ Ｐゴシック"/>
                </a:rPr>
                <a:t>STOCK</a:t>
              </a:r>
            </a:p>
          </p:txBody>
        </p:sp>
      </p:grpSp>
      <p:sp>
        <p:nvSpPr>
          <p:cNvPr id="24" name="Rectangle 23"/>
          <p:cNvSpPr/>
          <p:nvPr/>
        </p:nvSpPr>
        <p:spPr>
          <a:xfrm>
            <a:off x="2897632" y="2152441"/>
            <a:ext cx="1160018" cy="267766"/>
          </a:xfrm>
          <a:prstGeom prst="rect">
            <a:avLst/>
          </a:prstGeom>
        </p:spPr>
        <p:txBody>
          <a:bodyPr wrap="square">
            <a:spAutoFit/>
          </a:bodyPr>
          <a:lstStyle/>
          <a:p>
            <a:pPr>
              <a:lnSpc>
                <a:spcPct val="95000"/>
              </a:lnSpc>
              <a:spcBef>
                <a:spcPts val="600"/>
              </a:spcBef>
            </a:pPr>
            <a:r>
              <a:rPr lang="en-US" altLang="en-US" sz="1200" dirty="0">
                <a:solidFill>
                  <a:srgbClr val="172934"/>
                </a:solidFill>
                <a:latin typeface="+mj-lt"/>
                <a:ea typeface="ＭＳ Ｐゴシック"/>
              </a:rPr>
              <a:t>1. GROWTH</a:t>
            </a:r>
          </a:p>
        </p:txBody>
      </p:sp>
      <p:sp>
        <p:nvSpPr>
          <p:cNvPr id="25" name="Rectangle 24"/>
          <p:cNvSpPr/>
          <p:nvPr/>
        </p:nvSpPr>
        <p:spPr>
          <a:xfrm>
            <a:off x="4755492" y="2152441"/>
            <a:ext cx="1523070" cy="267766"/>
          </a:xfrm>
          <a:prstGeom prst="rect">
            <a:avLst/>
          </a:prstGeom>
        </p:spPr>
        <p:txBody>
          <a:bodyPr wrap="square">
            <a:spAutoFit/>
          </a:bodyPr>
          <a:lstStyle/>
          <a:p>
            <a:pPr algn="r" fontAlgn="base">
              <a:lnSpc>
                <a:spcPct val="95000"/>
              </a:lnSpc>
              <a:spcBef>
                <a:spcPts val="600"/>
              </a:spcBef>
              <a:spcAft>
                <a:spcPct val="0"/>
              </a:spcAft>
            </a:pPr>
            <a:r>
              <a:rPr lang="en-US" altLang="en-US" sz="1200" dirty="0">
                <a:solidFill>
                  <a:srgbClr val="7A9B3D"/>
                </a:solidFill>
                <a:latin typeface="+mj-lt"/>
                <a:ea typeface="ＭＳ Ｐゴシック"/>
              </a:rPr>
              <a:t>2. VALUATION</a:t>
            </a:r>
          </a:p>
        </p:txBody>
      </p:sp>
      <p:sp>
        <p:nvSpPr>
          <p:cNvPr id="26" name="Rectangle 25"/>
          <p:cNvSpPr/>
          <p:nvPr/>
        </p:nvSpPr>
        <p:spPr>
          <a:xfrm>
            <a:off x="2897632" y="4793776"/>
            <a:ext cx="1701607" cy="267766"/>
          </a:xfrm>
          <a:prstGeom prst="rect">
            <a:avLst/>
          </a:prstGeom>
        </p:spPr>
        <p:txBody>
          <a:bodyPr wrap="square">
            <a:spAutoFit/>
          </a:bodyPr>
          <a:lstStyle/>
          <a:p>
            <a:pPr fontAlgn="base">
              <a:lnSpc>
                <a:spcPct val="95000"/>
              </a:lnSpc>
              <a:spcBef>
                <a:spcPts val="600"/>
              </a:spcBef>
              <a:spcAft>
                <a:spcPct val="0"/>
              </a:spcAft>
            </a:pPr>
            <a:r>
              <a:rPr lang="en-US" altLang="en-US" sz="1200" dirty="0">
                <a:solidFill>
                  <a:srgbClr val="5D87A1"/>
                </a:solidFill>
                <a:latin typeface="+mj-lt"/>
                <a:ea typeface="ＭＳ Ｐゴシック"/>
              </a:rPr>
              <a:t>3. PATIENCE</a:t>
            </a:r>
          </a:p>
        </p:txBody>
      </p:sp>
      <p:sp>
        <p:nvSpPr>
          <p:cNvPr id="27" name="Rectangle 26"/>
          <p:cNvSpPr/>
          <p:nvPr/>
        </p:nvSpPr>
        <p:spPr>
          <a:xfrm>
            <a:off x="4645673" y="1955555"/>
            <a:ext cx="1714800" cy="35751"/>
          </a:xfrm>
          <a:prstGeom prst="rect">
            <a:avLst/>
          </a:prstGeom>
          <a:solidFill>
            <a:srgbClr val="7A9B3D"/>
          </a:solidFill>
        </p:spPr>
        <p:txBody>
          <a:bodyPr wrap="square" tIns="0" bIns="0">
            <a:spAutoFit/>
          </a:bodyPr>
          <a:lstStyle/>
          <a:p>
            <a:pPr algn="ctr">
              <a:defRPr/>
            </a:pPr>
            <a:endParaRPr lang="en-US" sz="200" dirty="0">
              <a:solidFill>
                <a:schemeClr val="bg1"/>
              </a:solidFill>
              <a:latin typeface="Arial Narrow" pitchFamily="34" charset="0"/>
              <a:ea typeface="ＭＳ Ｐゴシック"/>
            </a:endParaRPr>
          </a:p>
        </p:txBody>
      </p:sp>
      <p:sp>
        <p:nvSpPr>
          <p:cNvPr id="28" name="Rectangle 27"/>
          <p:cNvSpPr/>
          <p:nvPr/>
        </p:nvSpPr>
        <p:spPr>
          <a:xfrm>
            <a:off x="4645811" y="5266630"/>
            <a:ext cx="1714800" cy="35751"/>
          </a:xfrm>
          <a:prstGeom prst="rect">
            <a:avLst/>
          </a:prstGeom>
          <a:solidFill>
            <a:srgbClr val="629080"/>
          </a:solidFill>
        </p:spPr>
        <p:txBody>
          <a:bodyPr wrap="square" tIns="0" bIns="0">
            <a:spAutoFit/>
          </a:bodyPr>
          <a:lstStyle/>
          <a:p>
            <a:pPr algn="ctr">
              <a:defRPr/>
            </a:pPr>
            <a:endParaRPr lang="en-US" sz="200" dirty="0">
              <a:solidFill>
                <a:schemeClr val="bg1"/>
              </a:solidFill>
              <a:latin typeface="Arial Narrow" pitchFamily="34" charset="0"/>
              <a:ea typeface="ＭＳ Ｐゴシック"/>
            </a:endParaRPr>
          </a:p>
        </p:txBody>
      </p:sp>
      <p:sp>
        <p:nvSpPr>
          <p:cNvPr id="29" name="Rectangle 28"/>
          <p:cNvSpPr/>
          <p:nvPr/>
        </p:nvSpPr>
        <p:spPr>
          <a:xfrm>
            <a:off x="4545881" y="4793776"/>
            <a:ext cx="1732681" cy="267766"/>
          </a:xfrm>
          <a:prstGeom prst="rect">
            <a:avLst/>
          </a:prstGeom>
        </p:spPr>
        <p:txBody>
          <a:bodyPr wrap="square">
            <a:spAutoFit/>
          </a:bodyPr>
          <a:lstStyle/>
          <a:p>
            <a:pPr algn="r" fontAlgn="base">
              <a:lnSpc>
                <a:spcPct val="95000"/>
              </a:lnSpc>
              <a:spcBef>
                <a:spcPts val="600"/>
              </a:spcBef>
              <a:spcAft>
                <a:spcPct val="0"/>
              </a:spcAft>
            </a:pPr>
            <a:r>
              <a:rPr lang="en-US" altLang="en-US" sz="1200" dirty="0">
                <a:solidFill>
                  <a:srgbClr val="629080"/>
                </a:solidFill>
                <a:latin typeface="+mj-lt"/>
                <a:ea typeface="ＭＳ Ｐゴシック"/>
              </a:rPr>
              <a:t>4. MARKET CAP</a:t>
            </a:r>
          </a:p>
        </p:txBody>
      </p:sp>
      <p:grpSp>
        <p:nvGrpSpPr>
          <p:cNvPr id="30" name="Group 29"/>
          <p:cNvGrpSpPr/>
          <p:nvPr/>
        </p:nvGrpSpPr>
        <p:grpSpPr>
          <a:xfrm>
            <a:off x="6354762" y="2281626"/>
            <a:ext cx="474134" cy="1221922"/>
            <a:chOff x="6749220" y="2664316"/>
            <a:chExt cx="466193" cy="1355418"/>
          </a:xfrm>
        </p:grpSpPr>
        <p:cxnSp>
          <p:nvCxnSpPr>
            <p:cNvPr id="31" name="Straight Connector 30"/>
            <p:cNvCxnSpPr/>
            <p:nvPr/>
          </p:nvCxnSpPr>
          <p:spPr bwMode="auto">
            <a:xfrm flipH="1">
              <a:off x="6749220" y="3332911"/>
              <a:ext cx="365955" cy="0"/>
            </a:xfrm>
            <a:prstGeom prst="line">
              <a:avLst/>
            </a:prstGeom>
            <a:solidFill>
              <a:schemeClr val="hlink"/>
            </a:solidFill>
            <a:ln w="9525" cap="flat" cmpd="sng" algn="ctr">
              <a:solidFill>
                <a:srgbClr val="7A9B3D"/>
              </a:solidFill>
              <a:prstDash val="solid"/>
              <a:round/>
              <a:headEnd type="none" w="med" len="med"/>
              <a:tailEnd type="none" w="med" len="med"/>
            </a:ln>
            <a:effectLst/>
          </p:spPr>
        </p:cxnSp>
        <p:grpSp>
          <p:nvGrpSpPr>
            <p:cNvPr id="32" name="Group 31"/>
            <p:cNvGrpSpPr/>
            <p:nvPr/>
          </p:nvGrpSpPr>
          <p:grpSpPr>
            <a:xfrm>
              <a:off x="7123263" y="2664316"/>
              <a:ext cx="92150" cy="1355418"/>
              <a:chOff x="6248287" y="1884945"/>
              <a:chExt cx="92150" cy="2194560"/>
            </a:xfrm>
          </p:grpSpPr>
          <p:cxnSp>
            <p:nvCxnSpPr>
              <p:cNvPr id="33" name="Straight Connector 32"/>
              <p:cNvCxnSpPr/>
              <p:nvPr/>
            </p:nvCxnSpPr>
            <p:spPr bwMode="auto">
              <a:xfrm>
                <a:off x="6248287" y="1884945"/>
                <a:ext cx="0" cy="2194560"/>
              </a:xfrm>
              <a:prstGeom prst="line">
                <a:avLst/>
              </a:prstGeom>
              <a:solidFill>
                <a:schemeClr val="hlink"/>
              </a:solidFill>
              <a:ln w="9525" cap="flat" cmpd="sng" algn="ctr">
                <a:solidFill>
                  <a:srgbClr val="7A9B3D"/>
                </a:solidFill>
                <a:prstDash val="solid"/>
                <a:round/>
                <a:headEnd type="none" w="med" len="med"/>
                <a:tailEnd type="none" w="med" len="med"/>
              </a:ln>
              <a:effectLst/>
            </p:spPr>
          </p:cxnSp>
          <p:sp>
            <p:nvSpPr>
              <p:cNvPr id="34" name="Rectangle 33"/>
              <p:cNvSpPr/>
              <p:nvPr/>
            </p:nvSpPr>
            <p:spPr bwMode="auto">
              <a:xfrm>
                <a:off x="6284290" y="1884945"/>
                <a:ext cx="56147" cy="2194560"/>
              </a:xfrm>
              <a:prstGeom prst="rect">
                <a:avLst/>
              </a:prstGeom>
              <a:solidFill>
                <a:srgbClr val="7A9B3D"/>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200" dirty="0">
                  <a:solidFill>
                    <a:srgbClr val="172934"/>
                  </a:solidFill>
                  <a:ea typeface="ＭＳ Ｐゴシック" charset="-128"/>
                </a:endParaRPr>
              </a:p>
            </p:txBody>
          </p:sp>
        </p:grpSp>
      </p:grpSp>
      <p:grpSp>
        <p:nvGrpSpPr>
          <p:cNvPr id="35" name="Group 34"/>
          <p:cNvGrpSpPr/>
          <p:nvPr/>
        </p:nvGrpSpPr>
        <p:grpSpPr>
          <a:xfrm rot="10800000">
            <a:off x="2314661" y="2281626"/>
            <a:ext cx="569784" cy="1196604"/>
            <a:chOff x="6640003" y="2664316"/>
            <a:chExt cx="560241" cy="1355418"/>
          </a:xfrm>
        </p:grpSpPr>
        <p:cxnSp>
          <p:nvCxnSpPr>
            <p:cNvPr id="36" name="Straight Connector 35"/>
            <p:cNvCxnSpPr/>
            <p:nvPr/>
          </p:nvCxnSpPr>
          <p:spPr bwMode="auto">
            <a:xfrm rot="10800000">
              <a:off x="6640003" y="3332911"/>
              <a:ext cx="475172" cy="0"/>
            </a:xfrm>
            <a:prstGeom prst="line">
              <a:avLst/>
            </a:prstGeom>
            <a:solidFill>
              <a:schemeClr val="hlink"/>
            </a:solidFill>
            <a:ln w="9525" cap="flat" cmpd="sng" algn="ctr">
              <a:solidFill>
                <a:srgbClr val="333F48"/>
              </a:solidFill>
              <a:prstDash val="solid"/>
              <a:round/>
              <a:headEnd type="none" w="med" len="med"/>
              <a:tailEnd type="none" w="med" len="med"/>
            </a:ln>
            <a:effectLst/>
          </p:spPr>
        </p:cxnSp>
        <p:grpSp>
          <p:nvGrpSpPr>
            <p:cNvPr id="37" name="Group 36"/>
            <p:cNvGrpSpPr/>
            <p:nvPr/>
          </p:nvGrpSpPr>
          <p:grpSpPr>
            <a:xfrm>
              <a:off x="7123263" y="2664316"/>
              <a:ext cx="76981" cy="1355418"/>
              <a:chOff x="6248287" y="1884945"/>
              <a:chExt cx="76981" cy="2194560"/>
            </a:xfrm>
          </p:grpSpPr>
          <p:cxnSp>
            <p:nvCxnSpPr>
              <p:cNvPr id="38" name="Straight Connector 37"/>
              <p:cNvCxnSpPr/>
              <p:nvPr/>
            </p:nvCxnSpPr>
            <p:spPr bwMode="auto">
              <a:xfrm>
                <a:off x="6248287" y="1884945"/>
                <a:ext cx="0" cy="2194560"/>
              </a:xfrm>
              <a:prstGeom prst="line">
                <a:avLst/>
              </a:prstGeom>
              <a:solidFill>
                <a:schemeClr val="hlink"/>
              </a:solidFill>
              <a:ln w="9525" cap="flat" cmpd="sng" algn="ctr">
                <a:solidFill>
                  <a:srgbClr val="333F48"/>
                </a:solidFill>
                <a:prstDash val="solid"/>
                <a:round/>
                <a:headEnd type="none" w="med" len="med"/>
                <a:tailEnd type="none" w="med" len="med"/>
              </a:ln>
              <a:effectLst/>
            </p:spPr>
          </p:cxnSp>
          <p:sp>
            <p:nvSpPr>
              <p:cNvPr id="39" name="Rectangle 38"/>
              <p:cNvSpPr/>
              <p:nvPr/>
            </p:nvSpPr>
            <p:spPr bwMode="auto">
              <a:xfrm>
                <a:off x="6269121" y="1884945"/>
                <a:ext cx="56147" cy="2194560"/>
              </a:xfrm>
              <a:prstGeom prst="rect">
                <a:avLst/>
              </a:prstGeom>
              <a:solidFill>
                <a:srgbClr val="333F48"/>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200" dirty="0">
                  <a:solidFill>
                    <a:srgbClr val="172934"/>
                  </a:solidFill>
                  <a:ea typeface="ＭＳ Ｐゴシック" charset="-128"/>
                </a:endParaRPr>
              </a:p>
            </p:txBody>
          </p:sp>
        </p:grpSp>
      </p:grpSp>
      <p:grpSp>
        <p:nvGrpSpPr>
          <p:cNvPr id="40" name="Group 39"/>
          <p:cNvGrpSpPr/>
          <p:nvPr/>
        </p:nvGrpSpPr>
        <p:grpSpPr>
          <a:xfrm rot="10800000">
            <a:off x="2314659" y="3614632"/>
            <a:ext cx="569779" cy="1196604"/>
            <a:chOff x="6640008" y="2664316"/>
            <a:chExt cx="560236" cy="1355418"/>
          </a:xfrm>
        </p:grpSpPr>
        <p:cxnSp>
          <p:nvCxnSpPr>
            <p:cNvPr id="41" name="Straight Connector 40"/>
            <p:cNvCxnSpPr/>
            <p:nvPr/>
          </p:nvCxnSpPr>
          <p:spPr bwMode="auto">
            <a:xfrm rot="10800000">
              <a:off x="6640008" y="3332911"/>
              <a:ext cx="475167" cy="0"/>
            </a:xfrm>
            <a:prstGeom prst="line">
              <a:avLst/>
            </a:prstGeom>
            <a:solidFill>
              <a:schemeClr val="hlink"/>
            </a:solidFill>
            <a:ln w="9525" cap="flat" cmpd="sng" algn="ctr">
              <a:solidFill>
                <a:srgbClr val="298FC2"/>
              </a:solidFill>
              <a:prstDash val="solid"/>
              <a:round/>
              <a:headEnd type="none" w="med" len="med"/>
              <a:tailEnd type="none" w="med" len="med"/>
            </a:ln>
            <a:effectLst/>
          </p:spPr>
        </p:cxnSp>
        <p:grpSp>
          <p:nvGrpSpPr>
            <p:cNvPr id="42" name="Group 41"/>
            <p:cNvGrpSpPr/>
            <p:nvPr/>
          </p:nvGrpSpPr>
          <p:grpSpPr>
            <a:xfrm>
              <a:off x="7123263" y="2664316"/>
              <a:ext cx="76981" cy="1355418"/>
              <a:chOff x="6248287" y="1884945"/>
              <a:chExt cx="76981" cy="2194560"/>
            </a:xfrm>
          </p:grpSpPr>
          <p:cxnSp>
            <p:nvCxnSpPr>
              <p:cNvPr id="43" name="Straight Connector 42"/>
              <p:cNvCxnSpPr/>
              <p:nvPr/>
            </p:nvCxnSpPr>
            <p:spPr bwMode="auto">
              <a:xfrm>
                <a:off x="6248287" y="1884945"/>
                <a:ext cx="0" cy="2194560"/>
              </a:xfrm>
              <a:prstGeom prst="line">
                <a:avLst/>
              </a:prstGeom>
              <a:solidFill>
                <a:schemeClr val="hlink"/>
              </a:solidFill>
              <a:ln w="9525" cap="flat" cmpd="sng" algn="ctr">
                <a:solidFill>
                  <a:srgbClr val="298FC2"/>
                </a:solidFill>
                <a:prstDash val="solid"/>
                <a:round/>
                <a:headEnd type="none" w="med" len="med"/>
                <a:tailEnd type="none" w="med" len="med"/>
              </a:ln>
              <a:effectLst/>
            </p:spPr>
          </p:cxnSp>
          <p:sp>
            <p:nvSpPr>
              <p:cNvPr id="44" name="Rectangle 43"/>
              <p:cNvSpPr/>
              <p:nvPr/>
            </p:nvSpPr>
            <p:spPr bwMode="auto">
              <a:xfrm>
                <a:off x="6269121" y="1884945"/>
                <a:ext cx="56147" cy="2194560"/>
              </a:xfrm>
              <a:prstGeom prst="rect">
                <a:avLst/>
              </a:prstGeom>
              <a:solidFill>
                <a:srgbClr val="298FC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200" dirty="0">
                  <a:solidFill>
                    <a:srgbClr val="172934"/>
                  </a:solidFill>
                  <a:ea typeface="ＭＳ Ｐゴシック" charset="-128"/>
                </a:endParaRPr>
              </a:p>
            </p:txBody>
          </p:sp>
        </p:grpSp>
      </p:grpSp>
      <p:grpSp>
        <p:nvGrpSpPr>
          <p:cNvPr id="45" name="Group 44"/>
          <p:cNvGrpSpPr/>
          <p:nvPr/>
        </p:nvGrpSpPr>
        <p:grpSpPr>
          <a:xfrm>
            <a:off x="6354762" y="3614632"/>
            <a:ext cx="474134" cy="1221922"/>
            <a:chOff x="6749220" y="2664316"/>
            <a:chExt cx="466193" cy="1355418"/>
          </a:xfrm>
        </p:grpSpPr>
        <p:cxnSp>
          <p:nvCxnSpPr>
            <p:cNvPr id="46" name="Straight Connector 45"/>
            <p:cNvCxnSpPr/>
            <p:nvPr/>
          </p:nvCxnSpPr>
          <p:spPr bwMode="auto">
            <a:xfrm flipH="1">
              <a:off x="6749220" y="3332911"/>
              <a:ext cx="365955" cy="0"/>
            </a:xfrm>
            <a:prstGeom prst="line">
              <a:avLst/>
            </a:prstGeom>
            <a:solidFill>
              <a:schemeClr val="hlink"/>
            </a:solidFill>
            <a:ln w="9525" cap="flat" cmpd="sng" algn="ctr">
              <a:solidFill>
                <a:srgbClr val="9CBDAA"/>
              </a:solidFill>
              <a:prstDash val="solid"/>
              <a:round/>
              <a:headEnd type="none" w="med" len="med"/>
              <a:tailEnd type="none" w="med" len="med"/>
            </a:ln>
            <a:effectLst/>
          </p:spPr>
        </p:cxnSp>
        <p:grpSp>
          <p:nvGrpSpPr>
            <p:cNvPr id="47" name="Group 46"/>
            <p:cNvGrpSpPr/>
            <p:nvPr/>
          </p:nvGrpSpPr>
          <p:grpSpPr>
            <a:xfrm>
              <a:off x="7123263" y="2664316"/>
              <a:ext cx="92150" cy="1355418"/>
              <a:chOff x="6248287" y="1884945"/>
              <a:chExt cx="92150" cy="2194560"/>
            </a:xfrm>
          </p:grpSpPr>
          <p:cxnSp>
            <p:nvCxnSpPr>
              <p:cNvPr id="48" name="Straight Connector 47"/>
              <p:cNvCxnSpPr/>
              <p:nvPr/>
            </p:nvCxnSpPr>
            <p:spPr bwMode="auto">
              <a:xfrm>
                <a:off x="6248287" y="1884945"/>
                <a:ext cx="0" cy="2194560"/>
              </a:xfrm>
              <a:prstGeom prst="line">
                <a:avLst/>
              </a:prstGeom>
              <a:solidFill>
                <a:schemeClr val="hlink"/>
              </a:solidFill>
              <a:ln w="9525" cap="flat" cmpd="sng" algn="ctr">
                <a:solidFill>
                  <a:srgbClr val="9CBDAA"/>
                </a:solidFill>
                <a:prstDash val="solid"/>
                <a:round/>
                <a:headEnd type="none" w="med" len="med"/>
                <a:tailEnd type="none" w="med" len="med"/>
              </a:ln>
              <a:effectLst/>
            </p:spPr>
          </p:cxnSp>
          <p:sp>
            <p:nvSpPr>
              <p:cNvPr id="49" name="Rectangle 48"/>
              <p:cNvSpPr/>
              <p:nvPr/>
            </p:nvSpPr>
            <p:spPr bwMode="auto">
              <a:xfrm>
                <a:off x="6284290" y="1884945"/>
                <a:ext cx="56147" cy="2194560"/>
              </a:xfrm>
              <a:prstGeom prst="rect">
                <a:avLst/>
              </a:prstGeom>
              <a:solidFill>
                <a:srgbClr val="9CBDAA"/>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200" dirty="0">
                  <a:solidFill>
                    <a:srgbClr val="172934"/>
                  </a:solidFill>
                  <a:ea typeface="ＭＳ Ｐゴシック" charset="-128"/>
                </a:endParaRPr>
              </a:p>
            </p:txBody>
          </p:sp>
        </p:grpSp>
      </p:grpSp>
      <p:graphicFrame>
        <p:nvGraphicFramePr>
          <p:cNvPr id="50" name="Table 49"/>
          <p:cNvGraphicFramePr>
            <a:graphicFrameLocks noGrp="1"/>
          </p:cNvGraphicFramePr>
          <p:nvPr>
            <p:extLst>
              <p:ext uri="{D42A27DB-BD31-4B8C-83A1-F6EECF244321}">
                <p14:modId xmlns:p14="http://schemas.microsoft.com/office/powerpoint/2010/main" val="3118195429"/>
              </p:ext>
            </p:extLst>
          </p:nvPr>
        </p:nvGraphicFramePr>
        <p:xfrm>
          <a:off x="279180" y="2392680"/>
          <a:ext cx="1950498" cy="883920"/>
        </p:xfrm>
        <a:graphic>
          <a:graphicData uri="http://schemas.openxmlformats.org/drawingml/2006/table">
            <a:tbl>
              <a:tblPr firstRow="1" bandRow="1">
                <a:tableStyleId>{5C22544A-7EE6-4342-B048-85BDC9FD1C3A}</a:tableStyleId>
              </a:tblPr>
              <a:tblGrid>
                <a:gridCol w="975249">
                  <a:extLst>
                    <a:ext uri="{9D8B030D-6E8A-4147-A177-3AD203B41FA5}">
                      <a16:colId xmlns:a16="http://schemas.microsoft.com/office/drawing/2014/main" val="20000"/>
                    </a:ext>
                  </a:extLst>
                </a:gridCol>
                <a:gridCol w="975249">
                  <a:extLst>
                    <a:ext uri="{9D8B030D-6E8A-4147-A177-3AD203B41FA5}">
                      <a16:colId xmlns:a16="http://schemas.microsoft.com/office/drawing/2014/main" val="20001"/>
                    </a:ext>
                  </a:extLst>
                </a:gridCol>
              </a:tblGrid>
              <a:tr h="154940">
                <a:tc gridSpan="2">
                  <a:txBody>
                    <a:bodyPr/>
                    <a:lstStyle/>
                    <a:p>
                      <a:pPr algn="ctr"/>
                      <a:r>
                        <a:rPr lang="en-US" sz="1000" b="1" u="none" dirty="0">
                          <a:solidFill>
                            <a:schemeClr val="tx1"/>
                          </a:solidFill>
                        </a:rPr>
                        <a:t>EPS Growth 1-Year </a:t>
                      </a:r>
                    </a:p>
                    <a:p>
                      <a:pPr algn="ctr"/>
                      <a:r>
                        <a:rPr lang="en-US" sz="1000" b="1" u="none" dirty="0">
                          <a:solidFill>
                            <a:schemeClr val="tx1"/>
                          </a:solidFill>
                        </a:rPr>
                        <a:t>(IBES Forecast)</a:t>
                      </a:r>
                    </a:p>
                  </a:txBody>
                  <a:tcPr>
                    <a:lnL w="12700" cmpd="sng">
                      <a:noFill/>
                    </a:lnL>
                    <a:lnR w="12700" cmpd="sng">
                      <a:noFill/>
                    </a:lnR>
                    <a:lnT w="127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en-US" sz="1400" b="0" u="sng" dirty="0">
                        <a:solidFill>
                          <a:schemeClr val="tx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154940">
                <a:tc>
                  <a:txBody>
                    <a:bodyPr/>
                    <a:lstStyle/>
                    <a:p>
                      <a:pPr algn="ctr"/>
                      <a:r>
                        <a:rPr lang="en-US" sz="1000" b="1" u="none" dirty="0">
                          <a:solidFill>
                            <a:schemeClr val="bg1"/>
                          </a:solidFill>
                        </a:rPr>
                        <a:t>Fund</a:t>
                      </a:r>
                    </a:p>
                  </a:txBody>
                  <a:tcPr>
                    <a:lnL w="12700" cmpd="sng">
                      <a:noFill/>
                    </a:lnL>
                    <a:lnR w="12700" cmpd="sng">
                      <a:noFill/>
                    </a:lnR>
                    <a:lnT w="9525"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rgbClr val="AEB2B6"/>
                    </a:solidFill>
                  </a:tcPr>
                </a:tc>
                <a:tc>
                  <a:txBody>
                    <a:bodyPr/>
                    <a:lstStyle/>
                    <a:p>
                      <a:pPr algn="ctr"/>
                      <a:r>
                        <a:rPr lang="en-US" sz="1000" b="1" u="none" dirty="0">
                          <a:solidFill>
                            <a:schemeClr val="bg1"/>
                          </a:solidFill>
                        </a:rPr>
                        <a:t>Index*</a:t>
                      </a:r>
                    </a:p>
                  </a:txBody>
                  <a:tcPr>
                    <a:lnL w="12700" cmpd="sng">
                      <a:noFill/>
                    </a:lnL>
                    <a:lnR w="12700" cmpd="sng">
                      <a:noFill/>
                    </a:lnR>
                    <a:lnT w="9525"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rgbClr val="AEB2B6"/>
                    </a:solidFill>
                  </a:tcPr>
                </a:tc>
                <a:extLst>
                  <a:ext uri="{0D108BD9-81ED-4DB2-BD59-A6C34878D82A}">
                    <a16:rowId xmlns:a16="http://schemas.microsoft.com/office/drawing/2014/main" val="10001"/>
                  </a:ext>
                </a:extLst>
              </a:tr>
              <a:tr h="154940">
                <a:tc>
                  <a:txBody>
                    <a:bodyPr/>
                    <a:lstStyle/>
                    <a:p>
                      <a:pPr algn="ctr"/>
                      <a:r>
                        <a:rPr lang="en-US" sz="1000" dirty="0">
                          <a:solidFill>
                            <a:schemeClr val="tx1"/>
                          </a:solidFill>
                        </a:rPr>
                        <a:t>21.8%</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gn="ctr"/>
                      <a:r>
                        <a:rPr lang="en-US" sz="1000" dirty="0">
                          <a:solidFill>
                            <a:schemeClr val="tx1"/>
                          </a:solidFill>
                        </a:rPr>
                        <a:t>22.4%</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graphicFrame>
        <p:nvGraphicFramePr>
          <p:cNvPr id="51" name="Table 50"/>
          <p:cNvGraphicFramePr>
            <a:graphicFrameLocks noGrp="1"/>
          </p:cNvGraphicFramePr>
          <p:nvPr>
            <p:extLst>
              <p:ext uri="{D42A27DB-BD31-4B8C-83A1-F6EECF244321}">
                <p14:modId xmlns:p14="http://schemas.microsoft.com/office/powerpoint/2010/main" val="2171272543"/>
              </p:ext>
            </p:extLst>
          </p:nvPr>
        </p:nvGraphicFramePr>
        <p:xfrm>
          <a:off x="279180" y="3886200"/>
          <a:ext cx="1950498" cy="664465"/>
        </p:xfrm>
        <a:graphic>
          <a:graphicData uri="http://schemas.openxmlformats.org/drawingml/2006/table">
            <a:tbl>
              <a:tblPr firstRow="1" bandRow="1">
                <a:tableStyleId>{5C22544A-7EE6-4342-B048-85BDC9FD1C3A}</a:tableStyleId>
              </a:tblPr>
              <a:tblGrid>
                <a:gridCol w="1950498">
                  <a:extLst>
                    <a:ext uri="{9D8B030D-6E8A-4147-A177-3AD203B41FA5}">
                      <a16:colId xmlns:a16="http://schemas.microsoft.com/office/drawing/2014/main" val="20000"/>
                    </a:ext>
                  </a:extLst>
                </a:gridCol>
              </a:tblGrid>
              <a:tr h="664465">
                <a:tc>
                  <a:txBody>
                    <a:bodyPr/>
                    <a:lstStyle/>
                    <a:p>
                      <a:pPr algn="ctr"/>
                      <a:r>
                        <a:rPr lang="en-US" sz="1000" b="1" u="none" dirty="0">
                          <a:solidFill>
                            <a:schemeClr val="bg1"/>
                          </a:solidFill>
                        </a:rPr>
                        <a:t>Differentiated</a:t>
                      </a:r>
                      <a:r>
                        <a:rPr lang="en-US" sz="1000" b="1" u="none" baseline="0" dirty="0">
                          <a:solidFill>
                            <a:schemeClr val="bg1"/>
                          </a:solidFill>
                        </a:rPr>
                        <a:t> long term view drives low turnover: 20%**</a:t>
                      </a:r>
                    </a:p>
                    <a:p>
                      <a:pPr algn="ctr"/>
                      <a:r>
                        <a:rPr lang="en-US" sz="1000" b="1" u="none" baseline="0" dirty="0">
                          <a:solidFill>
                            <a:schemeClr val="bg1"/>
                          </a:solidFill>
                        </a:rPr>
                        <a:t>Annualized turnover rate</a:t>
                      </a:r>
                      <a:endParaRPr lang="en-US" sz="1000" b="1" u="none" dirty="0">
                        <a:solidFill>
                          <a:schemeClr val="bg1"/>
                        </a:solidFill>
                      </a:endParaRPr>
                    </a:p>
                  </a:txBody>
                  <a:tcPr anchor="ctr">
                    <a:lnL w="12700" cmpd="sng">
                      <a:noFill/>
                    </a:lnL>
                    <a:lnR w="12700" cmpd="sng">
                      <a:noFill/>
                    </a:lnR>
                    <a:lnT w="127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A9D1E6"/>
                    </a:solidFill>
                  </a:tcPr>
                </a:tc>
                <a:extLst>
                  <a:ext uri="{0D108BD9-81ED-4DB2-BD59-A6C34878D82A}">
                    <a16:rowId xmlns:a16="http://schemas.microsoft.com/office/drawing/2014/main" val="10000"/>
                  </a:ext>
                </a:extLst>
              </a:tr>
            </a:tbl>
          </a:graphicData>
        </a:graphic>
      </p:graphicFrame>
      <p:graphicFrame>
        <p:nvGraphicFramePr>
          <p:cNvPr id="52" name="Table 51"/>
          <p:cNvGraphicFramePr>
            <a:graphicFrameLocks noGrp="1"/>
          </p:cNvGraphicFramePr>
          <p:nvPr>
            <p:extLst>
              <p:ext uri="{D42A27DB-BD31-4B8C-83A1-F6EECF244321}">
                <p14:modId xmlns:p14="http://schemas.microsoft.com/office/powerpoint/2010/main" val="1773801761"/>
              </p:ext>
            </p:extLst>
          </p:nvPr>
        </p:nvGraphicFramePr>
        <p:xfrm>
          <a:off x="6907752" y="2392680"/>
          <a:ext cx="1950498" cy="883920"/>
        </p:xfrm>
        <a:graphic>
          <a:graphicData uri="http://schemas.openxmlformats.org/drawingml/2006/table">
            <a:tbl>
              <a:tblPr firstRow="1" bandRow="1">
                <a:tableStyleId>{5C22544A-7EE6-4342-B048-85BDC9FD1C3A}</a:tableStyleId>
              </a:tblPr>
              <a:tblGrid>
                <a:gridCol w="975249">
                  <a:extLst>
                    <a:ext uri="{9D8B030D-6E8A-4147-A177-3AD203B41FA5}">
                      <a16:colId xmlns:a16="http://schemas.microsoft.com/office/drawing/2014/main" val="20000"/>
                    </a:ext>
                  </a:extLst>
                </a:gridCol>
                <a:gridCol w="975249">
                  <a:extLst>
                    <a:ext uri="{9D8B030D-6E8A-4147-A177-3AD203B41FA5}">
                      <a16:colId xmlns:a16="http://schemas.microsoft.com/office/drawing/2014/main" val="20001"/>
                    </a:ext>
                  </a:extLst>
                </a:gridCol>
              </a:tblGrid>
              <a:tr h="154940">
                <a:tc gridSpan="2">
                  <a:txBody>
                    <a:bodyPr/>
                    <a:lstStyle/>
                    <a:p>
                      <a:pPr algn="ctr"/>
                      <a:r>
                        <a:rPr lang="en-US" sz="1000" b="1" u="none" dirty="0">
                          <a:solidFill>
                            <a:schemeClr val="tx1"/>
                          </a:solidFill>
                        </a:rPr>
                        <a:t>P/E</a:t>
                      </a:r>
                      <a:br>
                        <a:rPr lang="en-US" sz="1000" b="1" u="none" dirty="0">
                          <a:solidFill>
                            <a:schemeClr val="tx1"/>
                          </a:solidFill>
                        </a:rPr>
                      </a:br>
                      <a:r>
                        <a:rPr lang="en-US" sz="1000" b="1" u="none" dirty="0">
                          <a:solidFill>
                            <a:schemeClr val="tx1"/>
                          </a:solidFill>
                        </a:rPr>
                        <a:t>(IBES 1-Year Forecast)</a:t>
                      </a:r>
                    </a:p>
                  </a:txBody>
                  <a:tcPr>
                    <a:lnL w="12700" cmpd="sng">
                      <a:noFill/>
                    </a:lnL>
                    <a:lnR w="12700" cmpd="sng">
                      <a:noFill/>
                    </a:lnR>
                    <a:lnT w="127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en-US" sz="1400" b="0" u="sng" dirty="0">
                        <a:solidFill>
                          <a:schemeClr val="tx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154940">
                <a:tc>
                  <a:txBody>
                    <a:bodyPr/>
                    <a:lstStyle/>
                    <a:p>
                      <a:pPr algn="ctr"/>
                      <a:r>
                        <a:rPr lang="en-US" sz="1000" b="1" u="none" dirty="0">
                          <a:solidFill>
                            <a:schemeClr val="bg1"/>
                          </a:solidFill>
                        </a:rPr>
                        <a:t>Fund</a:t>
                      </a:r>
                    </a:p>
                  </a:txBody>
                  <a:tcPr>
                    <a:lnL w="12700" cmpd="sng">
                      <a:noFill/>
                    </a:lnL>
                    <a:lnR w="12700" cmpd="sng">
                      <a:noFill/>
                    </a:lnR>
                    <a:lnT w="9525"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rgbClr val="CBD799"/>
                    </a:solidFill>
                  </a:tcPr>
                </a:tc>
                <a:tc>
                  <a:txBody>
                    <a:bodyPr/>
                    <a:lstStyle/>
                    <a:p>
                      <a:pPr algn="ctr"/>
                      <a:r>
                        <a:rPr lang="en-US" sz="1000" b="1" u="none" dirty="0">
                          <a:solidFill>
                            <a:schemeClr val="bg1"/>
                          </a:solidFill>
                        </a:rPr>
                        <a:t>Index*</a:t>
                      </a:r>
                    </a:p>
                  </a:txBody>
                  <a:tcPr>
                    <a:lnL w="12700" cmpd="sng">
                      <a:noFill/>
                    </a:lnL>
                    <a:lnR w="12700" cmpd="sng">
                      <a:noFill/>
                    </a:lnR>
                    <a:lnT w="9525"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rgbClr val="CBD799"/>
                    </a:solidFill>
                  </a:tcPr>
                </a:tc>
                <a:extLst>
                  <a:ext uri="{0D108BD9-81ED-4DB2-BD59-A6C34878D82A}">
                    <a16:rowId xmlns:a16="http://schemas.microsoft.com/office/drawing/2014/main" val="10001"/>
                  </a:ext>
                </a:extLst>
              </a:tr>
              <a:tr h="154940">
                <a:tc>
                  <a:txBody>
                    <a:bodyPr/>
                    <a:lstStyle/>
                    <a:p>
                      <a:pPr algn="ctr"/>
                      <a:r>
                        <a:rPr lang="en-US" sz="1000" kern="1200" dirty="0">
                          <a:solidFill>
                            <a:schemeClr val="tx1"/>
                          </a:solidFill>
                          <a:latin typeface="+mn-lt"/>
                          <a:ea typeface="+mn-ea"/>
                          <a:cs typeface="+mn-cs"/>
                        </a:rPr>
                        <a:t>19.5</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gn="ctr"/>
                      <a:r>
                        <a:rPr lang="en-US" sz="1000" kern="1200" dirty="0">
                          <a:solidFill>
                            <a:schemeClr val="tx1"/>
                          </a:solidFill>
                          <a:latin typeface="+mn-lt"/>
                          <a:ea typeface="+mn-ea"/>
                          <a:cs typeface="+mn-cs"/>
                        </a:rPr>
                        <a:t>20.2</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graphicFrame>
        <p:nvGraphicFramePr>
          <p:cNvPr id="53" name="Table 52"/>
          <p:cNvGraphicFramePr>
            <a:graphicFrameLocks noGrp="1"/>
          </p:cNvGraphicFramePr>
          <p:nvPr>
            <p:extLst>
              <p:ext uri="{D42A27DB-BD31-4B8C-83A1-F6EECF244321}">
                <p14:modId xmlns:p14="http://schemas.microsoft.com/office/powerpoint/2010/main" val="3930224275"/>
              </p:ext>
            </p:extLst>
          </p:nvPr>
        </p:nvGraphicFramePr>
        <p:xfrm>
          <a:off x="6907752" y="3810000"/>
          <a:ext cx="1950498" cy="883920"/>
        </p:xfrm>
        <a:graphic>
          <a:graphicData uri="http://schemas.openxmlformats.org/drawingml/2006/table">
            <a:tbl>
              <a:tblPr firstRow="1" bandRow="1">
                <a:tableStyleId>{5C22544A-7EE6-4342-B048-85BDC9FD1C3A}</a:tableStyleId>
              </a:tblPr>
              <a:tblGrid>
                <a:gridCol w="975249">
                  <a:extLst>
                    <a:ext uri="{9D8B030D-6E8A-4147-A177-3AD203B41FA5}">
                      <a16:colId xmlns:a16="http://schemas.microsoft.com/office/drawing/2014/main" val="20000"/>
                    </a:ext>
                  </a:extLst>
                </a:gridCol>
                <a:gridCol w="975249">
                  <a:extLst>
                    <a:ext uri="{9D8B030D-6E8A-4147-A177-3AD203B41FA5}">
                      <a16:colId xmlns:a16="http://schemas.microsoft.com/office/drawing/2014/main" val="20001"/>
                    </a:ext>
                  </a:extLst>
                </a:gridCol>
              </a:tblGrid>
              <a:tr h="154940">
                <a:tc gridSpan="2">
                  <a:txBody>
                    <a:bodyPr/>
                    <a:lstStyle/>
                    <a:p>
                      <a:pPr algn="ctr"/>
                      <a:r>
                        <a:rPr lang="en-US" sz="1000" b="1" u="none" dirty="0">
                          <a:solidFill>
                            <a:schemeClr val="tx1"/>
                          </a:solidFill>
                        </a:rPr>
                        <a:t>Weighted Avg. Market Cap ($B)</a:t>
                      </a:r>
                    </a:p>
                  </a:txBody>
                  <a:tcPr>
                    <a:lnL w="12700" cmpd="sng">
                      <a:noFill/>
                    </a:lnL>
                    <a:lnR w="12700" cmpd="sng">
                      <a:noFill/>
                    </a:lnR>
                    <a:lnT w="127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en-US" sz="1400" b="0" u="sng" dirty="0">
                        <a:solidFill>
                          <a:schemeClr val="tx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154940">
                <a:tc>
                  <a:txBody>
                    <a:bodyPr/>
                    <a:lstStyle/>
                    <a:p>
                      <a:pPr algn="ctr"/>
                      <a:r>
                        <a:rPr lang="en-US" sz="1000" b="1" u="none" dirty="0">
                          <a:solidFill>
                            <a:schemeClr val="bg1"/>
                          </a:solidFill>
                        </a:rPr>
                        <a:t>Fund</a:t>
                      </a:r>
                    </a:p>
                  </a:txBody>
                  <a:tcPr>
                    <a:lnL w="12700" cmpd="sng">
                      <a:noFill/>
                    </a:lnL>
                    <a:lnR w="12700" cmpd="sng">
                      <a:noFill/>
                    </a:lnR>
                    <a:lnT w="9525"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rgbClr val="AFC9BB"/>
                    </a:solidFill>
                  </a:tcPr>
                </a:tc>
                <a:tc>
                  <a:txBody>
                    <a:bodyPr/>
                    <a:lstStyle/>
                    <a:p>
                      <a:pPr algn="ctr"/>
                      <a:r>
                        <a:rPr lang="en-US" sz="1000" b="1" u="none" dirty="0">
                          <a:solidFill>
                            <a:schemeClr val="bg1"/>
                          </a:solidFill>
                        </a:rPr>
                        <a:t>Index*</a:t>
                      </a:r>
                    </a:p>
                  </a:txBody>
                  <a:tcPr>
                    <a:lnL w="12700" cmpd="sng">
                      <a:noFill/>
                    </a:lnL>
                    <a:lnR w="12700" cmpd="sng">
                      <a:noFill/>
                    </a:lnR>
                    <a:lnT w="9525"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solidFill>
                      <a:srgbClr val="AFC9BB"/>
                    </a:solidFill>
                  </a:tcPr>
                </a:tc>
                <a:extLst>
                  <a:ext uri="{0D108BD9-81ED-4DB2-BD59-A6C34878D82A}">
                    <a16:rowId xmlns:a16="http://schemas.microsoft.com/office/drawing/2014/main" val="10001"/>
                  </a:ext>
                </a:extLst>
              </a:tr>
              <a:tr h="154940">
                <a:tc>
                  <a:txBody>
                    <a:bodyPr/>
                    <a:lstStyle/>
                    <a:p>
                      <a:pPr algn="ctr"/>
                      <a:r>
                        <a:rPr lang="en-US" sz="1000" dirty="0">
                          <a:solidFill>
                            <a:schemeClr val="tx1"/>
                          </a:solidFill>
                        </a:rPr>
                        <a:t>1,090.0</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gn="ctr"/>
                      <a:r>
                        <a:rPr lang="en-US" sz="1000" dirty="0">
                          <a:solidFill>
                            <a:schemeClr val="tx1"/>
                          </a:solidFill>
                        </a:rPr>
                        <a:t>1,223.0</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471985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Table 22"/>
          <p:cNvGraphicFramePr>
            <a:graphicFrameLocks noGrp="1"/>
          </p:cNvGraphicFramePr>
          <p:nvPr>
            <p:extLst>
              <p:ext uri="{D42A27DB-BD31-4B8C-83A1-F6EECF244321}">
                <p14:modId xmlns:p14="http://schemas.microsoft.com/office/powerpoint/2010/main" val="4145824887"/>
              </p:ext>
            </p:extLst>
          </p:nvPr>
        </p:nvGraphicFramePr>
        <p:xfrm>
          <a:off x="2039112" y="2174330"/>
          <a:ext cx="6162126" cy="3312070"/>
        </p:xfrm>
        <a:graphic>
          <a:graphicData uri="http://schemas.openxmlformats.org/drawingml/2006/table">
            <a:tbl>
              <a:tblPr firstRow="1" bandRow="1">
                <a:tableStyleId>{5C22544A-7EE6-4342-B048-85BDC9FD1C3A}</a:tableStyleId>
              </a:tblPr>
              <a:tblGrid>
                <a:gridCol w="2054042">
                  <a:extLst>
                    <a:ext uri="{9D8B030D-6E8A-4147-A177-3AD203B41FA5}">
                      <a16:colId xmlns:a16="http://schemas.microsoft.com/office/drawing/2014/main" val="20000"/>
                    </a:ext>
                  </a:extLst>
                </a:gridCol>
                <a:gridCol w="2054042">
                  <a:extLst>
                    <a:ext uri="{9D8B030D-6E8A-4147-A177-3AD203B41FA5}">
                      <a16:colId xmlns:a16="http://schemas.microsoft.com/office/drawing/2014/main" val="20001"/>
                    </a:ext>
                  </a:extLst>
                </a:gridCol>
                <a:gridCol w="2054042">
                  <a:extLst>
                    <a:ext uri="{9D8B030D-6E8A-4147-A177-3AD203B41FA5}">
                      <a16:colId xmlns:a16="http://schemas.microsoft.com/office/drawing/2014/main" val="20002"/>
                    </a:ext>
                  </a:extLst>
                </a:gridCol>
              </a:tblGrid>
              <a:tr h="6494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0" kern="1200" dirty="0">
                          <a:solidFill>
                            <a:srgbClr val="298FC2"/>
                          </a:solidFill>
                          <a:latin typeface="+mn-lt"/>
                          <a:ea typeface="+mn-ea"/>
                          <a:cs typeface="+mn-cs"/>
                        </a:rPr>
                        <a:t>VALUATION</a:t>
                      </a:r>
                    </a:p>
                  </a:txBody>
                  <a:tcPr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noFill/>
                      <a:prstDash val="sysDot"/>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0" kern="1200" dirty="0">
                          <a:solidFill>
                            <a:srgbClr val="7A9B3D"/>
                          </a:solidFill>
                          <a:latin typeface="+mn-lt"/>
                          <a:ea typeface="+mn-ea"/>
                          <a:cs typeface="+mn-cs"/>
                        </a:rPr>
                        <a:t>SIZE</a:t>
                      </a:r>
                    </a:p>
                  </a:txBody>
                  <a:tcPr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noFill/>
                      <a:prstDash val="sysDot"/>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0" kern="1200" dirty="0">
                          <a:solidFill>
                            <a:srgbClr val="009681"/>
                          </a:solidFill>
                          <a:latin typeface="+mn-lt"/>
                          <a:ea typeface="+mn-ea"/>
                          <a:cs typeface="+mn-cs"/>
                        </a:rPr>
                        <a:t>TECHNOLOGY &amp; INTERNET</a:t>
                      </a:r>
                      <a:r>
                        <a:rPr lang="en-US" sz="1100" b="0" kern="1200" baseline="0" dirty="0">
                          <a:solidFill>
                            <a:srgbClr val="009681"/>
                          </a:solidFill>
                          <a:latin typeface="+mn-lt"/>
                          <a:ea typeface="+mn-ea"/>
                          <a:cs typeface="+mn-cs"/>
                        </a:rPr>
                        <a:t> MARKETING</a:t>
                      </a:r>
                      <a:endParaRPr lang="en-US" sz="1100" b="0" kern="1200" dirty="0">
                        <a:solidFill>
                          <a:srgbClr val="009681"/>
                        </a:solidFill>
                        <a:latin typeface="+mn-lt"/>
                        <a:ea typeface="+mn-ea"/>
                        <a:cs typeface="+mn-cs"/>
                      </a:endParaRPr>
                    </a:p>
                  </a:txBody>
                  <a:tcPr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noFill/>
                      <a:prstDash val="sysDot"/>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2129190">
                <a:tc>
                  <a:txBody>
                    <a:bodyPr/>
                    <a:lstStyle/>
                    <a:p>
                      <a:pPr algn="ctr"/>
                      <a:endParaRPr lang="en-US" sz="2000" b="1" dirty="0">
                        <a:solidFill>
                          <a:srgbClr val="172934"/>
                        </a:solidFill>
                        <a:latin typeface="Arial Narrow" panose="020B0606020202030204" pitchFamily="34" charset="0"/>
                      </a:endParaRPr>
                    </a:p>
                  </a:txBody>
                  <a:tcP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2000" b="1" dirty="0">
                        <a:solidFill>
                          <a:srgbClr val="677718"/>
                        </a:solidFill>
                        <a:latin typeface="Arial Narrow" panose="020B0606020202030204" pitchFamily="34" charset="0"/>
                      </a:endParaRPr>
                    </a:p>
                  </a:txBody>
                  <a:tcP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2000" b="1" dirty="0">
                        <a:solidFill>
                          <a:srgbClr val="C8982C"/>
                        </a:solidFill>
                        <a:latin typeface="Arial Narrow" panose="020B0606020202030204" pitchFamily="34" charset="0"/>
                      </a:endParaRPr>
                    </a:p>
                  </a:txBody>
                  <a:tcP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533400">
                <a:tc gridSpan="3">
                  <a:txBody>
                    <a:bodyPr/>
                    <a:lstStyle/>
                    <a:p>
                      <a:pPr algn="ctr"/>
                      <a:r>
                        <a:rPr lang="en-US" sz="1400" b="1" dirty="0">
                          <a:solidFill>
                            <a:srgbClr val="768692"/>
                          </a:solidFill>
                          <a:latin typeface="+mj-lt"/>
                        </a:rPr>
                        <a:t>8% of peers with all 3 characteristics</a:t>
                      </a:r>
                    </a:p>
                  </a:txBody>
                  <a:tcPr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EAEAEA"/>
                    </a:solidFill>
                  </a:tcPr>
                </a:tc>
                <a:tc hMerge="1">
                  <a:txBody>
                    <a:bodyPr/>
                    <a:lstStyle/>
                    <a:p>
                      <a:pPr algn="ctr"/>
                      <a:endParaRPr lang="en-US" sz="2000" b="1" dirty="0">
                        <a:solidFill>
                          <a:srgbClr val="677718"/>
                        </a:solidFill>
                        <a:latin typeface="Arial Narrow" panose="020B0606020202030204" pitchFamily="34" charset="0"/>
                      </a:endParaRPr>
                    </a:p>
                  </a:txBody>
                  <a:tcP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en-US" sz="2000" b="1" dirty="0">
                        <a:solidFill>
                          <a:srgbClr val="C8982C"/>
                        </a:solidFill>
                        <a:latin typeface="Arial Narrow" panose="020B0606020202030204" pitchFamily="34" charset="0"/>
                      </a:endParaRPr>
                    </a:p>
                  </a:txBody>
                  <a:tcP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cxnSp>
        <p:nvCxnSpPr>
          <p:cNvPr id="22" name="Straight Connector 21"/>
          <p:cNvCxnSpPr/>
          <p:nvPr/>
        </p:nvCxnSpPr>
        <p:spPr bwMode="auto">
          <a:xfrm>
            <a:off x="0" y="5486400"/>
            <a:ext cx="9162578" cy="0"/>
          </a:xfrm>
          <a:prstGeom prst="line">
            <a:avLst/>
          </a:prstGeom>
          <a:solidFill>
            <a:schemeClr val="hlink"/>
          </a:solidFill>
          <a:ln w="9525" cap="flat" cmpd="sng" algn="ctr">
            <a:solidFill>
              <a:srgbClr val="CCCCCC"/>
            </a:solidFill>
            <a:prstDash val="solid"/>
            <a:round/>
            <a:headEnd type="none" w="med" len="med"/>
            <a:tailEnd type="none" w="med" len="med"/>
          </a:ln>
          <a:effectLst/>
        </p:spPr>
      </p:cxnSp>
      <p:sp>
        <p:nvSpPr>
          <p:cNvPr id="6" name="Title 1"/>
          <p:cNvSpPr>
            <a:spLocks noGrp="1"/>
          </p:cNvSpPr>
          <p:nvPr>
            <p:ph type="title"/>
          </p:nvPr>
        </p:nvSpPr>
        <p:spPr/>
        <p:txBody>
          <a:bodyPr/>
          <a:lstStyle/>
          <a:p>
            <a:r>
              <a:rPr lang="en-US" dirty="0"/>
              <a:t>Differentiated Intersection of Portfolio Characteristics</a:t>
            </a:r>
            <a:br>
              <a:rPr lang="en-US" dirty="0"/>
            </a:br>
            <a:r>
              <a:rPr lang="en-US" sz="1600" b="1" dirty="0">
                <a:solidFill>
                  <a:srgbClr val="768692"/>
                </a:solidFill>
              </a:rPr>
              <a:t>Overarching philosophy and mandate combine to result in a compelling intersection of investment characteristics</a:t>
            </a:r>
          </a:p>
        </p:txBody>
      </p:sp>
      <p:sp>
        <p:nvSpPr>
          <p:cNvPr id="5" name="Slide Number Placeholder 4"/>
          <p:cNvSpPr>
            <a:spLocks noGrp="1"/>
          </p:cNvSpPr>
          <p:nvPr>
            <p:ph type="sldNum" sz="quarter" idx="14"/>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E6474CC2-1230-4213-AD1A-4B2FEEABA7A1}" type="slidenum">
              <a:rPr kumimoji="0" lang="en-US" sz="800" b="1" i="0" u="none" strike="noStrike" kern="1200" cap="none" spc="0" normalizeH="0" baseline="0" noProof="0" smtClean="0">
                <a:ln>
                  <a:noFill/>
                </a:ln>
                <a:solidFill>
                  <a:srgbClr val="000000"/>
                </a:solidFill>
                <a:effectLst/>
                <a:uLnTx/>
                <a:uFillTx/>
                <a:latin typeface="Arial" charset="0"/>
                <a:ea typeface="ＭＳ Ｐゴシック"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26</a:t>
            </a:fld>
            <a:endParaRPr kumimoji="0" lang="en-US" sz="800" b="1" i="0" u="none" strike="noStrike" kern="1200" cap="none" spc="0" normalizeH="0" baseline="0" noProof="0" dirty="0">
              <a:ln>
                <a:noFill/>
              </a:ln>
              <a:solidFill>
                <a:srgbClr val="000000"/>
              </a:solidFill>
              <a:effectLst/>
              <a:uLnTx/>
              <a:uFillTx/>
              <a:latin typeface="Arial" charset="0"/>
              <a:ea typeface="ＭＳ Ｐゴシック" charset="-128"/>
              <a:cs typeface="+mn-cs"/>
            </a:endParaRPr>
          </a:p>
        </p:txBody>
      </p:sp>
      <p:sp>
        <p:nvSpPr>
          <p:cNvPr id="3" name="Footer Placeholder 2"/>
          <p:cNvSpPr>
            <a:spLocks noGrp="1"/>
          </p:cNvSpPr>
          <p:nvPr>
            <p:ph type="ftr" sz="quarter" idx="17"/>
          </p:nvPr>
        </p:nvSpPr>
        <p:spPr>
          <a:xfrm>
            <a:off x="320675" y="6508750"/>
            <a:ext cx="3930650" cy="173038"/>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charset="0"/>
                <a:ea typeface="ＭＳ Ｐゴシック" charset="-128"/>
                <a:cs typeface="+mn-cs"/>
              </a:rPr>
              <a:t>For institutional use only.</a:t>
            </a:r>
            <a:endParaRPr kumimoji="0" lang="en-US" sz="800" b="0" i="0" u="none" strike="noStrike" kern="1200" cap="none" spc="0" normalizeH="0" baseline="0" noProof="0" dirty="0">
              <a:ln>
                <a:noFill/>
              </a:ln>
              <a:solidFill>
                <a:srgbClr val="000000"/>
              </a:solidFill>
              <a:effectLst/>
              <a:uLnTx/>
              <a:uFillTx/>
              <a:latin typeface="Arial" charset="0"/>
              <a:ea typeface="ＭＳ Ｐゴシック" charset="-128"/>
              <a:cs typeface="+mn-cs"/>
            </a:endParaRPr>
          </a:p>
        </p:txBody>
      </p:sp>
      <p:sp>
        <p:nvSpPr>
          <p:cNvPr id="7" name="Text Box 1347"/>
          <p:cNvSpPr txBox="1">
            <a:spLocks noChangeArrowheads="1"/>
          </p:cNvSpPr>
          <p:nvPr/>
        </p:nvSpPr>
        <p:spPr bwMode="auto">
          <a:xfrm>
            <a:off x="320040" y="5800023"/>
            <a:ext cx="5552254" cy="784830"/>
          </a:xfrm>
          <a:prstGeom prst="rect">
            <a:avLst/>
          </a:prstGeom>
          <a:noFill/>
          <a:ln w="9525" algn="ctr">
            <a:noFill/>
            <a:miter lim="800000"/>
            <a:headEnd/>
            <a:tailEnd/>
          </a:ln>
        </p:spPr>
        <p:txBody>
          <a:bodyPr wrap="square" anchor="b" anchorCtr="0">
            <a:spAutoFit/>
          </a:bodyPr>
          <a:lstStyle/>
          <a:p>
            <a:pPr marL="0" marR="0" lvl="0" indent="0" algn="l" defTabSz="914400" rtl="0" eaLnBrk="1" fontAlgn="base" latinLnBrk="0" hangingPunct="1">
              <a:lnSpc>
                <a:spcPct val="100000"/>
              </a:lnSpc>
              <a:spcBef>
                <a:spcPts val="300"/>
              </a:spcBef>
              <a:spcAft>
                <a:spcPct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rPr>
              <a:t>* Percentages represent the percent of Morningstar US Fund Large Blend (Oldest Share Class) peers that adhere to the characteristic parameters in each column.  </a:t>
            </a:r>
          </a:p>
          <a:p>
            <a:pPr>
              <a:spcBef>
                <a:spcPts val="300"/>
              </a:spcBef>
              <a:defRPr/>
            </a:pP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rPr>
              <a:t>Note: In April 2023, Fidelity Large Cap Stock Fund was reclassified as Morningstar US Fund Large Blend from Morningstar US Fund Large Value. </a:t>
            </a:r>
          </a:p>
          <a:p>
            <a:pPr>
              <a:spcBef>
                <a:spcPts val="300"/>
              </a:spcBef>
              <a:defRPr/>
            </a:pP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rPr>
              <a:t>Source: Morningstar, as of 12/31/25.</a:t>
            </a:r>
          </a:p>
        </p:txBody>
      </p:sp>
      <p:graphicFrame>
        <p:nvGraphicFramePr>
          <p:cNvPr id="13" name="Table 12"/>
          <p:cNvGraphicFramePr>
            <a:graphicFrameLocks noGrp="1"/>
          </p:cNvGraphicFramePr>
          <p:nvPr>
            <p:extLst>
              <p:ext uri="{D42A27DB-BD31-4B8C-83A1-F6EECF244321}">
                <p14:modId xmlns:p14="http://schemas.microsoft.com/office/powerpoint/2010/main" val="4294730756"/>
              </p:ext>
            </p:extLst>
          </p:nvPr>
        </p:nvGraphicFramePr>
        <p:xfrm>
          <a:off x="395544" y="2743200"/>
          <a:ext cx="7834056" cy="911378"/>
        </p:xfrm>
        <a:graphic>
          <a:graphicData uri="http://schemas.openxmlformats.org/drawingml/2006/table">
            <a:tbl>
              <a:tblPr firstRow="1" bandRow="1">
                <a:tableStyleId>{5C22544A-7EE6-4342-B048-85BDC9FD1C3A}</a:tableStyleId>
              </a:tblPr>
              <a:tblGrid>
                <a:gridCol w="1639184">
                  <a:extLst>
                    <a:ext uri="{9D8B030D-6E8A-4147-A177-3AD203B41FA5}">
                      <a16:colId xmlns:a16="http://schemas.microsoft.com/office/drawing/2014/main" val="20000"/>
                    </a:ext>
                  </a:extLst>
                </a:gridCol>
                <a:gridCol w="2051427">
                  <a:extLst>
                    <a:ext uri="{9D8B030D-6E8A-4147-A177-3AD203B41FA5}">
                      <a16:colId xmlns:a16="http://schemas.microsoft.com/office/drawing/2014/main" val="20001"/>
                    </a:ext>
                  </a:extLst>
                </a:gridCol>
                <a:gridCol w="1998945">
                  <a:extLst>
                    <a:ext uri="{9D8B030D-6E8A-4147-A177-3AD203B41FA5}">
                      <a16:colId xmlns:a16="http://schemas.microsoft.com/office/drawing/2014/main" val="20002"/>
                    </a:ext>
                  </a:extLst>
                </a:gridCol>
                <a:gridCol w="2144500">
                  <a:extLst>
                    <a:ext uri="{9D8B030D-6E8A-4147-A177-3AD203B41FA5}">
                      <a16:colId xmlns:a16="http://schemas.microsoft.com/office/drawing/2014/main" val="20003"/>
                    </a:ext>
                  </a:extLst>
                </a:gridCol>
              </a:tblGrid>
              <a:tr h="410924">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sz="900" b="1" kern="1200" noProof="0" dirty="0">
                          <a:solidFill>
                            <a:schemeClr val="tx1"/>
                          </a:solidFill>
                          <a:latin typeface="+mn-lt"/>
                          <a:ea typeface="+mn-ea"/>
                          <a:cs typeface="+mn-cs"/>
                        </a:rPr>
                        <a:t>Fidelity Large Cap Stock Fund</a:t>
                      </a:r>
                    </a:p>
                  </a:txBody>
                  <a:tcPr anchor="ctr">
                    <a:lnL w="38100" cap="flat" cmpd="sng" algn="ctr">
                      <a:noFill/>
                      <a:prstDash val="solid"/>
                      <a:round/>
                      <a:headEnd type="none" w="med" len="med"/>
                      <a:tailEnd type="none" w="med" len="med"/>
                    </a:lnL>
                    <a:lnR w="9525" cap="flat" cmpd="sng" algn="ctr">
                      <a:noFill/>
                      <a:prstDash val="solid"/>
                      <a:round/>
                      <a:headEnd type="none" w="med" len="med"/>
                      <a:tailEnd type="none" w="med" len="med"/>
                    </a:lnR>
                    <a:lnT w="38100" cap="flat" cmpd="sng" algn="ctr">
                      <a:noFill/>
                      <a:prstDash val="solid"/>
                      <a:round/>
                      <a:headEnd type="none" w="med" len="med"/>
                      <a:tailEnd type="none" w="med" len="med"/>
                    </a:lnT>
                    <a:solidFill>
                      <a:srgbClr val="EAEAEA"/>
                    </a:solidFill>
                  </a:tcPr>
                </a:tc>
                <a:tc>
                  <a:txBody>
                    <a:bodyPr/>
                    <a:lstStyle/>
                    <a:p>
                      <a:pPr marL="0" indent="0" algn="ctr">
                        <a:spcBef>
                          <a:spcPts val="600"/>
                        </a:spcBef>
                        <a:buClr>
                          <a:srgbClr val="4C5F6C"/>
                        </a:buClr>
                        <a:buFontTx/>
                        <a:buNone/>
                      </a:pPr>
                      <a:r>
                        <a:rPr kumimoji="0" lang="en-US" sz="900" b="0" i="0" u="none" strike="noStrike" kern="1200" cap="none" spc="0" normalizeH="0" baseline="0" dirty="0">
                          <a:ln>
                            <a:noFill/>
                          </a:ln>
                          <a:solidFill>
                            <a:srgbClr val="172934"/>
                          </a:solidFill>
                          <a:effectLst/>
                          <a:uLnTx/>
                          <a:uFillTx/>
                          <a:latin typeface="Arial" pitchFamily="34" charset="0"/>
                          <a:ea typeface="ＭＳ Ｐゴシック"/>
                          <a:cs typeface="+mn-cs"/>
                        </a:rPr>
                        <a:t>Price-to-earnings ratio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0" i="0" u="none" strike="noStrike" kern="1200" cap="none" spc="0" normalizeH="0" baseline="0" dirty="0">
                          <a:ln>
                            <a:noFill/>
                          </a:ln>
                          <a:solidFill>
                            <a:srgbClr val="172934"/>
                          </a:solidFill>
                          <a:effectLst/>
                          <a:uLnTx/>
                          <a:uFillTx/>
                          <a:latin typeface="Arial" pitchFamily="34" charset="0"/>
                          <a:ea typeface="ＭＳ Ｐゴシック"/>
                          <a:cs typeface="+mn-cs"/>
                        </a:rPr>
                        <a:t>&lt; 24.0x</a:t>
                      </a:r>
                    </a:p>
                  </a:txBody>
                  <a:tcPr marL="18288" marR="18288" marT="13729" marB="13729"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38100" cap="flat" cmpd="sng" algn="ctr">
                      <a:noFill/>
                      <a:prstDash val="solid"/>
                      <a:round/>
                      <a:headEnd type="none" w="med" len="med"/>
                      <a:tailEnd type="none" w="med" len="med"/>
                    </a:lnT>
                    <a:solidFill>
                      <a:srgbClr val="F8F8F8"/>
                    </a:solidFill>
                  </a:tcPr>
                </a:tc>
                <a:tc>
                  <a:txBody>
                    <a:bodyPr/>
                    <a:lstStyle/>
                    <a:p>
                      <a:pPr marL="0" indent="0" algn="ctr">
                        <a:spcBef>
                          <a:spcPts val="600"/>
                        </a:spcBef>
                        <a:buClr>
                          <a:srgbClr val="4C5F6C"/>
                        </a:buClr>
                        <a:buFontTx/>
                        <a:buNone/>
                      </a:pPr>
                      <a:r>
                        <a:rPr kumimoji="0" lang="en-US" sz="900" b="0" i="0" u="none" strike="noStrike" kern="1200" cap="none" spc="0" normalizeH="0" baseline="0" dirty="0">
                          <a:ln>
                            <a:noFill/>
                          </a:ln>
                          <a:solidFill>
                            <a:srgbClr val="172934"/>
                          </a:solidFill>
                          <a:effectLst/>
                          <a:uLnTx/>
                          <a:uFillTx/>
                          <a:latin typeface="Arial" pitchFamily="34" charset="0"/>
                          <a:ea typeface="ＭＳ Ｐゴシック"/>
                          <a:cs typeface="+mn-cs"/>
                        </a:rPr>
                        <a:t>Average Market Cap</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0" i="0" u="none" strike="noStrike" kern="1200" cap="none" spc="0" normalizeH="0" baseline="0" dirty="0">
                          <a:ln>
                            <a:noFill/>
                          </a:ln>
                          <a:solidFill>
                            <a:srgbClr val="172934"/>
                          </a:solidFill>
                          <a:effectLst/>
                          <a:uLnTx/>
                          <a:uFillTx/>
                          <a:latin typeface="Arial" pitchFamily="34" charset="0"/>
                          <a:ea typeface="ＭＳ Ｐゴシック"/>
                          <a:cs typeface="+mn-cs"/>
                        </a:rPr>
                        <a:t> &gt; $325B</a:t>
                      </a:r>
                    </a:p>
                  </a:txBody>
                  <a:tcPr marL="18288" marR="18288" marT="13729" marB="13729"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38100" cap="flat" cmpd="sng" algn="ctr">
                      <a:noFill/>
                      <a:prstDash val="solid"/>
                      <a:round/>
                      <a:headEnd type="none" w="med" len="med"/>
                      <a:tailEnd type="none" w="med" len="med"/>
                    </a:lnT>
                    <a:solidFill>
                      <a:srgbClr val="F8F8F8"/>
                    </a:solidFill>
                  </a:tcPr>
                </a:tc>
                <a:tc>
                  <a:txBody>
                    <a:bodyPr/>
                    <a:lstStyle/>
                    <a:p>
                      <a:pPr marL="0" indent="0" algn="ctr">
                        <a:spcBef>
                          <a:spcPts val="600"/>
                        </a:spcBef>
                        <a:buClr>
                          <a:srgbClr val="4C5F6C"/>
                        </a:buClr>
                        <a:buFontTx/>
                        <a:buNone/>
                      </a:pPr>
                      <a:r>
                        <a:rPr kumimoji="0" lang="en-US" sz="900" b="0" i="0" u="none" strike="noStrike" kern="1200" cap="none" spc="0" normalizeH="0" baseline="0" dirty="0">
                          <a:ln>
                            <a:noFill/>
                          </a:ln>
                          <a:solidFill>
                            <a:srgbClr val="172934"/>
                          </a:solidFill>
                          <a:effectLst/>
                          <a:uLnTx/>
                          <a:uFillTx/>
                          <a:latin typeface="Arial" pitchFamily="34" charset="0"/>
                          <a:ea typeface="ＭＳ Ｐゴシック"/>
                          <a:cs typeface="+mn-cs"/>
                        </a:rPr>
                        <a:t>Technology Sector Exposure</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0" i="0" u="none" strike="noStrike" kern="1200" cap="none" spc="0" normalizeH="0" baseline="0" dirty="0">
                          <a:ln>
                            <a:noFill/>
                          </a:ln>
                          <a:solidFill>
                            <a:srgbClr val="172934"/>
                          </a:solidFill>
                          <a:effectLst/>
                          <a:uLnTx/>
                          <a:uFillTx/>
                          <a:latin typeface="Arial" pitchFamily="34" charset="0"/>
                          <a:ea typeface="ＭＳ Ｐゴシック"/>
                          <a:cs typeface="+mn-cs"/>
                        </a:rPr>
                        <a:t>&lt; 23.0% &amp;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0" i="0" u="none" strike="noStrike" kern="1200" cap="none" spc="0" normalizeH="0" baseline="0" dirty="0">
                          <a:ln>
                            <a:noFill/>
                          </a:ln>
                          <a:solidFill>
                            <a:srgbClr val="172934"/>
                          </a:solidFill>
                          <a:effectLst/>
                          <a:uLnTx/>
                          <a:uFillTx/>
                          <a:latin typeface="Arial" pitchFamily="34" charset="0"/>
                          <a:ea typeface="ＭＳ Ｐゴシック"/>
                          <a:cs typeface="+mn-cs"/>
                        </a:rPr>
                        <a:t>Internet Software &amp; Services= 0.0%</a:t>
                      </a:r>
                    </a:p>
                  </a:txBody>
                  <a:tcPr marL="18288" marR="18288" marT="13729" marB="13729"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38100" cap="flat" cmpd="sng" algn="ctr">
                      <a:noFill/>
                      <a:prstDash val="solid"/>
                      <a:round/>
                      <a:headEnd type="none" w="med" len="med"/>
                      <a:tailEnd type="none" w="med" len="med"/>
                    </a:lnT>
                    <a:solidFill>
                      <a:srgbClr val="F8F8F8"/>
                    </a:solidFill>
                  </a:tcPr>
                </a:tc>
                <a:extLst>
                  <a:ext uri="{0D108BD9-81ED-4DB2-BD59-A6C34878D82A}">
                    <a16:rowId xmlns:a16="http://schemas.microsoft.com/office/drawing/2014/main" val="10000"/>
                  </a:ext>
                </a:extLst>
              </a:tr>
              <a:tr h="410924">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sz="900" b="1" kern="1200" noProof="0" dirty="0">
                          <a:solidFill>
                            <a:schemeClr val="tx1"/>
                          </a:solidFill>
                          <a:latin typeface="+mn-lt"/>
                          <a:ea typeface="+mn-ea"/>
                          <a:cs typeface="+mn-cs"/>
                        </a:rPr>
                        <a:t>% of Mutual Funds*:</a:t>
                      </a:r>
                      <a:br>
                        <a:rPr lang="en-US" sz="900" b="1" kern="1200" noProof="0" dirty="0">
                          <a:solidFill>
                            <a:schemeClr val="tx1"/>
                          </a:solidFill>
                          <a:latin typeface="+mn-lt"/>
                          <a:ea typeface="+mn-ea"/>
                          <a:cs typeface="+mn-cs"/>
                        </a:rPr>
                      </a:br>
                      <a:r>
                        <a:rPr lang="en-US" sz="800" b="0" kern="1200" noProof="0" dirty="0">
                          <a:solidFill>
                            <a:schemeClr val="tx1"/>
                          </a:solidFill>
                          <a:latin typeface="+mn-lt"/>
                          <a:ea typeface="+mn-ea"/>
                          <a:cs typeface="+mn-cs"/>
                        </a:rPr>
                        <a:t>(Total: 652 Morningstar US Fund</a:t>
                      </a:r>
                      <a:r>
                        <a:rPr lang="en-US" sz="800" b="0" kern="1200" baseline="0" noProof="0" dirty="0">
                          <a:solidFill>
                            <a:schemeClr val="tx1"/>
                          </a:solidFill>
                          <a:latin typeface="+mn-lt"/>
                          <a:ea typeface="+mn-ea"/>
                          <a:cs typeface="+mn-cs"/>
                        </a:rPr>
                        <a:t> Large Blend </a:t>
                      </a:r>
                      <a:r>
                        <a:rPr lang="en-US" sz="800" b="0" kern="1200" noProof="0" dirty="0">
                          <a:solidFill>
                            <a:schemeClr val="tx1"/>
                          </a:solidFill>
                          <a:latin typeface="+mn-lt"/>
                          <a:ea typeface="+mn-ea"/>
                          <a:cs typeface="+mn-cs"/>
                        </a:rPr>
                        <a:t>funds)</a:t>
                      </a:r>
                    </a:p>
                  </a:txBody>
                  <a:tcPr anchor="ctr">
                    <a:lnL w="38100" cap="flat" cmpd="sng" algn="ctr">
                      <a:noFill/>
                      <a:prstDash val="solid"/>
                      <a:round/>
                      <a:headEnd type="none" w="med" len="med"/>
                      <a:tailEnd type="none" w="med" len="med"/>
                    </a:lnL>
                    <a:lnR w="9525" cap="flat" cmpd="sng" algn="ctr">
                      <a:noFill/>
                      <a:prstDash val="solid"/>
                      <a:round/>
                      <a:headEnd type="none" w="med" len="med"/>
                      <a:tailEnd type="none" w="med" len="med"/>
                    </a:lnR>
                    <a:solidFill>
                      <a:srgbClr val="EAEA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0" i="0" u="none" strike="noStrike" kern="1200" cap="none" spc="0" normalizeH="0" baseline="0" dirty="0">
                          <a:ln>
                            <a:noFill/>
                          </a:ln>
                          <a:solidFill>
                            <a:srgbClr val="172934"/>
                          </a:solidFill>
                          <a:effectLst/>
                          <a:uLnTx/>
                          <a:uFillTx/>
                          <a:latin typeface="Arial" pitchFamily="34" charset="0"/>
                          <a:ea typeface="ＭＳ Ｐゴシック"/>
                          <a:cs typeface="+mn-cs"/>
                        </a:rPr>
                        <a:t>16.3%</a:t>
                      </a:r>
                    </a:p>
                  </a:txBody>
                  <a:tcPr marL="18288" marR="18288" marT="13729" marB="13729"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solidFill>
                      <a:srgbClr val="F8F8F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0" i="0" u="none" strike="noStrike" kern="1200" cap="none" spc="0" normalizeH="0" baseline="0" dirty="0">
                          <a:ln>
                            <a:noFill/>
                          </a:ln>
                          <a:solidFill>
                            <a:srgbClr val="172934"/>
                          </a:solidFill>
                          <a:effectLst/>
                          <a:uLnTx/>
                          <a:uFillTx/>
                          <a:latin typeface="Arial" pitchFamily="34" charset="0"/>
                          <a:ea typeface="ＭＳ Ｐゴシック"/>
                          <a:cs typeface="+mn-cs"/>
                        </a:rPr>
                        <a:t>53.8%</a:t>
                      </a:r>
                    </a:p>
                  </a:txBody>
                  <a:tcPr marL="18288" marR="18288" marT="13729" marB="13729"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solidFill>
                      <a:srgbClr val="F8F8F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0" i="0" u="none" strike="noStrike" kern="1200" cap="none" spc="0" normalizeH="0" baseline="0" dirty="0">
                          <a:ln>
                            <a:noFill/>
                          </a:ln>
                          <a:solidFill>
                            <a:srgbClr val="172934"/>
                          </a:solidFill>
                          <a:effectLst/>
                          <a:uLnTx/>
                          <a:uFillTx/>
                          <a:latin typeface="Arial" pitchFamily="34" charset="0"/>
                          <a:ea typeface="ＭＳ Ｐゴシック"/>
                          <a:cs typeface="+mn-cs"/>
                        </a:rPr>
                        <a:t>14.9%</a:t>
                      </a:r>
                    </a:p>
                  </a:txBody>
                  <a:tcPr marL="18288" marR="18288" marT="13729" marB="13729"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solidFill>
                      <a:srgbClr val="F8F8F8"/>
                    </a:solidFill>
                  </a:tcPr>
                </a:tc>
                <a:extLst>
                  <a:ext uri="{0D108BD9-81ED-4DB2-BD59-A6C34878D82A}">
                    <a16:rowId xmlns:a16="http://schemas.microsoft.com/office/drawing/2014/main" val="10001"/>
                  </a:ext>
                </a:extLst>
              </a:tr>
            </a:tbl>
          </a:graphicData>
        </a:graphic>
      </p:graphicFrame>
      <p:cxnSp>
        <p:nvCxnSpPr>
          <p:cNvPr id="14" name="Straight Connector 13"/>
          <p:cNvCxnSpPr/>
          <p:nvPr/>
        </p:nvCxnSpPr>
        <p:spPr bwMode="auto">
          <a:xfrm>
            <a:off x="4867655" y="2182011"/>
            <a:ext cx="475489" cy="0"/>
          </a:xfrm>
          <a:prstGeom prst="line">
            <a:avLst/>
          </a:prstGeom>
          <a:solidFill>
            <a:schemeClr val="hlink"/>
          </a:solidFill>
          <a:ln w="57150" cap="flat" cmpd="sng" algn="ctr">
            <a:solidFill>
              <a:srgbClr val="7A9B3D"/>
            </a:solidFill>
            <a:prstDash val="solid"/>
            <a:round/>
            <a:headEnd type="none" w="med" len="med"/>
            <a:tailEnd type="none" w="med" len="med"/>
          </a:ln>
          <a:effectLst/>
        </p:spPr>
      </p:cxnSp>
      <p:cxnSp>
        <p:nvCxnSpPr>
          <p:cNvPr id="17" name="Straight Connector 16"/>
          <p:cNvCxnSpPr/>
          <p:nvPr/>
        </p:nvCxnSpPr>
        <p:spPr bwMode="auto">
          <a:xfrm>
            <a:off x="2801111" y="2182011"/>
            <a:ext cx="475489" cy="0"/>
          </a:xfrm>
          <a:prstGeom prst="line">
            <a:avLst/>
          </a:prstGeom>
          <a:solidFill>
            <a:schemeClr val="hlink"/>
          </a:solidFill>
          <a:ln w="57150" cap="flat" cmpd="sng" algn="ctr">
            <a:solidFill>
              <a:srgbClr val="298FC2"/>
            </a:solidFill>
            <a:prstDash val="solid"/>
            <a:round/>
            <a:headEnd type="none" w="med" len="med"/>
            <a:tailEnd type="none" w="med" len="med"/>
          </a:ln>
          <a:effectLst/>
        </p:spPr>
      </p:cxnSp>
      <p:cxnSp>
        <p:nvCxnSpPr>
          <p:cNvPr id="19" name="Straight Connector 18"/>
          <p:cNvCxnSpPr/>
          <p:nvPr/>
        </p:nvCxnSpPr>
        <p:spPr bwMode="auto">
          <a:xfrm>
            <a:off x="6934200" y="2182011"/>
            <a:ext cx="475489" cy="0"/>
          </a:xfrm>
          <a:prstGeom prst="line">
            <a:avLst/>
          </a:prstGeom>
          <a:solidFill>
            <a:schemeClr val="hlink"/>
          </a:solidFill>
          <a:ln w="57150" cap="flat" cmpd="sng" algn="ctr">
            <a:solidFill>
              <a:schemeClr val="accent6">
                <a:lumMod val="75000"/>
              </a:schemeClr>
            </a:solidFill>
            <a:prstDash val="solid"/>
            <a:round/>
            <a:headEnd type="none" w="med" len="med"/>
            <a:tailEnd type="none" w="med" len="med"/>
          </a:ln>
          <a:effectLst/>
        </p:spPr>
      </p:cxnSp>
      <p:sp>
        <p:nvSpPr>
          <p:cNvPr id="32" name="Isosceles Triangle 31"/>
          <p:cNvSpPr/>
          <p:nvPr/>
        </p:nvSpPr>
        <p:spPr bwMode="auto">
          <a:xfrm rot="10800000">
            <a:off x="4770895" y="4952999"/>
            <a:ext cx="286511" cy="76200"/>
          </a:xfrm>
          <a:prstGeom prst="triangle">
            <a:avLst/>
          </a:prstGeom>
          <a:solidFill>
            <a:srgbClr val="999999"/>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srgbClr val="000000"/>
              </a:solidFill>
              <a:effectLst/>
              <a:uLnTx/>
              <a:uFillTx/>
              <a:latin typeface="Arial" pitchFamily="34" charset="0"/>
              <a:ea typeface="ＭＳ Ｐゴシック" charset="-128"/>
            </a:endParaRPr>
          </a:p>
        </p:txBody>
      </p:sp>
      <p:cxnSp>
        <p:nvCxnSpPr>
          <p:cNvPr id="24" name="Straight Connector 23"/>
          <p:cNvCxnSpPr/>
          <p:nvPr/>
        </p:nvCxnSpPr>
        <p:spPr bwMode="auto">
          <a:xfrm>
            <a:off x="0" y="4953000"/>
            <a:ext cx="9162578" cy="0"/>
          </a:xfrm>
          <a:prstGeom prst="line">
            <a:avLst/>
          </a:prstGeom>
          <a:solidFill>
            <a:schemeClr val="hlink"/>
          </a:solidFill>
          <a:ln w="9525" cap="flat" cmpd="sng" algn="ctr">
            <a:solidFill>
              <a:srgbClr val="CCCCCC"/>
            </a:solidFill>
            <a:prstDash val="solid"/>
            <a:round/>
            <a:headEnd type="none" w="med" len="med"/>
            <a:tailEnd type="none" w="med" len="med"/>
          </a:ln>
          <a:effectLst/>
        </p:spPr>
      </p:cxnSp>
      <p:cxnSp>
        <p:nvCxnSpPr>
          <p:cNvPr id="26" name="Straight Connector 25"/>
          <p:cNvCxnSpPr/>
          <p:nvPr/>
        </p:nvCxnSpPr>
        <p:spPr bwMode="auto">
          <a:xfrm>
            <a:off x="0" y="2154653"/>
            <a:ext cx="9144000" cy="0"/>
          </a:xfrm>
          <a:prstGeom prst="line">
            <a:avLst/>
          </a:prstGeom>
          <a:solidFill>
            <a:schemeClr val="hlink"/>
          </a:solidFill>
          <a:ln w="9525" cap="flat" cmpd="sng" algn="ctr">
            <a:solidFill>
              <a:srgbClr val="CCCCCC"/>
            </a:solidFill>
            <a:prstDash val="solid"/>
            <a:round/>
            <a:headEnd type="none" w="med" len="med"/>
            <a:tailEnd type="none" w="med" len="med"/>
          </a:ln>
          <a:effectLst/>
        </p:spPr>
      </p:cxnSp>
      <p:graphicFrame>
        <p:nvGraphicFramePr>
          <p:cNvPr id="20" name="Chart 19"/>
          <p:cNvGraphicFramePr/>
          <p:nvPr>
            <p:extLst>
              <p:ext uri="{D42A27DB-BD31-4B8C-83A1-F6EECF244321}">
                <p14:modId xmlns:p14="http://schemas.microsoft.com/office/powerpoint/2010/main" val="406215855"/>
              </p:ext>
            </p:extLst>
          </p:nvPr>
        </p:nvGraphicFramePr>
        <p:xfrm>
          <a:off x="2224530" y="3648426"/>
          <a:ext cx="1630704" cy="125033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1" name="Chart 20"/>
          <p:cNvGraphicFramePr/>
          <p:nvPr>
            <p:extLst>
              <p:ext uri="{D42A27DB-BD31-4B8C-83A1-F6EECF244321}">
                <p14:modId xmlns:p14="http://schemas.microsoft.com/office/powerpoint/2010/main" val="1612244179"/>
              </p:ext>
            </p:extLst>
          </p:nvPr>
        </p:nvGraphicFramePr>
        <p:xfrm>
          <a:off x="4299370" y="3648426"/>
          <a:ext cx="1644230" cy="125033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5" name="Chart 24"/>
          <p:cNvGraphicFramePr/>
          <p:nvPr>
            <p:extLst>
              <p:ext uri="{D42A27DB-BD31-4B8C-83A1-F6EECF244321}">
                <p14:modId xmlns:p14="http://schemas.microsoft.com/office/powerpoint/2010/main" val="912710060"/>
              </p:ext>
            </p:extLst>
          </p:nvPr>
        </p:nvGraphicFramePr>
        <p:xfrm>
          <a:off x="6370296" y="3648426"/>
          <a:ext cx="1630704" cy="1250331"/>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6731684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Object 121"/>
          <p:cNvGraphicFramePr>
            <a:graphicFrameLocks noChangeAspect="1"/>
          </p:cNvGraphicFramePr>
          <p:nvPr>
            <p:extLst>
              <p:ext uri="{D42A27DB-BD31-4B8C-83A1-F6EECF244321}">
                <p14:modId xmlns:p14="http://schemas.microsoft.com/office/powerpoint/2010/main" val="1221493114"/>
              </p:ext>
            </p:extLst>
          </p:nvPr>
        </p:nvGraphicFramePr>
        <p:xfrm>
          <a:off x="131109" y="1367503"/>
          <a:ext cx="4307541" cy="453614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7" name="Group 89"/>
          <p:cNvGraphicFramePr>
            <a:graphicFrameLocks noGrp="1"/>
          </p:cNvGraphicFramePr>
          <p:nvPr>
            <p:extLst>
              <p:ext uri="{D42A27DB-BD31-4B8C-83A1-F6EECF244321}">
                <p14:modId xmlns:p14="http://schemas.microsoft.com/office/powerpoint/2010/main" val="1029804599"/>
              </p:ext>
            </p:extLst>
          </p:nvPr>
        </p:nvGraphicFramePr>
        <p:xfrm>
          <a:off x="4676775" y="1148153"/>
          <a:ext cx="3971926" cy="4495174"/>
        </p:xfrm>
        <a:graphic>
          <a:graphicData uri="http://schemas.openxmlformats.org/drawingml/2006/table">
            <a:tbl>
              <a:tblPr/>
              <a:tblGrid>
                <a:gridCol w="1905000">
                  <a:extLst>
                    <a:ext uri="{9D8B030D-6E8A-4147-A177-3AD203B41FA5}">
                      <a16:colId xmlns:a16="http://schemas.microsoft.com/office/drawing/2014/main" val="20000"/>
                    </a:ext>
                  </a:extLst>
                </a:gridCol>
                <a:gridCol w="1033463">
                  <a:extLst>
                    <a:ext uri="{9D8B030D-6E8A-4147-A177-3AD203B41FA5}">
                      <a16:colId xmlns:a16="http://schemas.microsoft.com/office/drawing/2014/main" val="20001"/>
                    </a:ext>
                  </a:extLst>
                </a:gridCol>
                <a:gridCol w="1033463">
                  <a:extLst>
                    <a:ext uri="{9D8B030D-6E8A-4147-A177-3AD203B41FA5}">
                      <a16:colId xmlns:a16="http://schemas.microsoft.com/office/drawing/2014/main" val="20002"/>
                    </a:ext>
                  </a:extLst>
                </a:gridCol>
              </a:tblGrid>
              <a:tr h="275307">
                <a:tc>
                  <a:txBody>
                    <a:bodyPr/>
                    <a:lstStyle/>
                    <a:p>
                      <a:pPr marL="3175" marR="0" lvl="0" indent="0" algn="l" defTabSz="1463675" rtl="0" eaLnBrk="1" fontAlgn="base" latinLnBrk="0" hangingPunct="1">
                        <a:lnSpc>
                          <a:spcPct val="100000"/>
                        </a:lnSpc>
                        <a:spcBef>
                          <a:spcPts val="0"/>
                        </a:spcBef>
                        <a:spcAft>
                          <a:spcPts val="0"/>
                        </a:spcAft>
                        <a:buClrTx/>
                        <a:buSzPct val="40000"/>
                        <a:buFontTx/>
                        <a:buNone/>
                        <a:tabLst/>
                      </a:pPr>
                      <a:r>
                        <a:rPr kumimoji="0" lang="en-US" sz="800" b="1" i="0" u="none" strike="noStrike" kern="1200" cap="none" normalizeH="0" baseline="0" dirty="0">
                          <a:ln>
                            <a:noFill/>
                          </a:ln>
                          <a:solidFill>
                            <a:schemeClr val="bg1"/>
                          </a:solidFill>
                          <a:effectLst/>
                          <a:latin typeface="+mj-lt"/>
                          <a:ea typeface="ＭＳ Ｐゴシック" pitchFamily="34" charset="-128"/>
                          <a:cs typeface="+mn-cs"/>
                        </a:rPr>
                        <a:t>Fund Facts</a:t>
                      </a:r>
                    </a:p>
                  </a:txBody>
                  <a:tcPr marL="45720" marR="0" marT="0" marB="0" anchor="ctr" horzOverflow="overflow">
                    <a:lnL>
                      <a:noFill/>
                    </a:lnL>
                    <a:lnR>
                      <a:noFill/>
                    </a:lnR>
                    <a:lnT>
                      <a:noFill/>
                    </a:lnT>
                    <a:lnB w="9525" cap="flat" cmpd="sng" algn="ctr">
                      <a:noFill/>
                      <a:prstDash val="sysDot"/>
                      <a:round/>
                      <a:headEnd type="none" w="med" len="med"/>
                      <a:tailEnd type="none" w="med" len="med"/>
                    </a:lnB>
                    <a:lnTlToBr>
                      <a:noFill/>
                    </a:lnTlToBr>
                    <a:lnBlToTr>
                      <a:noFill/>
                    </a:lnBlToTr>
                    <a:solidFill>
                      <a:srgbClr val="768692"/>
                    </a:solidFill>
                  </a:tcPr>
                </a:tc>
                <a:tc>
                  <a:txBody>
                    <a:bodyPr/>
                    <a:lstStyle/>
                    <a:p>
                      <a:pPr marL="57150" marR="0" lvl="0" indent="0" algn="ctr" defTabSz="1463675" rtl="0" eaLnBrk="0" fontAlgn="base" latinLnBrk="0" hangingPunct="0">
                        <a:lnSpc>
                          <a:spcPct val="100000"/>
                        </a:lnSpc>
                        <a:spcBef>
                          <a:spcPts val="0"/>
                        </a:spcBef>
                        <a:spcAft>
                          <a:spcPts val="0"/>
                        </a:spcAft>
                        <a:buClrTx/>
                        <a:buSzPct val="40000"/>
                        <a:buFontTx/>
                        <a:buNone/>
                        <a:tabLst/>
                      </a:pPr>
                      <a:r>
                        <a:rPr kumimoji="0" lang="en-US" sz="800" b="1" i="0" u="none" strike="noStrike" cap="none" normalizeH="0" baseline="0">
                          <a:ln>
                            <a:noFill/>
                          </a:ln>
                          <a:solidFill>
                            <a:schemeClr val="bg1"/>
                          </a:solidFill>
                          <a:effectLst/>
                          <a:latin typeface="+mj-lt"/>
                          <a:ea typeface="ＭＳ Ｐゴシック" pitchFamily="34" charset="-128"/>
                        </a:rPr>
                        <a:t>Fidelity Large Cap Stock Fund</a:t>
                      </a:r>
                      <a:endParaRPr kumimoji="0" lang="en-US" sz="800" b="1" i="0" u="none" strike="noStrike" cap="none" normalizeH="0" baseline="0" dirty="0">
                        <a:ln>
                          <a:noFill/>
                        </a:ln>
                        <a:solidFill>
                          <a:schemeClr val="bg1"/>
                        </a:solidFill>
                        <a:effectLst/>
                        <a:latin typeface="+mj-lt"/>
                        <a:ea typeface="ＭＳ Ｐゴシック" pitchFamily="34" charset="-128"/>
                      </a:endParaRPr>
                    </a:p>
                  </a:txBody>
                  <a:tcPr marL="0" marR="0" marT="0" marB="0" anchor="ctr" horzOverflow="overflow">
                    <a:lnL>
                      <a:noFill/>
                    </a:lnL>
                    <a:lnR>
                      <a:noFill/>
                    </a:lnR>
                    <a:lnT>
                      <a:noFill/>
                    </a:lnT>
                    <a:lnB w="9525" cap="flat" cmpd="sng" algn="ctr">
                      <a:noFill/>
                      <a:prstDash val="sysDot"/>
                      <a:round/>
                      <a:headEnd type="none" w="med" len="med"/>
                      <a:tailEnd type="none" w="med" len="med"/>
                    </a:lnB>
                    <a:lnTlToBr>
                      <a:noFill/>
                    </a:lnTlToBr>
                    <a:lnBlToTr>
                      <a:noFill/>
                    </a:lnBlToTr>
                    <a:solidFill>
                      <a:srgbClr val="768692"/>
                    </a:solidFill>
                  </a:tcPr>
                </a:tc>
                <a:tc>
                  <a:txBody>
                    <a:bodyPr/>
                    <a:lstStyle/>
                    <a:p>
                      <a:pPr algn="ctr">
                        <a:lnSpc>
                          <a:spcPct val="100000"/>
                        </a:lnSpc>
                        <a:spcBef>
                          <a:spcPts val="0"/>
                        </a:spcBef>
                        <a:spcAft>
                          <a:spcPts val="0"/>
                        </a:spcAft>
                      </a:pPr>
                      <a:r>
                        <a:rPr lang="en-US" sz="800" b="1" i="0">
                          <a:solidFill>
                            <a:schemeClr val="bg1"/>
                          </a:solidFill>
                          <a:latin typeface="+mj-lt"/>
                        </a:rPr>
                        <a:t>S&amp;P 500 Index</a:t>
                      </a:r>
                      <a:endParaRPr lang="en-US" sz="800" b="1" i="0" dirty="0">
                        <a:solidFill>
                          <a:schemeClr val="bg1"/>
                        </a:solidFill>
                        <a:latin typeface="+mj-lt"/>
                      </a:endParaRPr>
                    </a:p>
                  </a:txBody>
                  <a:tcPr marL="0" marR="0" marT="0" marB="0" anchor="ctr" horzOverflow="overflow">
                    <a:lnL>
                      <a:noFill/>
                    </a:lnL>
                    <a:lnR>
                      <a:noFill/>
                    </a:lnR>
                    <a:lnT>
                      <a:noFill/>
                    </a:lnT>
                    <a:lnB w="9525" cap="flat" cmpd="sng" algn="ctr">
                      <a:noFill/>
                      <a:prstDash val="sysDot"/>
                      <a:round/>
                      <a:headEnd type="none" w="med" len="med"/>
                      <a:tailEnd type="none" w="med" len="med"/>
                    </a:lnB>
                    <a:lnTlToBr>
                      <a:noFill/>
                    </a:lnTlToBr>
                    <a:lnBlToTr>
                      <a:noFill/>
                    </a:lnBlToTr>
                    <a:solidFill>
                      <a:srgbClr val="768692"/>
                    </a:solidFill>
                  </a:tcPr>
                </a:tc>
                <a:extLst>
                  <a:ext uri="{0D108BD9-81ED-4DB2-BD59-A6C34878D82A}">
                    <a16:rowId xmlns:a16="http://schemas.microsoft.com/office/drawing/2014/main" val="10000"/>
                  </a:ext>
                </a:extLst>
              </a:tr>
              <a:tr h="160932">
                <a:tc>
                  <a:txBody>
                    <a:bodyPr/>
                    <a:lstStyle/>
                    <a:p>
                      <a:pPr marL="0" marR="0" lvl="0" indent="0" algn="l" defTabSz="914400" rtl="0" eaLnBrk="0" fontAlgn="base" latinLnBrk="0" hangingPunct="0">
                        <a:lnSpc>
                          <a:spcPct val="100000"/>
                        </a:lnSpc>
                        <a:spcBef>
                          <a:spcPts val="0"/>
                        </a:spcBef>
                        <a:spcAft>
                          <a:spcPts val="0"/>
                        </a:spcAft>
                        <a:buClr>
                          <a:schemeClr val="bg2"/>
                        </a:buClr>
                        <a:buSzTx/>
                        <a:buFont typeface="Webdings" pitchFamily="18" charset="2"/>
                        <a:buNone/>
                        <a:tabLst/>
                      </a:pPr>
                      <a:r>
                        <a:rPr kumimoji="0" lang="en-US" sz="800" b="0" i="0" u="none" strike="noStrike" cap="none" normalizeH="0" baseline="0" dirty="0">
                          <a:ln>
                            <a:noFill/>
                          </a:ln>
                          <a:solidFill>
                            <a:schemeClr val="tx1"/>
                          </a:solidFill>
                          <a:effectLst/>
                          <a:latin typeface="+mj-lt"/>
                        </a:rPr>
                        <a:t>Total Net Assets ($B)</a:t>
                      </a:r>
                    </a:p>
                  </a:txBody>
                  <a:tcPr marL="45720" marR="45720" marT="0" marB="0" anchor="ctr" horzOverflow="overflow">
                    <a:lnL>
                      <a:noFill/>
                    </a:lnL>
                    <a:lnR>
                      <a:noFill/>
                    </a:lnR>
                    <a:lnT>
                      <a:noFill/>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ts val="0"/>
                        </a:spcBef>
                        <a:spcAft>
                          <a:spcPts val="0"/>
                        </a:spcAft>
                        <a:buClr>
                          <a:schemeClr val="bg2"/>
                        </a:buClr>
                        <a:buSzTx/>
                        <a:buFont typeface="Webdings" pitchFamily="18" charset="2"/>
                        <a:buNone/>
                        <a:tabLst/>
                      </a:pPr>
                      <a:r>
                        <a:rPr kumimoji="0" lang="en-US" sz="800" b="0" i="0" u="none" strike="noStrike" cap="none" normalizeH="0" baseline="0" dirty="0">
                          <a:ln>
                            <a:noFill/>
                          </a:ln>
                          <a:solidFill>
                            <a:schemeClr val="tx1"/>
                          </a:solidFill>
                          <a:effectLst/>
                          <a:latin typeface="+mj-lt"/>
                        </a:rPr>
                        <a:t>$9.2</a:t>
                      </a:r>
                    </a:p>
                  </a:txBody>
                  <a:tcPr marL="0" marR="0" marT="0" marB="0" anchor="ctr" horzOverflow="overflow">
                    <a:lnL>
                      <a:noFill/>
                    </a:lnL>
                    <a:lnR>
                      <a:noFill/>
                    </a:lnR>
                    <a:lnT>
                      <a:noFill/>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ts val="0"/>
                        </a:spcBef>
                        <a:spcAft>
                          <a:spcPts val="0"/>
                        </a:spcAft>
                        <a:buClr>
                          <a:schemeClr val="bg2"/>
                        </a:buClr>
                        <a:buSzTx/>
                        <a:buFont typeface="Webdings" pitchFamily="18" charset="2"/>
                        <a:buNone/>
                        <a:tabLst/>
                      </a:pPr>
                      <a:r>
                        <a:rPr kumimoji="0" lang="en-US" sz="800" b="0" i="0" u="none" strike="noStrike" cap="none" normalizeH="0" baseline="0" dirty="0">
                          <a:ln>
                            <a:noFill/>
                          </a:ln>
                          <a:solidFill>
                            <a:schemeClr val="tx1"/>
                          </a:solidFill>
                          <a:effectLst/>
                          <a:latin typeface="+mj-lt"/>
                        </a:rPr>
                        <a:t>-</a:t>
                      </a:r>
                    </a:p>
                  </a:txBody>
                  <a:tcPr marL="0" marR="0" marT="0" marB="0" anchor="ctr">
                    <a:lnL>
                      <a:noFill/>
                    </a:lnL>
                    <a:lnR>
                      <a:noFill/>
                    </a:lnR>
                    <a:lnT>
                      <a:noFill/>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60932">
                <a:tc>
                  <a:txBody>
                    <a:bodyPr/>
                    <a:lstStyle/>
                    <a:p>
                      <a:pPr marL="0" marR="0" lvl="0" indent="0" algn="l" defTabSz="914400" rtl="0" eaLnBrk="0" fontAlgn="base" latinLnBrk="0" hangingPunct="0">
                        <a:lnSpc>
                          <a:spcPct val="100000"/>
                        </a:lnSpc>
                        <a:spcBef>
                          <a:spcPts val="0"/>
                        </a:spcBef>
                        <a:spcAft>
                          <a:spcPts val="0"/>
                        </a:spcAft>
                        <a:buClr>
                          <a:schemeClr val="bg2"/>
                        </a:buClr>
                        <a:buSzTx/>
                        <a:buFont typeface="Webdings" pitchFamily="18" charset="2"/>
                        <a:buNone/>
                        <a:tabLst/>
                      </a:pPr>
                      <a:r>
                        <a:rPr kumimoji="0" lang="en-US" sz="800" b="0" i="0" u="none" strike="noStrike" cap="none" normalizeH="0" baseline="0" dirty="0">
                          <a:ln>
                            <a:noFill/>
                          </a:ln>
                          <a:solidFill>
                            <a:schemeClr val="tx1"/>
                          </a:solidFill>
                          <a:effectLst/>
                          <a:latin typeface="+mj-lt"/>
                        </a:rPr>
                        <a:t>Number of Holdings</a:t>
                      </a:r>
                    </a:p>
                  </a:txBody>
                  <a:tcPr marL="45720" marR="45720" marT="0" marB="0" anchor="ctr" horzOverflow="overflow">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ts val="0"/>
                        </a:spcBef>
                        <a:spcAft>
                          <a:spcPts val="0"/>
                        </a:spcAft>
                        <a:buClr>
                          <a:schemeClr val="bg2"/>
                        </a:buClr>
                        <a:buSzTx/>
                        <a:buFont typeface="Webdings" pitchFamily="18" charset="2"/>
                        <a:buNone/>
                        <a:tabLst/>
                      </a:pPr>
                      <a:r>
                        <a:rPr kumimoji="0" lang="en-US" sz="800" b="0" i="0" u="none" strike="noStrike" cap="none" normalizeH="0" baseline="0" dirty="0">
                          <a:ln>
                            <a:noFill/>
                          </a:ln>
                          <a:solidFill>
                            <a:schemeClr val="tx1"/>
                          </a:solidFill>
                          <a:effectLst/>
                          <a:latin typeface="+mj-lt"/>
                        </a:rPr>
                        <a:t>195</a:t>
                      </a:r>
                    </a:p>
                  </a:txBody>
                  <a:tcPr marL="0" marR="0" marT="0" marB="0" anchor="ctr" horzOverflow="overflow">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ts val="0"/>
                        </a:spcBef>
                        <a:spcAft>
                          <a:spcPts val="0"/>
                        </a:spcAft>
                        <a:buClr>
                          <a:schemeClr val="bg2"/>
                        </a:buClr>
                        <a:buSzTx/>
                        <a:buFont typeface="Webdings" pitchFamily="18" charset="2"/>
                        <a:buNone/>
                        <a:tabLst/>
                      </a:pPr>
                      <a:r>
                        <a:rPr kumimoji="0" lang="en-US" sz="800" b="0" i="0" u="none" strike="noStrike" cap="none" normalizeH="0" baseline="0" dirty="0">
                          <a:ln>
                            <a:noFill/>
                          </a:ln>
                          <a:solidFill>
                            <a:schemeClr val="tx1"/>
                          </a:solidFill>
                          <a:effectLst/>
                          <a:latin typeface="+mj-lt"/>
                        </a:rPr>
                        <a:t>-</a:t>
                      </a:r>
                    </a:p>
                  </a:txBody>
                  <a:tcPr marL="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60932">
                <a:tc>
                  <a:txBody>
                    <a:bodyPr/>
                    <a:lstStyle/>
                    <a:p>
                      <a:pPr marL="0" marR="0" lvl="0" indent="0" algn="l" defTabSz="914400" rtl="0" eaLnBrk="0" fontAlgn="base" latinLnBrk="0" hangingPunct="0">
                        <a:lnSpc>
                          <a:spcPct val="100000"/>
                        </a:lnSpc>
                        <a:spcBef>
                          <a:spcPts val="0"/>
                        </a:spcBef>
                        <a:spcAft>
                          <a:spcPts val="0"/>
                        </a:spcAft>
                        <a:buClr>
                          <a:schemeClr val="bg2"/>
                        </a:buClr>
                        <a:buSzTx/>
                        <a:buFont typeface="Webdings" pitchFamily="18" charset="2"/>
                        <a:buNone/>
                        <a:tabLst/>
                      </a:pPr>
                      <a:r>
                        <a:rPr kumimoji="0" lang="en-US" sz="800" b="0" i="0" u="none" strike="noStrike" cap="none" normalizeH="0" baseline="0" dirty="0">
                          <a:ln>
                            <a:noFill/>
                          </a:ln>
                          <a:solidFill>
                            <a:schemeClr val="tx1"/>
                          </a:solidFill>
                          <a:effectLst/>
                          <a:latin typeface="+mj-lt"/>
                        </a:rPr>
                        <a:t>Turnover Rate* (10/25)</a:t>
                      </a:r>
                    </a:p>
                  </a:txBody>
                  <a:tcPr marL="45720" marR="45720" marT="0" marB="0" anchor="ctr" horzOverflow="overflow">
                    <a:lnL>
                      <a:noFill/>
                    </a:lnL>
                    <a:lnR>
                      <a:noFill/>
                    </a:lnR>
                    <a:lnT w="9525" cap="flat" cmpd="sng" algn="ctr">
                      <a:solidFill>
                        <a:srgbClr val="999999"/>
                      </a:solidFill>
                      <a:prstDash val="sysDot"/>
                      <a:round/>
                      <a:headEnd type="none" w="med" len="med"/>
                      <a:tailEnd type="none" w="med" len="med"/>
                    </a:lnT>
                    <a:lnB w="9525" cap="flat" cmpd="sng" algn="ctr">
                      <a:noFill/>
                      <a:prstDash val="sysDot"/>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ts val="0"/>
                        </a:spcBef>
                        <a:spcAft>
                          <a:spcPts val="0"/>
                        </a:spcAft>
                        <a:buClr>
                          <a:schemeClr val="bg2"/>
                        </a:buClr>
                        <a:buSzTx/>
                        <a:buFont typeface="Webdings" pitchFamily="18" charset="2"/>
                        <a:buNone/>
                        <a:tabLst/>
                      </a:pPr>
                      <a:r>
                        <a:rPr kumimoji="0" lang="en-US" sz="800" b="0" i="0" u="none" strike="noStrike" cap="none" normalizeH="0" baseline="0" dirty="0">
                          <a:ln>
                            <a:noFill/>
                          </a:ln>
                          <a:solidFill>
                            <a:schemeClr val="tx1"/>
                          </a:solidFill>
                          <a:effectLst/>
                          <a:latin typeface="+mj-lt"/>
                        </a:rPr>
                        <a:t>20%</a:t>
                      </a:r>
                    </a:p>
                  </a:txBody>
                  <a:tcPr marL="0" marR="0" marT="0" marB="0" anchor="ctr" horzOverflow="overflow">
                    <a:lnL>
                      <a:noFill/>
                    </a:lnL>
                    <a:lnR>
                      <a:noFill/>
                    </a:lnR>
                    <a:lnT w="9525" cap="flat" cmpd="sng" algn="ctr">
                      <a:solidFill>
                        <a:srgbClr val="999999"/>
                      </a:solidFill>
                      <a:prstDash val="sysDot"/>
                      <a:round/>
                      <a:headEnd type="none" w="med" len="med"/>
                      <a:tailEnd type="none" w="med" len="med"/>
                    </a:lnT>
                    <a:lnB w="9525" cap="flat" cmpd="sng" algn="ctr">
                      <a:noFill/>
                      <a:prstDash val="sysDot"/>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ts val="0"/>
                        </a:spcBef>
                        <a:spcAft>
                          <a:spcPts val="0"/>
                        </a:spcAft>
                        <a:buClr>
                          <a:schemeClr val="bg2"/>
                        </a:buClr>
                        <a:buSzTx/>
                        <a:buFont typeface="Webdings" pitchFamily="18" charset="2"/>
                        <a:buNone/>
                        <a:tabLst/>
                      </a:pPr>
                      <a:r>
                        <a:rPr kumimoji="0" lang="en-US" sz="800" b="0" i="0" u="none" strike="noStrike" cap="none" normalizeH="0" baseline="0" dirty="0">
                          <a:ln>
                            <a:noFill/>
                          </a:ln>
                          <a:solidFill>
                            <a:schemeClr val="tx1"/>
                          </a:solidFill>
                          <a:effectLst/>
                          <a:latin typeface="+mj-lt"/>
                        </a:rPr>
                        <a:t>-</a:t>
                      </a:r>
                    </a:p>
                  </a:txBody>
                  <a:tcPr marL="0" marR="0" marT="0" marB="0" anchor="ctr">
                    <a:lnL>
                      <a:noFill/>
                    </a:lnL>
                    <a:lnR>
                      <a:noFill/>
                    </a:lnR>
                    <a:lnT w="9525" cap="flat" cmpd="sng" algn="ctr">
                      <a:solidFill>
                        <a:srgbClr val="999999"/>
                      </a:solidFill>
                      <a:prstDash val="sysDot"/>
                      <a:round/>
                      <a:headEnd type="none" w="med" len="med"/>
                      <a:tailEnd type="none" w="med" len="med"/>
                    </a:lnT>
                    <a:lnB w="9525" cap="flat" cmpd="sng" algn="ctr">
                      <a:no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10415">
                <a:tc>
                  <a:txBody>
                    <a:bodyPr/>
                    <a:lstStyle/>
                    <a:p>
                      <a:pPr marL="3175" marR="0" lvl="0" indent="0" algn="l" defTabSz="1463675" rtl="0" eaLnBrk="1" fontAlgn="base" latinLnBrk="0" hangingPunct="1">
                        <a:lnSpc>
                          <a:spcPct val="100000"/>
                        </a:lnSpc>
                        <a:spcBef>
                          <a:spcPts val="0"/>
                        </a:spcBef>
                        <a:spcAft>
                          <a:spcPts val="0"/>
                        </a:spcAft>
                        <a:buClrTx/>
                        <a:buSzPct val="40000"/>
                        <a:buFontTx/>
                        <a:buNone/>
                        <a:tabLst/>
                      </a:pPr>
                      <a:r>
                        <a:rPr kumimoji="0" lang="en-US" sz="800" b="1" i="0" u="none" strike="noStrike" kern="1200" cap="none" normalizeH="0" baseline="0" dirty="0">
                          <a:ln>
                            <a:noFill/>
                          </a:ln>
                          <a:solidFill>
                            <a:schemeClr val="bg1"/>
                          </a:solidFill>
                          <a:effectLst/>
                          <a:latin typeface="+mj-lt"/>
                          <a:ea typeface="ＭＳ Ｐゴシック" pitchFamily="34" charset="-128"/>
                          <a:cs typeface="+mn-cs"/>
                        </a:rPr>
                        <a:t>Asset Allocation</a:t>
                      </a:r>
                    </a:p>
                  </a:txBody>
                  <a:tcPr marL="45720" marR="45720" marT="0" marB="0" anchor="ctr" horzOverflow="overflow">
                    <a:lnL>
                      <a:noFill/>
                    </a:lnL>
                    <a:lnR>
                      <a:noFill/>
                    </a:lnR>
                    <a:lnT w="9525" cap="flat" cmpd="sng" algn="ctr">
                      <a:noFill/>
                      <a:prstDash val="sysDot"/>
                      <a:round/>
                      <a:headEnd type="none" w="med" len="med"/>
                      <a:tailEnd type="none" w="med" len="med"/>
                    </a:lnT>
                    <a:lnB w="9525" cap="flat" cmpd="sng" algn="ctr">
                      <a:noFill/>
                      <a:prstDash val="sysDot"/>
                      <a:round/>
                      <a:headEnd type="none" w="med" len="med"/>
                      <a:tailEnd type="none" w="med" len="med"/>
                    </a:lnB>
                    <a:lnTlToBr>
                      <a:noFill/>
                    </a:lnTlToBr>
                    <a:lnBlToTr>
                      <a:noFill/>
                    </a:lnBlToTr>
                    <a:solidFill>
                      <a:srgbClr val="ADB6BE"/>
                    </a:solidFill>
                  </a:tcPr>
                </a:tc>
                <a:tc>
                  <a:txBody>
                    <a:bodyPr/>
                    <a:lstStyle/>
                    <a:p>
                      <a:pPr algn="ctr" fontAlgn="ctr"/>
                      <a:endParaRPr lang="en-US" sz="800" b="0" i="0" u="none" strike="noStrike" dirty="0">
                        <a:solidFill>
                          <a:srgbClr val="FF0000"/>
                        </a:solidFill>
                        <a:effectLst/>
                        <a:latin typeface="Arial"/>
                      </a:endParaRPr>
                    </a:p>
                  </a:txBody>
                  <a:tcPr marL="9525" marR="9525" marT="9525" marB="0" anchor="ctr">
                    <a:lnL>
                      <a:noFill/>
                    </a:lnL>
                    <a:lnR>
                      <a:noFill/>
                    </a:lnR>
                    <a:lnT w="9525" cap="flat" cmpd="sng" algn="ctr">
                      <a:noFill/>
                      <a:prstDash val="sysDot"/>
                      <a:round/>
                      <a:headEnd type="none" w="med" len="med"/>
                      <a:tailEnd type="none" w="med" len="med"/>
                    </a:lnT>
                    <a:lnB w="9525" cap="flat" cmpd="sng" algn="ctr">
                      <a:noFill/>
                      <a:prstDash val="sysDot"/>
                      <a:round/>
                      <a:headEnd type="none" w="med" len="med"/>
                      <a:tailEnd type="none" w="med" len="med"/>
                    </a:lnB>
                    <a:lnTlToBr>
                      <a:noFill/>
                    </a:lnTlToBr>
                    <a:lnBlToTr>
                      <a:noFill/>
                    </a:lnBlToTr>
                    <a:solidFill>
                      <a:srgbClr val="ADB6BE"/>
                    </a:solidFill>
                  </a:tcPr>
                </a:tc>
                <a:tc>
                  <a:txBody>
                    <a:bodyPr/>
                    <a:lstStyle/>
                    <a:p>
                      <a:pPr algn="ctr" fontAlgn="ctr"/>
                      <a:endParaRPr lang="en-US" sz="800" b="0" i="0" u="none" strike="noStrike" dirty="0">
                        <a:solidFill>
                          <a:schemeClr val="tx1"/>
                        </a:solidFill>
                        <a:effectLst/>
                        <a:latin typeface="Arial"/>
                      </a:endParaRPr>
                    </a:p>
                  </a:txBody>
                  <a:tcPr marL="9525" marR="9525" marT="9525" marB="0" anchor="ctr">
                    <a:lnL>
                      <a:noFill/>
                    </a:lnL>
                    <a:lnR>
                      <a:noFill/>
                    </a:lnR>
                    <a:lnT w="9525" cap="flat" cmpd="sng" algn="ctr">
                      <a:noFill/>
                      <a:prstDash val="sysDot"/>
                      <a:round/>
                      <a:headEnd type="none" w="med" len="med"/>
                      <a:tailEnd type="none" w="med" len="med"/>
                    </a:lnT>
                    <a:lnB w="9525" cap="flat" cmpd="sng" algn="ctr">
                      <a:noFill/>
                      <a:prstDash val="sysDot"/>
                      <a:round/>
                      <a:headEnd type="none" w="med" len="med"/>
                      <a:tailEnd type="none" w="med" len="med"/>
                    </a:lnB>
                    <a:lnTlToBr>
                      <a:noFill/>
                    </a:lnTlToBr>
                    <a:lnBlToTr>
                      <a:noFill/>
                    </a:lnBlToTr>
                    <a:solidFill>
                      <a:srgbClr val="ADB6BE"/>
                    </a:solidFill>
                  </a:tcPr>
                </a:tc>
                <a:extLst>
                  <a:ext uri="{0D108BD9-81ED-4DB2-BD59-A6C34878D82A}">
                    <a16:rowId xmlns:a16="http://schemas.microsoft.com/office/drawing/2014/main" val="10004"/>
                  </a:ext>
                </a:extLst>
              </a:tr>
              <a:tr h="160932">
                <a:tc>
                  <a:txBody>
                    <a:bodyPr/>
                    <a:lstStyle/>
                    <a:p>
                      <a:pPr marL="0" marR="0" lvl="0" indent="0" algn="l" defTabSz="914400" rtl="0" eaLnBrk="0" fontAlgn="base" latinLnBrk="0" hangingPunct="0">
                        <a:lnSpc>
                          <a:spcPct val="100000"/>
                        </a:lnSpc>
                        <a:spcBef>
                          <a:spcPts val="0"/>
                        </a:spcBef>
                        <a:spcAft>
                          <a:spcPts val="0"/>
                        </a:spcAft>
                        <a:buClr>
                          <a:schemeClr val="bg2"/>
                        </a:buClr>
                        <a:buSzTx/>
                        <a:buFont typeface="Webdings" pitchFamily="18" charset="2"/>
                        <a:buNone/>
                        <a:tabLst/>
                      </a:pPr>
                      <a:r>
                        <a:rPr kumimoji="0" lang="en-US" sz="800" b="0" i="0" u="none" strike="noStrike" kern="1200" cap="none" normalizeH="0" baseline="0">
                          <a:ln>
                            <a:noFill/>
                          </a:ln>
                          <a:solidFill>
                            <a:schemeClr val="tx1"/>
                          </a:solidFill>
                          <a:effectLst/>
                          <a:latin typeface="+mn-lt"/>
                          <a:ea typeface="+mn-ea"/>
                          <a:cs typeface="+mn-cs"/>
                        </a:rPr>
                        <a:t>Domestic Equities</a:t>
                      </a:r>
                      <a:endParaRPr kumimoji="0" lang="en-US" sz="800" b="0" i="0" u="none" strike="noStrike" cap="none" normalizeH="0" baseline="0" dirty="0">
                        <a:ln>
                          <a:noFill/>
                        </a:ln>
                        <a:solidFill>
                          <a:schemeClr val="tx1"/>
                        </a:solidFill>
                        <a:effectLst/>
                        <a:latin typeface="+mj-lt"/>
                      </a:endParaRPr>
                    </a:p>
                  </a:txBody>
                  <a:tcPr marL="45720" marR="0" marT="0" marB="0" anchor="ctr" horzOverflow="overflow">
                    <a:lnL>
                      <a:noFill/>
                    </a:lnL>
                    <a:lnR>
                      <a:noFill/>
                    </a:lnR>
                    <a:lnT w="9525" cap="flat" cmpd="sng" algn="ctr">
                      <a:no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ctr" latinLnBrk="0" hangingPunct="1">
                        <a:buNone/>
                      </a:pPr>
                      <a:r>
                        <a:rPr lang="en-US" sz="800" b="0" i="0" u="none" strike="noStrike" kern="1200" dirty="0">
                          <a:solidFill>
                            <a:schemeClr val="tx1"/>
                          </a:solidFill>
                          <a:effectLst/>
                          <a:latin typeface="Arial" panose="020B0604020202020204" pitchFamily="34" charset="0"/>
                          <a:ea typeface="+mn-ea"/>
                          <a:cs typeface="+mn-cs"/>
                        </a:rPr>
                        <a:t>83.2%</a:t>
                      </a:r>
                    </a:p>
                  </a:txBody>
                  <a:tcPr marL="9525" marR="9525" marT="9525" marB="0" anchor="b">
                    <a:lnL>
                      <a:noFill/>
                    </a:lnL>
                    <a:lnR>
                      <a:noFill/>
                    </a:lnR>
                    <a:lnT w="9525" cap="flat" cmpd="sng" algn="ctr">
                      <a:no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ts val="0"/>
                        </a:spcBef>
                        <a:spcAft>
                          <a:spcPts val="0"/>
                        </a:spcAft>
                        <a:buClr>
                          <a:schemeClr val="bg2"/>
                        </a:buClr>
                        <a:buSzTx/>
                        <a:buFont typeface="Webdings" pitchFamily="18" charset="2"/>
                        <a:buNone/>
                        <a:tabLst/>
                      </a:pPr>
                      <a:r>
                        <a:rPr kumimoji="0" lang="en-US" sz="800" b="0" i="0" u="none" strike="noStrike" cap="none" normalizeH="0" baseline="0" dirty="0">
                          <a:ln>
                            <a:noFill/>
                          </a:ln>
                          <a:solidFill>
                            <a:schemeClr val="tx1"/>
                          </a:solidFill>
                          <a:effectLst/>
                          <a:latin typeface="+mj-lt"/>
                        </a:rPr>
                        <a:t>-</a:t>
                      </a:r>
                    </a:p>
                  </a:txBody>
                  <a:tcPr marL="0" marR="0" marT="0" marB="0" anchor="ctr" horzOverflow="overflow">
                    <a:lnL>
                      <a:noFill/>
                    </a:lnL>
                    <a:lnR>
                      <a:noFill/>
                    </a:lnR>
                    <a:lnT w="9525" cap="flat" cmpd="sng" algn="ctr">
                      <a:no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160932">
                <a:tc>
                  <a:txBody>
                    <a:bodyPr/>
                    <a:lstStyle/>
                    <a:p>
                      <a:pPr marL="0" marR="0" lvl="0" indent="0" algn="l" defTabSz="914400" rtl="0" eaLnBrk="0" fontAlgn="base" latinLnBrk="0" hangingPunct="0">
                        <a:lnSpc>
                          <a:spcPct val="100000"/>
                        </a:lnSpc>
                        <a:spcBef>
                          <a:spcPts val="0"/>
                        </a:spcBef>
                        <a:spcAft>
                          <a:spcPts val="0"/>
                        </a:spcAft>
                        <a:buClr>
                          <a:schemeClr val="bg2"/>
                        </a:buClr>
                        <a:buSzTx/>
                        <a:buFont typeface="Webdings" pitchFamily="18" charset="2"/>
                        <a:buNone/>
                        <a:tabLst/>
                      </a:pPr>
                      <a:r>
                        <a:rPr kumimoji="0" lang="en-US" sz="800" b="0" i="0" u="none" strike="noStrike" kern="1200" cap="none" normalizeH="0" baseline="0">
                          <a:ln>
                            <a:noFill/>
                          </a:ln>
                          <a:solidFill>
                            <a:schemeClr val="tx1"/>
                          </a:solidFill>
                          <a:effectLst/>
                          <a:latin typeface="+mn-lt"/>
                          <a:ea typeface="+mn-ea"/>
                          <a:cs typeface="+mn-cs"/>
                        </a:rPr>
                        <a:t>International Equities</a:t>
                      </a:r>
                      <a:endParaRPr kumimoji="0" lang="en-US" sz="800" b="0" i="0" u="none" strike="noStrike" cap="none" normalizeH="0" baseline="0" dirty="0">
                        <a:ln>
                          <a:noFill/>
                        </a:ln>
                        <a:solidFill>
                          <a:schemeClr val="tx1"/>
                        </a:solidFill>
                        <a:effectLst/>
                        <a:latin typeface="+mj-lt"/>
                      </a:endParaRPr>
                    </a:p>
                  </a:txBody>
                  <a:tcPr marL="45720" marR="0" marT="0" marB="0" anchor="ctr" horzOverflow="overflow">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ctr" latinLnBrk="0" hangingPunct="1">
                        <a:buNone/>
                      </a:pPr>
                      <a:r>
                        <a:rPr lang="en-US" sz="800" b="0" i="0" u="none" strike="noStrike" kern="1200" dirty="0">
                          <a:solidFill>
                            <a:schemeClr val="tx1"/>
                          </a:solidFill>
                          <a:effectLst/>
                          <a:latin typeface="Arial" panose="020B0604020202020204" pitchFamily="34" charset="0"/>
                          <a:ea typeface="+mn-ea"/>
                          <a:cs typeface="+mn-cs"/>
                        </a:rPr>
                        <a:t>12.8%</a:t>
                      </a:r>
                    </a:p>
                  </a:txBody>
                  <a:tcPr marL="9525" marR="9525" marT="9525" marB="0" anchor="b">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ts val="0"/>
                        </a:spcBef>
                        <a:spcAft>
                          <a:spcPts val="0"/>
                        </a:spcAft>
                        <a:buClr>
                          <a:schemeClr val="bg2"/>
                        </a:buClr>
                        <a:buSzTx/>
                        <a:buFont typeface="Webdings" pitchFamily="18" charset="2"/>
                        <a:buNone/>
                        <a:tabLst/>
                      </a:pPr>
                      <a:r>
                        <a:rPr kumimoji="0" lang="en-US" sz="800" b="0" i="0" u="none" strike="noStrike" cap="none" normalizeH="0" baseline="0" dirty="0">
                          <a:ln>
                            <a:noFill/>
                          </a:ln>
                          <a:solidFill>
                            <a:schemeClr val="tx1"/>
                          </a:solidFill>
                          <a:effectLst/>
                          <a:latin typeface="+mj-lt"/>
                        </a:rPr>
                        <a:t>-</a:t>
                      </a:r>
                    </a:p>
                  </a:txBody>
                  <a:tcPr marL="0" marR="0" marT="0" marB="0" anchor="ctr" horzOverflow="overflow">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162551">
                <a:tc>
                  <a:txBody>
                    <a:bodyPr/>
                    <a:lstStyle/>
                    <a:p>
                      <a:pPr marL="0" marR="0" lvl="0" indent="0" algn="l" defTabSz="914400" rtl="0" eaLnBrk="0" fontAlgn="base" latinLnBrk="0" hangingPunct="0">
                        <a:lnSpc>
                          <a:spcPct val="100000"/>
                        </a:lnSpc>
                        <a:spcBef>
                          <a:spcPts val="0"/>
                        </a:spcBef>
                        <a:spcAft>
                          <a:spcPts val="0"/>
                        </a:spcAft>
                        <a:buClr>
                          <a:schemeClr val="bg2"/>
                        </a:buClr>
                        <a:buSzTx/>
                        <a:buFont typeface="Webdings" pitchFamily="18" charset="2"/>
                        <a:buNone/>
                        <a:tabLst/>
                      </a:pPr>
                      <a:r>
                        <a:rPr kumimoji="0" lang="en-US" sz="800" b="0" i="0" u="none" strike="noStrike" kern="1200" cap="none" normalizeH="0" baseline="0">
                          <a:ln>
                            <a:noFill/>
                          </a:ln>
                          <a:solidFill>
                            <a:schemeClr val="tx1"/>
                          </a:solidFill>
                          <a:effectLst/>
                          <a:latin typeface="+mn-lt"/>
                          <a:ea typeface="+mn-ea"/>
                          <a:cs typeface="+mn-cs"/>
                        </a:rPr>
                        <a:t>     Developed Markets</a:t>
                      </a:r>
                      <a:endParaRPr kumimoji="0" lang="en-US" sz="800" b="0" i="0" u="none" strike="noStrike" kern="1200" cap="none" normalizeH="0" baseline="0" dirty="0">
                        <a:ln>
                          <a:noFill/>
                        </a:ln>
                        <a:solidFill>
                          <a:schemeClr val="tx1"/>
                        </a:solidFill>
                        <a:effectLst/>
                        <a:latin typeface="+mn-lt"/>
                        <a:ea typeface="+mn-ea"/>
                        <a:cs typeface="+mn-cs"/>
                      </a:endParaRPr>
                    </a:p>
                  </a:txBody>
                  <a:tcPr marL="0" marR="0" marT="0" marB="0" anchor="ctr" horzOverflow="overflow">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ctr" latinLnBrk="0" hangingPunct="1">
                        <a:buNone/>
                      </a:pPr>
                      <a:r>
                        <a:rPr lang="en-US" sz="800" b="0" i="0" u="none" strike="noStrike" kern="1200" dirty="0">
                          <a:solidFill>
                            <a:schemeClr val="tx1"/>
                          </a:solidFill>
                          <a:effectLst/>
                          <a:latin typeface="Arial" panose="020B0604020202020204" pitchFamily="34" charset="0"/>
                          <a:ea typeface="+mn-ea"/>
                          <a:cs typeface="+mn-cs"/>
                        </a:rPr>
                        <a:t>12.0%</a:t>
                      </a:r>
                    </a:p>
                  </a:txBody>
                  <a:tcPr marL="9525" marR="9525" marT="9525" marB="0" anchor="b">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ts val="0"/>
                        </a:spcBef>
                        <a:spcAft>
                          <a:spcPts val="0"/>
                        </a:spcAft>
                        <a:buClr>
                          <a:schemeClr val="bg2"/>
                        </a:buClr>
                        <a:buSzTx/>
                        <a:buFont typeface="Webdings" pitchFamily="18" charset="2"/>
                        <a:buNone/>
                        <a:tabLst/>
                      </a:pPr>
                      <a:r>
                        <a:rPr kumimoji="0" lang="en-US" sz="800" b="0" i="0" u="none" strike="noStrike" cap="none" normalizeH="0" baseline="0" dirty="0">
                          <a:ln>
                            <a:noFill/>
                          </a:ln>
                          <a:solidFill>
                            <a:schemeClr val="tx1"/>
                          </a:solidFill>
                          <a:effectLst/>
                          <a:latin typeface="+mj-lt"/>
                        </a:rPr>
                        <a:t>-</a:t>
                      </a:r>
                    </a:p>
                  </a:txBody>
                  <a:tcPr marL="0" marR="0" marT="0" marB="0" anchor="ctr" horzOverflow="overflow">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162551">
                <a:tc>
                  <a:txBody>
                    <a:bodyPr/>
                    <a:lstStyle/>
                    <a:p>
                      <a:pPr marL="0" marR="0" lvl="0" indent="0" algn="l" defTabSz="914400" rtl="0" eaLnBrk="0" fontAlgn="base" latinLnBrk="0" hangingPunct="0">
                        <a:lnSpc>
                          <a:spcPct val="100000"/>
                        </a:lnSpc>
                        <a:spcBef>
                          <a:spcPts val="0"/>
                        </a:spcBef>
                        <a:spcAft>
                          <a:spcPts val="0"/>
                        </a:spcAft>
                        <a:buClr>
                          <a:schemeClr val="bg2"/>
                        </a:buClr>
                        <a:buSzTx/>
                        <a:buFont typeface="Webdings" pitchFamily="18" charset="2"/>
                        <a:buNone/>
                        <a:tabLst/>
                      </a:pPr>
                      <a:r>
                        <a:rPr kumimoji="0" lang="en-US" sz="800" b="0" i="0" u="none" strike="noStrike" kern="1200" cap="none" normalizeH="0" baseline="0">
                          <a:ln>
                            <a:noFill/>
                          </a:ln>
                          <a:solidFill>
                            <a:schemeClr val="tx1"/>
                          </a:solidFill>
                          <a:effectLst/>
                          <a:latin typeface="+mn-lt"/>
                          <a:ea typeface="+mn-ea"/>
                          <a:cs typeface="+mn-cs"/>
                        </a:rPr>
                        <a:t>     Emerging Markets</a:t>
                      </a:r>
                      <a:endParaRPr kumimoji="0" lang="en-US" sz="800" b="0" i="0" u="none" strike="noStrike" kern="1200" cap="none" normalizeH="0" baseline="0" dirty="0">
                        <a:ln>
                          <a:noFill/>
                        </a:ln>
                        <a:solidFill>
                          <a:schemeClr val="tx1"/>
                        </a:solidFill>
                        <a:effectLst/>
                        <a:latin typeface="+mn-lt"/>
                        <a:ea typeface="+mn-ea"/>
                        <a:cs typeface="+mn-cs"/>
                      </a:endParaRPr>
                    </a:p>
                  </a:txBody>
                  <a:tcPr marL="0" marR="0" marT="0" marB="0" anchor="ctr" horzOverflow="overflow">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ctr" latinLnBrk="0" hangingPunct="1">
                        <a:buNone/>
                      </a:pPr>
                      <a:r>
                        <a:rPr lang="en-US" sz="800" b="0" i="0" u="none" strike="noStrike" kern="1200" dirty="0">
                          <a:solidFill>
                            <a:schemeClr val="tx1"/>
                          </a:solidFill>
                          <a:effectLst/>
                          <a:latin typeface="Arial" panose="020B0604020202020204" pitchFamily="34" charset="0"/>
                          <a:ea typeface="+mn-ea"/>
                          <a:cs typeface="+mn-cs"/>
                        </a:rPr>
                        <a:t>0.8%</a:t>
                      </a:r>
                    </a:p>
                  </a:txBody>
                  <a:tcPr marL="9525" marR="9525" marT="9525" marB="0" anchor="b">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ts val="0"/>
                        </a:spcBef>
                        <a:spcAft>
                          <a:spcPts val="0"/>
                        </a:spcAft>
                        <a:buClr>
                          <a:schemeClr val="bg2"/>
                        </a:buClr>
                        <a:buSzTx/>
                        <a:buFont typeface="Webdings" pitchFamily="18" charset="2"/>
                        <a:buNone/>
                        <a:tabLst/>
                      </a:pPr>
                      <a:r>
                        <a:rPr kumimoji="0" lang="en-US" sz="800" b="0" i="0" u="none" strike="noStrike" cap="none" normalizeH="0" baseline="0" dirty="0">
                          <a:ln>
                            <a:noFill/>
                          </a:ln>
                          <a:solidFill>
                            <a:schemeClr val="tx1"/>
                          </a:solidFill>
                          <a:effectLst/>
                          <a:latin typeface="+mj-lt"/>
                        </a:rPr>
                        <a:t>-</a:t>
                      </a:r>
                    </a:p>
                  </a:txBody>
                  <a:tcPr marL="0" marR="0" marT="0" marB="0" anchor="ctr" horzOverflow="overflow">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162551">
                <a:tc>
                  <a:txBody>
                    <a:bodyPr/>
                    <a:lstStyle/>
                    <a:p>
                      <a:pPr marL="0" marR="0" lvl="0" indent="0" algn="l" defTabSz="914400" rtl="0" eaLnBrk="0" fontAlgn="base" latinLnBrk="0" hangingPunct="0">
                        <a:lnSpc>
                          <a:spcPct val="100000"/>
                        </a:lnSpc>
                        <a:spcBef>
                          <a:spcPts val="0"/>
                        </a:spcBef>
                        <a:spcAft>
                          <a:spcPts val="0"/>
                        </a:spcAft>
                        <a:buClr>
                          <a:schemeClr val="bg2"/>
                        </a:buClr>
                        <a:buSzTx/>
                        <a:buFont typeface="Webdings" pitchFamily="18" charset="2"/>
                        <a:buNone/>
                        <a:tabLst/>
                      </a:pPr>
                      <a:r>
                        <a:rPr kumimoji="0" lang="en-US" sz="800" b="0" i="0" u="none" strike="noStrike" kern="1200" cap="none" normalizeH="0" baseline="0">
                          <a:ln>
                            <a:noFill/>
                          </a:ln>
                          <a:solidFill>
                            <a:schemeClr val="tx1"/>
                          </a:solidFill>
                          <a:effectLst/>
                          <a:latin typeface="+mn-lt"/>
                          <a:ea typeface="+mn-ea"/>
                          <a:cs typeface="+mn-cs"/>
                        </a:rPr>
                        <a:t>Bonds</a:t>
                      </a:r>
                      <a:endParaRPr kumimoji="0" lang="en-US" sz="800" b="0" i="0" u="none" strike="noStrike" cap="none" normalizeH="0" baseline="0" dirty="0">
                        <a:ln>
                          <a:noFill/>
                        </a:ln>
                        <a:solidFill>
                          <a:schemeClr val="tx1"/>
                        </a:solidFill>
                        <a:effectLst/>
                        <a:latin typeface="+mj-lt"/>
                      </a:endParaRPr>
                    </a:p>
                  </a:txBody>
                  <a:tcPr marL="45720" marR="0" marT="0" marB="0" anchor="ctr" horzOverflow="overflow">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ctr" latinLnBrk="0" hangingPunct="1">
                        <a:buNone/>
                      </a:pPr>
                      <a:r>
                        <a:rPr lang="en-US" sz="800" b="0" i="0" u="none" strike="noStrike" kern="1200" dirty="0">
                          <a:solidFill>
                            <a:schemeClr val="tx1"/>
                          </a:solidFill>
                          <a:effectLst/>
                          <a:latin typeface="Arial" panose="020B0604020202020204" pitchFamily="34" charset="0"/>
                          <a:ea typeface="+mn-ea"/>
                          <a:cs typeface="+mn-cs"/>
                        </a:rPr>
                        <a:t>0.0%</a:t>
                      </a:r>
                    </a:p>
                  </a:txBody>
                  <a:tcPr marL="9525" marR="9525" marT="9525" marB="0" anchor="b">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ts val="0"/>
                        </a:spcBef>
                        <a:spcAft>
                          <a:spcPts val="0"/>
                        </a:spcAft>
                        <a:buClr>
                          <a:schemeClr val="bg2"/>
                        </a:buClr>
                        <a:buSzTx/>
                        <a:buFont typeface="Webdings" pitchFamily="18" charset="2"/>
                        <a:buNone/>
                        <a:tabLst/>
                      </a:pPr>
                      <a:r>
                        <a:rPr kumimoji="0" lang="en-US" sz="800" b="0" i="0" u="none" strike="noStrike" cap="none" normalizeH="0" baseline="0" dirty="0">
                          <a:ln>
                            <a:noFill/>
                          </a:ln>
                          <a:solidFill>
                            <a:schemeClr val="tx1"/>
                          </a:solidFill>
                          <a:effectLst/>
                          <a:latin typeface="+mj-lt"/>
                        </a:rPr>
                        <a:t>-</a:t>
                      </a:r>
                    </a:p>
                  </a:txBody>
                  <a:tcPr marL="0" marR="0" marT="0" marB="0" anchor="ctr" horzOverflow="overflow">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160932">
                <a:tc>
                  <a:txBody>
                    <a:bodyPr/>
                    <a:lstStyle/>
                    <a:p>
                      <a:pPr marL="0" marR="0" lvl="0" indent="0" algn="l" defTabSz="914400" rtl="0" eaLnBrk="0" fontAlgn="base" latinLnBrk="0" hangingPunct="0">
                        <a:lnSpc>
                          <a:spcPct val="100000"/>
                        </a:lnSpc>
                        <a:spcBef>
                          <a:spcPts val="0"/>
                        </a:spcBef>
                        <a:spcAft>
                          <a:spcPts val="0"/>
                        </a:spcAft>
                        <a:buClr>
                          <a:schemeClr val="bg2"/>
                        </a:buClr>
                        <a:buSzTx/>
                        <a:buFont typeface="Webdings" pitchFamily="18" charset="2"/>
                        <a:buNone/>
                        <a:tabLst/>
                      </a:pPr>
                      <a:r>
                        <a:rPr kumimoji="0" lang="en-US" sz="800" b="0" i="0" u="none" strike="noStrike" kern="1200" cap="none" normalizeH="0" baseline="0" dirty="0">
                          <a:ln>
                            <a:noFill/>
                          </a:ln>
                          <a:solidFill>
                            <a:schemeClr val="tx1"/>
                          </a:solidFill>
                          <a:effectLst/>
                          <a:latin typeface="+mn-lt"/>
                          <a:ea typeface="+mn-ea"/>
                          <a:cs typeface="+mn-cs"/>
                        </a:rPr>
                        <a:t>Cash and Other</a:t>
                      </a:r>
                    </a:p>
                  </a:txBody>
                  <a:tcPr marL="45720" marR="0" marT="0" marB="0" anchor="ctr" horzOverflow="overflow">
                    <a:lnL>
                      <a:noFill/>
                    </a:lnL>
                    <a:lnR>
                      <a:noFill/>
                    </a:lnR>
                    <a:lnT w="9525" cap="flat" cmpd="sng" algn="ctr">
                      <a:solidFill>
                        <a:srgbClr val="999999"/>
                      </a:solidFill>
                      <a:prstDash val="sysDot"/>
                      <a:round/>
                      <a:headEnd type="none" w="med" len="med"/>
                      <a:tailEnd type="none" w="med" len="med"/>
                    </a:lnT>
                    <a:lnB w="9525" cap="flat" cmpd="sng" algn="ctr">
                      <a:noFill/>
                      <a:prstDash val="sysDot"/>
                      <a:round/>
                      <a:headEnd type="none" w="med" len="med"/>
                      <a:tailEnd type="none" w="med" len="med"/>
                    </a:lnB>
                    <a:lnTlToBr>
                      <a:noFill/>
                    </a:lnTlToBr>
                    <a:lnBlToTr>
                      <a:noFill/>
                    </a:lnBlToTr>
                    <a:noFill/>
                  </a:tcPr>
                </a:tc>
                <a:tc>
                  <a:txBody>
                    <a:bodyPr/>
                    <a:lstStyle/>
                    <a:p>
                      <a:pPr marL="0" algn="ctr" defTabSz="914400" rtl="0" eaLnBrk="1" fontAlgn="ctr" latinLnBrk="0" hangingPunct="1">
                        <a:buNone/>
                      </a:pPr>
                      <a:r>
                        <a:rPr lang="en-US" sz="800" b="0" i="0" u="none" strike="noStrike" kern="1200" dirty="0">
                          <a:solidFill>
                            <a:schemeClr val="tx1"/>
                          </a:solidFill>
                          <a:effectLst/>
                          <a:latin typeface="Arial" panose="020B0604020202020204" pitchFamily="34" charset="0"/>
                          <a:ea typeface="+mn-ea"/>
                          <a:cs typeface="+mn-cs"/>
                        </a:rPr>
                        <a:t>4.0%</a:t>
                      </a:r>
                    </a:p>
                  </a:txBody>
                  <a:tcPr marL="9525" marR="9525" marT="9525" marB="0" anchor="b">
                    <a:lnL>
                      <a:noFill/>
                    </a:lnL>
                    <a:lnR>
                      <a:noFill/>
                    </a:lnR>
                    <a:lnT w="9525" cap="flat" cmpd="sng" algn="ctr">
                      <a:solidFill>
                        <a:srgbClr val="999999"/>
                      </a:solidFill>
                      <a:prstDash val="sysDot"/>
                      <a:round/>
                      <a:headEnd type="none" w="med" len="med"/>
                      <a:tailEnd type="none" w="med" len="med"/>
                    </a:lnT>
                    <a:lnB w="9525" cap="flat" cmpd="sng" algn="ctr">
                      <a:noFill/>
                      <a:prstDash val="sysDot"/>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ts val="0"/>
                        </a:spcBef>
                        <a:spcAft>
                          <a:spcPts val="0"/>
                        </a:spcAft>
                        <a:buClr>
                          <a:schemeClr val="bg2"/>
                        </a:buClr>
                        <a:buSzTx/>
                        <a:buFont typeface="Webdings" pitchFamily="18" charset="2"/>
                        <a:buNone/>
                        <a:tabLst/>
                      </a:pPr>
                      <a:r>
                        <a:rPr kumimoji="0" lang="en-US" sz="800" b="0" i="0" u="none" strike="noStrike" cap="none" normalizeH="0" baseline="0" dirty="0">
                          <a:ln>
                            <a:noFill/>
                          </a:ln>
                          <a:solidFill>
                            <a:schemeClr val="tx1"/>
                          </a:solidFill>
                          <a:effectLst/>
                          <a:latin typeface="+mj-lt"/>
                        </a:rPr>
                        <a:t>-</a:t>
                      </a:r>
                    </a:p>
                  </a:txBody>
                  <a:tcPr marL="0" marR="0" marT="0" marB="0" anchor="ctr" horzOverflow="overflow">
                    <a:lnL>
                      <a:noFill/>
                    </a:lnL>
                    <a:lnR>
                      <a:noFill/>
                    </a:lnR>
                    <a:lnT w="9525" cap="flat" cmpd="sng" algn="ctr">
                      <a:solidFill>
                        <a:srgbClr val="999999"/>
                      </a:solidFill>
                      <a:prstDash val="sysDot"/>
                      <a:round/>
                      <a:headEnd type="none" w="med" len="med"/>
                      <a:tailEnd type="none" w="med" len="med"/>
                    </a:lnT>
                    <a:lnB w="9525" cap="flat" cmpd="sng" algn="ctr">
                      <a:no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210415">
                <a:tc>
                  <a:txBody>
                    <a:bodyPr/>
                    <a:lstStyle/>
                    <a:p>
                      <a:pPr marL="3175" marR="0" lvl="0" indent="0" algn="l" defTabSz="1463675" rtl="0" eaLnBrk="1" fontAlgn="base" latinLnBrk="0" hangingPunct="1">
                        <a:lnSpc>
                          <a:spcPct val="100000"/>
                        </a:lnSpc>
                        <a:spcBef>
                          <a:spcPts val="0"/>
                        </a:spcBef>
                        <a:spcAft>
                          <a:spcPts val="0"/>
                        </a:spcAft>
                        <a:buClrTx/>
                        <a:buSzPct val="40000"/>
                        <a:buFontTx/>
                        <a:buNone/>
                        <a:tabLst/>
                      </a:pPr>
                      <a:r>
                        <a:rPr kumimoji="0" lang="en-US" sz="800" b="1" i="0" u="none" strike="noStrike" cap="none" normalizeH="0" baseline="0" dirty="0">
                          <a:ln>
                            <a:noFill/>
                          </a:ln>
                          <a:solidFill>
                            <a:schemeClr val="bg1"/>
                          </a:solidFill>
                          <a:effectLst/>
                          <a:latin typeface="+mj-lt"/>
                          <a:ea typeface="ＭＳ Ｐゴシック" pitchFamily="34" charset="-128"/>
                        </a:rPr>
                        <a:t>Valuation</a:t>
                      </a:r>
                    </a:p>
                  </a:txBody>
                  <a:tcPr marL="45720" marR="45720" marT="0" marB="0" anchor="ctr" horzOverflow="overflow">
                    <a:lnL>
                      <a:noFill/>
                    </a:lnL>
                    <a:lnR>
                      <a:noFill/>
                    </a:lnR>
                    <a:lnT w="9525" cap="flat" cmpd="sng" algn="ctr">
                      <a:noFill/>
                      <a:prstDash val="sysDot"/>
                      <a:round/>
                      <a:headEnd type="none" w="med" len="med"/>
                      <a:tailEnd type="none" w="med" len="med"/>
                    </a:lnT>
                    <a:lnB w="9525" cap="flat" cmpd="sng" algn="ctr">
                      <a:noFill/>
                      <a:prstDash val="sysDot"/>
                      <a:round/>
                      <a:headEnd type="none" w="med" len="med"/>
                      <a:tailEnd type="none" w="med" len="med"/>
                    </a:lnB>
                    <a:lnTlToBr>
                      <a:noFill/>
                    </a:lnTlToBr>
                    <a:lnBlToTr>
                      <a:noFill/>
                    </a:lnBlToTr>
                    <a:solidFill>
                      <a:srgbClr val="ADB6BE"/>
                    </a:solidFill>
                  </a:tcPr>
                </a:tc>
                <a:tc>
                  <a:txBody>
                    <a:bodyPr/>
                    <a:lstStyle/>
                    <a:p>
                      <a:pPr algn="ctr" fontAlgn="ctr"/>
                      <a:endParaRPr lang="en-US" sz="800" b="0" i="0" u="none" strike="noStrike" dirty="0">
                        <a:solidFill>
                          <a:srgbClr val="FF0000"/>
                        </a:solidFill>
                        <a:effectLst/>
                        <a:latin typeface="Arial"/>
                      </a:endParaRPr>
                    </a:p>
                  </a:txBody>
                  <a:tcPr marL="9525" marR="9525" marT="9525" marB="0" anchor="ctr">
                    <a:lnL>
                      <a:noFill/>
                    </a:lnL>
                    <a:lnR>
                      <a:noFill/>
                    </a:lnR>
                    <a:lnT w="9525" cap="flat" cmpd="sng" algn="ctr">
                      <a:noFill/>
                      <a:prstDash val="sysDot"/>
                      <a:round/>
                      <a:headEnd type="none" w="med" len="med"/>
                      <a:tailEnd type="none" w="med" len="med"/>
                    </a:lnT>
                    <a:lnB w="9525" cap="flat" cmpd="sng" algn="ctr">
                      <a:noFill/>
                      <a:prstDash val="sysDot"/>
                      <a:round/>
                      <a:headEnd type="none" w="med" len="med"/>
                      <a:tailEnd type="none" w="med" len="med"/>
                    </a:lnB>
                    <a:lnTlToBr>
                      <a:noFill/>
                    </a:lnTlToBr>
                    <a:lnBlToTr>
                      <a:noFill/>
                    </a:lnBlToTr>
                    <a:solidFill>
                      <a:srgbClr val="ADB6BE"/>
                    </a:solidFill>
                  </a:tcPr>
                </a:tc>
                <a:tc>
                  <a:txBody>
                    <a:bodyPr/>
                    <a:lstStyle/>
                    <a:p>
                      <a:pPr algn="ctr" fontAlgn="ctr"/>
                      <a:endParaRPr lang="en-US" sz="800" b="0" i="0" u="none" strike="noStrike" dirty="0">
                        <a:solidFill>
                          <a:srgbClr val="FF0000"/>
                        </a:solidFill>
                        <a:effectLst/>
                        <a:latin typeface="Arial"/>
                      </a:endParaRPr>
                    </a:p>
                  </a:txBody>
                  <a:tcPr marL="9525" marR="9525" marT="9525" marB="0" anchor="ctr">
                    <a:lnL>
                      <a:noFill/>
                    </a:lnL>
                    <a:lnR>
                      <a:noFill/>
                    </a:lnR>
                    <a:lnT w="9525" cap="flat" cmpd="sng" algn="ctr">
                      <a:noFill/>
                      <a:prstDash val="sysDot"/>
                      <a:round/>
                      <a:headEnd type="none" w="med" len="med"/>
                      <a:tailEnd type="none" w="med" len="med"/>
                    </a:lnT>
                    <a:lnB w="9525" cap="flat" cmpd="sng" algn="ctr">
                      <a:noFill/>
                      <a:prstDash val="sysDot"/>
                      <a:round/>
                      <a:headEnd type="none" w="med" len="med"/>
                      <a:tailEnd type="none" w="med" len="med"/>
                    </a:lnB>
                    <a:lnTlToBr>
                      <a:noFill/>
                    </a:lnTlToBr>
                    <a:lnBlToTr>
                      <a:noFill/>
                    </a:lnBlToTr>
                    <a:solidFill>
                      <a:srgbClr val="ADB6BE"/>
                    </a:solidFill>
                  </a:tcPr>
                </a:tc>
                <a:extLst>
                  <a:ext uri="{0D108BD9-81ED-4DB2-BD59-A6C34878D82A}">
                    <a16:rowId xmlns:a16="http://schemas.microsoft.com/office/drawing/2014/main" val="10011"/>
                  </a:ext>
                </a:extLst>
              </a:tr>
              <a:tr h="160932">
                <a:tc>
                  <a:txBody>
                    <a:bodyPr/>
                    <a:lstStyle/>
                    <a:p>
                      <a:pPr marL="0" marR="0" lvl="0" indent="0" algn="l" defTabSz="914400" rtl="0" eaLnBrk="0" fontAlgn="base" latinLnBrk="0" hangingPunct="0">
                        <a:lnSpc>
                          <a:spcPct val="100000"/>
                        </a:lnSpc>
                        <a:spcBef>
                          <a:spcPts val="0"/>
                        </a:spcBef>
                        <a:spcAft>
                          <a:spcPts val="0"/>
                        </a:spcAft>
                        <a:buClr>
                          <a:schemeClr val="bg2"/>
                        </a:buClr>
                        <a:buSzTx/>
                        <a:buFont typeface="Webdings" pitchFamily="18" charset="2"/>
                        <a:buNone/>
                        <a:tabLst/>
                      </a:pPr>
                      <a:r>
                        <a:rPr kumimoji="0" lang="en-US" sz="800" b="0" i="0" u="none" strike="noStrike" cap="none" normalizeH="0" baseline="0" dirty="0">
                          <a:ln>
                            <a:noFill/>
                          </a:ln>
                          <a:solidFill>
                            <a:schemeClr val="tx1"/>
                          </a:solidFill>
                          <a:effectLst/>
                          <a:latin typeface="+mj-lt"/>
                        </a:rPr>
                        <a:t>P/E (Trailing)</a:t>
                      </a:r>
                    </a:p>
                  </a:txBody>
                  <a:tcPr marL="45720" marR="45720" marT="0" marB="0" anchor="ctr" horzOverflow="overflow">
                    <a:lnL>
                      <a:noFill/>
                    </a:lnL>
                    <a:lnR>
                      <a:noFill/>
                    </a:lnR>
                    <a:lnT w="9525" cap="flat" cmpd="sng" algn="ctr">
                      <a:no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ctr">
                        <a:buNone/>
                      </a:pPr>
                      <a:r>
                        <a:rPr lang="en-US" sz="800" b="0" i="0" u="none" strike="noStrike" dirty="0">
                          <a:effectLst/>
                          <a:latin typeface="Arial" panose="020B0604020202020204" pitchFamily="34" charset="0"/>
                        </a:rPr>
                        <a:t>25.6x</a:t>
                      </a:r>
                    </a:p>
                  </a:txBody>
                  <a:tcPr marL="9525" marR="9525" marT="9525" marB="0" anchor="ctr">
                    <a:lnL>
                      <a:noFill/>
                    </a:lnL>
                    <a:lnR>
                      <a:noFill/>
                    </a:lnR>
                    <a:lnT w="9525" cap="flat" cmpd="sng" algn="ctr">
                      <a:no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ctr">
                        <a:buNone/>
                      </a:pPr>
                      <a:r>
                        <a:rPr lang="en-US" sz="800" b="0" i="0" u="none" strike="noStrike">
                          <a:effectLst/>
                          <a:latin typeface="Arial" panose="020B0604020202020204" pitchFamily="34" charset="0"/>
                        </a:rPr>
                        <a:t>25.0x</a:t>
                      </a:r>
                    </a:p>
                  </a:txBody>
                  <a:tcPr marL="9525" marR="9525" marT="9525" marB="0" anchor="ctr">
                    <a:lnL>
                      <a:noFill/>
                    </a:lnL>
                    <a:lnR>
                      <a:noFill/>
                    </a:lnR>
                    <a:lnT w="9525" cap="flat" cmpd="sng" algn="ctr">
                      <a:no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r h="160932">
                <a:tc>
                  <a:txBody>
                    <a:bodyPr/>
                    <a:lstStyle/>
                    <a:p>
                      <a:pPr marL="0" marR="0" lvl="0" indent="0" algn="l" defTabSz="914400" rtl="0" eaLnBrk="0" fontAlgn="base" latinLnBrk="0" hangingPunct="0">
                        <a:lnSpc>
                          <a:spcPct val="100000"/>
                        </a:lnSpc>
                        <a:spcBef>
                          <a:spcPts val="0"/>
                        </a:spcBef>
                        <a:spcAft>
                          <a:spcPts val="0"/>
                        </a:spcAft>
                        <a:buClr>
                          <a:schemeClr val="bg2"/>
                        </a:buClr>
                        <a:buSzTx/>
                        <a:buFont typeface="Webdings" pitchFamily="18" charset="2"/>
                        <a:buNone/>
                        <a:tabLst/>
                      </a:pPr>
                      <a:r>
                        <a:rPr kumimoji="0" lang="en-US" sz="800" b="0" i="0" u="none" strike="noStrike" cap="none" normalizeH="0" baseline="0" dirty="0">
                          <a:ln>
                            <a:noFill/>
                          </a:ln>
                          <a:solidFill>
                            <a:schemeClr val="tx1"/>
                          </a:solidFill>
                          <a:effectLst/>
                          <a:latin typeface="+mj-lt"/>
                        </a:rPr>
                        <a:t>P/E (IBES 1-Year Forecast)</a:t>
                      </a:r>
                    </a:p>
                  </a:txBody>
                  <a:tcPr marL="45720" marR="45720" marT="0" marB="0" anchor="ctr" horzOverflow="overflow">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ctr">
                        <a:buNone/>
                      </a:pPr>
                      <a:r>
                        <a:rPr lang="en-US" sz="800" b="0" i="0" u="none" strike="noStrike">
                          <a:effectLst/>
                          <a:latin typeface="Arial" panose="020B0604020202020204" pitchFamily="34" charset="0"/>
                        </a:rPr>
                        <a:t>19.5x</a:t>
                      </a: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ctr">
                        <a:buNone/>
                      </a:pPr>
                      <a:r>
                        <a:rPr lang="en-US" sz="800" b="0" i="0" u="none" strike="noStrike">
                          <a:effectLst/>
                          <a:latin typeface="Arial" panose="020B0604020202020204" pitchFamily="34" charset="0"/>
                        </a:rPr>
                        <a:t>20.2x</a:t>
                      </a: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13"/>
                  </a:ext>
                </a:extLst>
              </a:tr>
              <a:tr h="160932">
                <a:tc>
                  <a:txBody>
                    <a:bodyPr/>
                    <a:lstStyle/>
                    <a:p>
                      <a:pPr marL="0" marR="0" lvl="0" indent="0" algn="l" defTabSz="914400" rtl="0" eaLnBrk="0" fontAlgn="base" latinLnBrk="0" hangingPunct="0">
                        <a:lnSpc>
                          <a:spcPct val="100000"/>
                        </a:lnSpc>
                        <a:spcBef>
                          <a:spcPts val="0"/>
                        </a:spcBef>
                        <a:spcAft>
                          <a:spcPts val="0"/>
                        </a:spcAft>
                        <a:buClr>
                          <a:schemeClr val="bg2"/>
                        </a:buClr>
                        <a:buSzTx/>
                        <a:buFont typeface="Webdings" pitchFamily="18" charset="2"/>
                        <a:buNone/>
                        <a:tabLst/>
                      </a:pPr>
                      <a:r>
                        <a:rPr kumimoji="0" lang="en-US" sz="800" b="0" i="0" u="none" strike="noStrike" cap="none" normalizeH="0" baseline="0" dirty="0">
                          <a:ln>
                            <a:noFill/>
                          </a:ln>
                          <a:solidFill>
                            <a:schemeClr val="tx1"/>
                          </a:solidFill>
                          <a:effectLst/>
                          <a:latin typeface="+mj-lt"/>
                        </a:rPr>
                        <a:t>P/Book</a:t>
                      </a:r>
                    </a:p>
                  </a:txBody>
                  <a:tcPr marL="45720" marR="45720" marT="0" marB="0" anchor="ctr" horzOverflow="overflow">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ctr">
                        <a:buNone/>
                      </a:pPr>
                      <a:r>
                        <a:rPr lang="en-US" sz="800" b="0" i="0" u="none" strike="noStrike">
                          <a:effectLst/>
                          <a:latin typeface="Arial" panose="020B0604020202020204" pitchFamily="34" charset="0"/>
                        </a:rPr>
                        <a:t>4.2x</a:t>
                      </a: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ctr">
                        <a:buNone/>
                      </a:pPr>
                      <a:r>
                        <a:rPr lang="en-US" sz="800" b="0" i="0" u="none" strike="noStrike">
                          <a:effectLst/>
                          <a:latin typeface="Arial" panose="020B0604020202020204" pitchFamily="34" charset="0"/>
                        </a:rPr>
                        <a:t>5.1x</a:t>
                      </a: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14"/>
                  </a:ext>
                </a:extLst>
              </a:tr>
              <a:tr h="160932">
                <a:tc>
                  <a:txBody>
                    <a:bodyPr/>
                    <a:lstStyle/>
                    <a:p>
                      <a:pPr marL="0" marR="0" lvl="0" indent="0" algn="l" defTabSz="914400" rtl="0" eaLnBrk="0" fontAlgn="base" latinLnBrk="0" hangingPunct="0">
                        <a:lnSpc>
                          <a:spcPct val="100000"/>
                        </a:lnSpc>
                        <a:spcBef>
                          <a:spcPts val="0"/>
                        </a:spcBef>
                        <a:spcAft>
                          <a:spcPts val="0"/>
                        </a:spcAft>
                        <a:buClr>
                          <a:schemeClr val="bg2"/>
                        </a:buClr>
                        <a:buSzTx/>
                        <a:buFont typeface="Webdings" pitchFamily="18" charset="2"/>
                        <a:buNone/>
                        <a:tabLst/>
                      </a:pPr>
                      <a:r>
                        <a:rPr kumimoji="0" lang="en-US" sz="800" b="0" i="0" u="none" strike="noStrike" kern="1200" cap="none" normalizeH="0" baseline="0" dirty="0">
                          <a:ln>
                            <a:noFill/>
                          </a:ln>
                          <a:solidFill>
                            <a:schemeClr val="tx1"/>
                          </a:solidFill>
                          <a:effectLst/>
                          <a:latin typeface="+mn-lt"/>
                          <a:ea typeface="+mn-ea"/>
                          <a:cs typeface="+mn-cs"/>
                        </a:rPr>
                        <a:t>Price/Cash Flow</a:t>
                      </a:r>
                    </a:p>
                  </a:txBody>
                  <a:tcPr marL="45720" marR="45720" marT="0" marB="0" anchor="ctr" horzOverflow="overflow">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ctr">
                        <a:buNone/>
                      </a:pPr>
                      <a:r>
                        <a:rPr lang="en-US" sz="800" b="0" i="0" u="none" strike="noStrike">
                          <a:effectLst/>
                          <a:latin typeface="Arial" panose="020B0604020202020204" pitchFamily="34" charset="0"/>
                        </a:rPr>
                        <a:t>20.8x</a:t>
                      </a: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ctr">
                        <a:buNone/>
                      </a:pPr>
                      <a:r>
                        <a:rPr lang="en-US" sz="800" b="0" i="0" u="none" strike="noStrike">
                          <a:effectLst/>
                          <a:latin typeface="Arial" panose="020B0604020202020204" pitchFamily="34" charset="0"/>
                        </a:rPr>
                        <a:t>19.9x</a:t>
                      </a: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15"/>
                  </a:ext>
                </a:extLst>
              </a:tr>
              <a:tr h="160932">
                <a:tc>
                  <a:txBody>
                    <a:bodyPr/>
                    <a:lstStyle/>
                    <a:p>
                      <a:pPr marL="0" marR="0" lvl="0" indent="0" algn="l" defTabSz="914400" rtl="0" eaLnBrk="0" fontAlgn="base" latinLnBrk="0" hangingPunct="0">
                        <a:lnSpc>
                          <a:spcPct val="100000"/>
                        </a:lnSpc>
                        <a:spcBef>
                          <a:spcPts val="0"/>
                        </a:spcBef>
                        <a:spcAft>
                          <a:spcPts val="0"/>
                        </a:spcAft>
                        <a:buClr>
                          <a:schemeClr val="bg2"/>
                        </a:buClr>
                        <a:buSzTx/>
                        <a:buFont typeface="Webdings" pitchFamily="18" charset="2"/>
                        <a:buNone/>
                        <a:tabLst/>
                      </a:pPr>
                      <a:r>
                        <a:rPr kumimoji="0" lang="en-US" sz="800" b="0" i="0" u="none" strike="noStrike" cap="none" normalizeH="0" baseline="0" dirty="0">
                          <a:ln>
                            <a:noFill/>
                          </a:ln>
                          <a:solidFill>
                            <a:schemeClr val="tx1"/>
                          </a:solidFill>
                          <a:effectLst/>
                          <a:latin typeface="+mj-lt"/>
                        </a:rPr>
                        <a:t>ROE (5-Year Trailing)</a:t>
                      </a:r>
                    </a:p>
                  </a:txBody>
                  <a:tcPr marL="45720" marR="45720" marT="0" marB="0" anchor="ctr" horzOverflow="overflow">
                    <a:lnL>
                      <a:noFill/>
                    </a:lnL>
                    <a:lnR>
                      <a:noFill/>
                    </a:lnR>
                    <a:lnT w="9525" cap="flat" cmpd="sng" algn="ctr">
                      <a:solidFill>
                        <a:srgbClr val="999999"/>
                      </a:solidFill>
                      <a:prstDash val="sysDot"/>
                      <a:round/>
                      <a:headEnd type="none" w="med" len="med"/>
                      <a:tailEnd type="none" w="med" len="med"/>
                    </a:lnT>
                    <a:lnB w="9525" cap="flat" cmpd="sng" algn="ctr">
                      <a:noFill/>
                      <a:prstDash val="sysDot"/>
                      <a:round/>
                      <a:headEnd type="none" w="med" len="med"/>
                      <a:tailEnd type="none" w="med" len="med"/>
                    </a:lnB>
                    <a:lnTlToBr>
                      <a:noFill/>
                    </a:lnTlToBr>
                    <a:lnBlToTr>
                      <a:noFill/>
                    </a:lnBlToTr>
                    <a:noFill/>
                  </a:tcPr>
                </a:tc>
                <a:tc>
                  <a:txBody>
                    <a:bodyPr/>
                    <a:lstStyle/>
                    <a:p>
                      <a:pPr algn="ctr" fontAlgn="ctr">
                        <a:buNone/>
                      </a:pPr>
                      <a:r>
                        <a:rPr lang="en-US" sz="800" b="0" i="0" u="none" strike="noStrike">
                          <a:effectLst/>
                          <a:latin typeface="Arial" panose="020B0604020202020204" pitchFamily="34" charset="0"/>
                        </a:rPr>
                        <a:t>16.2%</a:t>
                      </a: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noFill/>
                      <a:prstDash val="sysDot"/>
                      <a:round/>
                      <a:headEnd type="none" w="med" len="med"/>
                      <a:tailEnd type="none" w="med" len="med"/>
                    </a:lnB>
                    <a:lnTlToBr>
                      <a:noFill/>
                    </a:lnTlToBr>
                    <a:lnBlToTr>
                      <a:noFill/>
                    </a:lnBlToTr>
                    <a:noFill/>
                  </a:tcPr>
                </a:tc>
                <a:tc>
                  <a:txBody>
                    <a:bodyPr/>
                    <a:lstStyle/>
                    <a:p>
                      <a:pPr algn="ctr" fontAlgn="ctr">
                        <a:buNone/>
                      </a:pPr>
                      <a:r>
                        <a:rPr lang="en-US" sz="800" b="0" i="0" u="none" strike="noStrike">
                          <a:effectLst/>
                          <a:latin typeface="Arial" panose="020B0604020202020204" pitchFamily="34" charset="0"/>
                        </a:rPr>
                        <a:t>19.9%</a:t>
                      </a: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no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16"/>
                  </a:ext>
                </a:extLst>
              </a:tr>
              <a:tr h="208182">
                <a:tc>
                  <a:txBody>
                    <a:bodyPr/>
                    <a:lstStyle/>
                    <a:p>
                      <a:pPr marL="3175" marR="0" lvl="0" indent="0" algn="l" defTabSz="1463675" rtl="0" eaLnBrk="1" fontAlgn="base" latinLnBrk="0" hangingPunct="1">
                        <a:lnSpc>
                          <a:spcPct val="100000"/>
                        </a:lnSpc>
                        <a:spcBef>
                          <a:spcPts val="0"/>
                        </a:spcBef>
                        <a:spcAft>
                          <a:spcPts val="0"/>
                        </a:spcAft>
                        <a:buClrTx/>
                        <a:buSzPct val="40000"/>
                        <a:buFontTx/>
                        <a:buNone/>
                        <a:tabLst/>
                      </a:pPr>
                      <a:r>
                        <a:rPr kumimoji="0" lang="en-US" sz="800" b="1" i="0" u="none" strike="noStrike" cap="none" normalizeH="0" baseline="0" dirty="0">
                          <a:ln>
                            <a:noFill/>
                          </a:ln>
                          <a:solidFill>
                            <a:schemeClr val="bg1"/>
                          </a:solidFill>
                          <a:effectLst/>
                          <a:latin typeface="+mj-lt"/>
                          <a:ea typeface="ＭＳ Ｐゴシック" pitchFamily="34" charset="-128"/>
                        </a:rPr>
                        <a:t>Growth</a:t>
                      </a:r>
                    </a:p>
                  </a:txBody>
                  <a:tcPr marL="45720" marR="45720" marT="0" marB="0" anchor="ctr" horzOverflow="overflow">
                    <a:lnL>
                      <a:noFill/>
                    </a:lnL>
                    <a:lnR>
                      <a:noFill/>
                    </a:lnR>
                    <a:lnT w="9525" cap="flat" cmpd="sng" algn="ctr">
                      <a:noFill/>
                      <a:prstDash val="sysDot"/>
                      <a:round/>
                      <a:headEnd type="none" w="med" len="med"/>
                      <a:tailEnd type="none" w="med" len="med"/>
                    </a:lnT>
                    <a:lnB w="9525" cap="flat" cmpd="sng" algn="ctr">
                      <a:noFill/>
                      <a:prstDash val="sysDot"/>
                      <a:round/>
                      <a:headEnd type="none" w="med" len="med"/>
                      <a:tailEnd type="none" w="med" len="med"/>
                    </a:lnB>
                    <a:lnTlToBr>
                      <a:noFill/>
                    </a:lnTlToBr>
                    <a:lnBlToTr>
                      <a:noFill/>
                    </a:lnBlToTr>
                    <a:solidFill>
                      <a:srgbClr val="ADB6BE"/>
                    </a:solidFill>
                  </a:tcPr>
                </a:tc>
                <a:tc>
                  <a:txBody>
                    <a:bodyPr/>
                    <a:lstStyle/>
                    <a:p>
                      <a:pPr algn="ctr" fontAlgn="ctr">
                        <a:buNone/>
                      </a:pPr>
                      <a:r>
                        <a:rPr lang="en-US" sz="800" b="0" i="0" u="none" strike="noStrike">
                          <a:effectLst/>
                          <a:latin typeface="Arial" panose="020B0604020202020204" pitchFamily="34" charset="0"/>
                        </a:rPr>
                        <a:t> </a:t>
                      </a:r>
                    </a:p>
                  </a:txBody>
                  <a:tcPr marL="9525" marR="9525" marT="9525" marB="0" anchor="ctr">
                    <a:lnL>
                      <a:noFill/>
                    </a:lnL>
                    <a:lnR>
                      <a:noFill/>
                    </a:lnR>
                    <a:lnT w="9525" cap="flat" cmpd="sng" algn="ctr">
                      <a:noFill/>
                      <a:prstDash val="sysDot"/>
                      <a:round/>
                      <a:headEnd type="none" w="med" len="med"/>
                      <a:tailEnd type="none" w="med" len="med"/>
                    </a:lnT>
                    <a:lnB w="9525" cap="flat" cmpd="sng" algn="ctr">
                      <a:noFill/>
                      <a:prstDash val="sysDot"/>
                      <a:round/>
                      <a:headEnd type="none" w="med" len="med"/>
                      <a:tailEnd type="none" w="med" len="med"/>
                    </a:lnB>
                    <a:lnTlToBr>
                      <a:noFill/>
                    </a:lnTlToBr>
                    <a:lnBlToTr>
                      <a:noFill/>
                    </a:lnBlToTr>
                    <a:solidFill>
                      <a:srgbClr val="ADB6BE"/>
                    </a:solidFill>
                  </a:tcPr>
                </a:tc>
                <a:tc>
                  <a:txBody>
                    <a:bodyPr/>
                    <a:lstStyle/>
                    <a:p>
                      <a:pPr algn="ctr" fontAlgn="ctr">
                        <a:buNone/>
                      </a:pPr>
                      <a:r>
                        <a:rPr lang="en-US" sz="800" b="0" i="0" u="none" strike="noStrike">
                          <a:effectLst/>
                          <a:latin typeface="Arial" panose="020B0604020202020204" pitchFamily="34" charset="0"/>
                        </a:rPr>
                        <a:t> </a:t>
                      </a:r>
                    </a:p>
                  </a:txBody>
                  <a:tcPr marL="9525" marR="9525" marT="9525" marB="0" anchor="ctr">
                    <a:lnL>
                      <a:noFill/>
                    </a:lnL>
                    <a:lnR>
                      <a:noFill/>
                    </a:lnR>
                    <a:lnT w="9525" cap="flat" cmpd="sng" algn="ctr">
                      <a:noFill/>
                      <a:prstDash val="sysDot"/>
                      <a:round/>
                      <a:headEnd type="none" w="med" len="med"/>
                      <a:tailEnd type="none" w="med" len="med"/>
                    </a:lnT>
                    <a:lnB w="9525" cap="flat" cmpd="sng" algn="ctr">
                      <a:noFill/>
                      <a:prstDash val="sysDot"/>
                      <a:round/>
                      <a:headEnd type="none" w="med" len="med"/>
                      <a:tailEnd type="none" w="med" len="med"/>
                    </a:lnB>
                    <a:lnTlToBr>
                      <a:noFill/>
                    </a:lnTlToBr>
                    <a:lnBlToTr>
                      <a:noFill/>
                    </a:lnBlToTr>
                    <a:solidFill>
                      <a:srgbClr val="ADB6BE"/>
                    </a:solidFill>
                  </a:tcPr>
                </a:tc>
                <a:extLst>
                  <a:ext uri="{0D108BD9-81ED-4DB2-BD59-A6C34878D82A}">
                    <a16:rowId xmlns:a16="http://schemas.microsoft.com/office/drawing/2014/main" val="10017"/>
                  </a:ext>
                </a:extLst>
              </a:tr>
              <a:tr h="160932">
                <a:tc>
                  <a:txBody>
                    <a:bodyPr/>
                    <a:lstStyle/>
                    <a:p>
                      <a:pPr marL="0" marR="0" lvl="0" indent="0" algn="l" defTabSz="914400" rtl="0" eaLnBrk="0" fontAlgn="base" latinLnBrk="0" hangingPunct="0">
                        <a:lnSpc>
                          <a:spcPct val="100000"/>
                        </a:lnSpc>
                        <a:spcBef>
                          <a:spcPts val="0"/>
                        </a:spcBef>
                        <a:spcAft>
                          <a:spcPts val="0"/>
                        </a:spcAft>
                        <a:buClr>
                          <a:schemeClr val="bg2"/>
                        </a:buClr>
                        <a:buSzTx/>
                        <a:buFont typeface="Webdings" pitchFamily="18" charset="2"/>
                        <a:buNone/>
                        <a:tabLst/>
                      </a:pPr>
                      <a:r>
                        <a:rPr lang="en-US" sz="800" dirty="0">
                          <a:solidFill>
                            <a:schemeClr val="tx1"/>
                          </a:solidFill>
                        </a:rPr>
                        <a:t>Sales Growth/Share </a:t>
                      </a:r>
                      <a:r>
                        <a:rPr kumimoji="0" lang="en-US" sz="800" b="0" i="0" u="none" strike="noStrike" kern="1200" cap="none" normalizeH="0" baseline="0" dirty="0">
                          <a:ln>
                            <a:noFill/>
                          </a:ln>
                          <a:solidFill>
                            <a:schemeClr val="tx1"/>
                          </a:solidFill>
                          <a:effectLst/>
                          <a:latin typeface="+mn-lt"/>
                          <a:ea typeface="+mn-ea"/>
                          <a:cs typeface="+mn-cs"/>
                        </a:rPr>
                        <a:t>1-</a:t>
                      </a:r>
                      <a:r>
                        <a:rPr lang="en-US" sz="800" dirty="0">
                          <a:solidFill>
                            <a:schemeClr val="tx1"/>
                          </a:solidFill>
                        </a:rPr>
                        <a:t>Year (Trailing)</a:t>
                      </a:r>
                      <a:endParaRPr kumimoji="0" lang="en-US" sz="800" b="0" i="0" u="none" strike="noStrike" cap="none" normalizeH="0" baseline="0" dirty="0">
                        <a:ln>
                          <a:noFill/>
                        </a:ln>
                        <a:solidFill>
                          <a:schemeClr val="tx1"/>
                        </a:solidFill>
                        <a:effectLst/>
                        <a:latin typeface="+mj-lt"/>
                      </a:endParaRPr>
                    </a:p>
                  </a:txBody>
                  <a:tcPr marL="45720" marR="45720" marT="0" marB="0" anchor="ctr" horzOverflow="overflow">
                    <a:lnL>
                      <a:noFill/>
                    </a:lnL>
                    <a:lnR>
                      <a:noFill/>
                    </a:lnR>
                    <a:lnT w="9525" cap="flat" cmpd="sng" algn="ctr">
                      <a:no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ctr">
                        <a:buNone/>
                      </a:pPr>
                      <a:r>
                        <a:rPr lang="en-US" sz="800" b="0" i="0" u="none" strike="noStrike">
                          <a:effectLst/>
                          <a:latin typeface="Arial" panose="020B0604020202020204" pitchFamily="34" charset="0"/>
                        </a:rPr>
                        <a:t>13.6%</a:t>
                      </a:r>
                    </a:p>
                  </a:txBody>
                  <a:tcPr marL="9525" marR="9525" marT="9525" marB="0" anchor="ctr">
                    <a:lnL>
                      <a:noFill/>
                    </a:lnL>
                    <a:lnR>
                      <a:noFill/>
                    </a:lnR>
                    <a:lnT w="9525" cap="flat" cmpd="sng" algn="ctr">
                      <a:no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ctr">
                        <a:buNone/>
                      </a:pPr>
                      <a:r>
                        <a:rPr lang="en-US" sz="800" b="0" i="0" u="none" strike="noStrike">
                          <a:effectLst/>
                          <a:latin typeface="Arial" panose="020B0604020202020204" pitchFamily="34" charset="0"/>
                        </a:rPr>
                        <a:t>14.0%</a:t>
                      </a:r>
                    </a:p>
                  </a:txBody>
                  <a:tcPr marL="9525" marR="9525" marT="9525" marB="0" anchor="ctr">
                    <a:lnL>
                      <a:noFill/>
                    </a:lnL>
                    <a:lnR>
                      <a:noFill/>
                    </a:lnR>
                    <a:lnT w="9525" cap="flat" cmpd="sng" algn="ctr">
                      <a:no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18"/>
                  </a:ext>
                </a:extLst>
              </a:tr>
              <a:tr h="160932">
                <a:tc>
                  <a:txBody>
                    <a:bodyPr/>
                    <a:lstStyle/>
                    <a:p>
                      <a:pPr marL="0" marR="0" lvl="0" indent="0" algn="l" defTabSz="914400" rtl="0" eaLnBrk="0" fontAlgn="base" latinLnBrk="0" hangingPunct="0">
                        <a:lnSpc>
                          <a:spcPct val="100000"/>
                        </a:lnSpc>
                        <a:spcBef>
                          <a:spcPts val="0"/>
                        </a:spcBef>
                        <a:spcAft>
                          <a:spcPts val="0"/>
                        </a:spcAft>
                        <a:buClr>
                          <a:schemeClr val="bg2"/>
                        </a:buClr>
                        <a:buSzTx/>
                        <a:buFont typeface="Webdings" pitchFamily="18" charset="2"/>
                        <a:buNone/>
                        <a:tabLst/>
                      </a:pPr>
                      <a:r>
                        <a:rPr kumimoji="0" lang="en-US" sz="800" b="0" i="0" u="none" strike="noStrike" cap="none" normalizeH="0" baseline="0" dirty="0">
                          <a:ln>
                            <a:noFill/>
                          </a:ln>
                          <a:solidFill>
                            <a:schemeClr val="tx1"/>
                          </a:solidFill>
                          <a:effectLst/>
                          <a:latin typeface="+mj-lt"/>
                        </a:rPr>
                        <a:t>EPS Growth </a:t>
                      </a:r>
                      <a:r>
                        <a:rPr kumimoji="0" lang="en-US" sz="800" b="0" i="0" u="none" strike="noStrike" kern="1200" cap="none" normalizeH="0" baseline="0" dirty="0">
                          <a:ln>
                            <a:noFill/>
                          </a:ln>
                          <a:solidFill>
                            <a:schemeClr val="tx1"/>
                          </a:solidFill>
                          <a:effectLst/>
                          <a:latin typeface="+mn-lt"/>
                          <a:ea typeface="+mn-ea"/>
                          <a:cs typeface="+mn-cs"/>
                        </a:rPr>
                        <a:t>1-Year </a:t>
                      </a:r>
                      <a:r>
                        <a:rPr kumimoji="0" lang="en-US" sz="800" b="0" i="0" u="none" strike="noStrike" cap="none" normalizeH="0" baseline="0" dirty="0">
                          <a:ln>
                            <a:noFill/>
                          </a:ln>
                          <a:solidFill>
                            <a:schemeClr val="tx1"/>
                          </a:solidFill>
                          <a:effectLst/>
                          <a:latin typeface="+mj-lt"/>
                        </a:rPr>
                        <a:t>(Trailing)</a:t>
                      </a:r>
                    </a:p>
                  </a:txBody>
                  <a:tcPr marL="45720" marR="45720" marT="0" marB="0" anchor="ctr" horzOverflow="overflow">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ctr">
                        <a:buNone/>
                      </a:pPr>
                      <a:r>
                        <a:rPr lang="en-US" sz="800" b="0" i="0" u="none" strike="noStrike">
                          <a:effectLst/>
                          <a:latin typeface="Arial" panose="020B0604020202020204" pitchFamily="34" charset="0"/>
                        </a:rPr>
                        <a:t>39.5%</a:t>
                      </a: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ctr">
                        <a:buNone/>
                      </a:pPr>
                      <a:r>
                        <a:rPr lang="en-US" sz="800" b="0" i="0" u="none" strike="noStrike">
                          <a:effectLst/>
                          <a:latin typeface="Arial" panose="020B0604020202020204" pitchFamily="34" charset="0"/>
                        </a:rPr>
                        <a:t>15.5%</a:t>
                      </a: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19"/>
                  </a:ext>
                </a:extLst>
              </a:tr>
              <a:tr h="160932">
                <a:tc>
                  <a:txBody>
                    <a:bodyPr/>
                    <a:lstStyle/>
                    <a:p>
                      <a:pPr marL="0" marR="0" lvl="0" indent="0" algn="l" defTabSz="914400" rtl="0" eaLnBrk="0" fontAlgn="base" latinLnBrk="0" hangingPunct="0">
                        <a:lnSpc>
                          <a:spcPct val="100000"/>
                        </a:lnSpc>
                        <a:spcBef>
                          <a:spcPts val="0"/>
                        </a:spcBef>
                        <a:spcAft>
                          <a:spcPts val="0"/>
                        </a:spcAft>
                        <a:buClr>
                          <a:schemeClr val="bg2"/>
                        </a:buClr>
                        <a:buSzTx/>
                        <a:buFont typeface="Webdings" pitchFamily="18" charset="2"/>
                        <a:buNone/>
                        <a:tabLst/>
                      </a:pPr>
                      <a:r>
                        <a:rPr lang="en-US" sz="800" dirty="0">
                          <a:solidFill>
                            <a:schemeClr val="tx1"/>
                          </a:solidFill>
                        </a:rPr>
                        <a:t>EPS Growth 1-Year (IBES Forecast)</a:t>
                      </a:r>
                      <a:endParaRPr kumimoji="0" lang="en-US" sz="800" b="0" i="0" u="none" strike="noStrike" cap="none" normalizeH="0" baseline="0" dirty="0">
                        <a:ln>
                          <a:noFill/>
                        </a:ln>
                        <a:solidFill>
                          <a:schemeClr val="tx1"/>
                        </a:solidFill>
                        <a:effectLst/>
                        <a:latin typeface="+mj-lt"/>
                      </a:endParaRPr>
                    </a:p>
                  </a:txBody>
                  <a:tcPr marL="45720" marR="45720" marT="0" marB="0" anchor="ctr" horzOverflow="overflow">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ctr">
                        <a:buNone/>
                      </a:pPr>
                      <a:r>
                        <a:rPr lang="en-US" sz="800" b="0" i="0" u="none" strike="noStrike">
                          <a:effectLst/>
                          <a:latin typeface="Arial" panose="020B0604020202020204" pitchFamily="34" charset="0"/>
                        </a:rPr>
                        <a:t>21.8%</a:t>
                      </a: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ctr">
                        <a:buNone/>
                      </a:pPr>
                      <a:r>
                        <a:rPr lang="en-US" sz="800" b="0" i="0" u="none" strike="noStrike">
                          <a:effectLst/>
                          <a:latin typeface="Arial" panose="020B0604020202020204" pitchFamily="34" charset="0"/>
                        </a:rPr>
                        <a:t>22.4%</a:t>
                      </a: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20"/>
                  </a:ext>
                </a:extLst>
              </a:tr>
              <a:tr h="160932">
                <a:tc>
                  <a:txBody>
                    <a:bodyPr/>
                    <a:lstStyle/>
                    <a:p>
                      <a:pPr marL="0" marR="0" lvl="0" indent="0" algn="l" defTabSz="914400" rtl="0" eaLnBrk="0" fontAlgn="base" latinLnBrk="0" hangingPunct="0">
                        <a:lnSpc>
                          <a:spcPct val="100000"/>
                        </a:lnSpc>
                        <a:spcBef>
                          <a:spcPts val="0"/>
                        </a:spcBef>
                        <a:spcAft>
                          <a:spcPts val="0"/>
                        </a:spcAft>
                        <a:buClr>
                          <a:schemeClr val="bg2"/>
                        </a:buClr>
                        <a:buSzTx/>
                        <a:buFont typeface="Webdings" pitchFamily="18" charset="2"/>
                        <a:buNone/>
                        <a:tabLst/>
                      </a:pPr>
                      <a:r>
                        <a:rPr kumimoji="0" lang="en-US" sz="800" b="0" i="0" u="none" strike="noStrike" cap="none" normalizeH="0" baseline="0" dirty="0">
                          <a:ln>
                            <a:noFill/>
                          </a:ln>
                          <a:solidFill>
                            <a:schemeClr val="tx1"/>
                          </a:solidFill>
                          <a:effectLst/>
                          <a:latin typeface="+mj-lt"/>
                        </a:rPr>
                        <a:t>EPS Growth 5-Year (Trailing)</a:t>
                      </a:r>
                    </a:p>
                  </a:txBody>
                  <a:tcPr marL="45720" marR="45720" marT="0" marB="0" anchor="ctr" horzOverflow="overflow">
                    <a:lnL>
                      <a:noFill/>
                    </a:lnL>
                    <a:lnR>
                      <a:noFill/>
                    </a:lnR>
                    <a:lnT w="9525" cap="flat" cmpd="sng" algn="ctr">
                      <a:solidFill>
                        <a:srgbClr val="999999"/>
                      </a:solidFill>
                      <a:prstDash val="sysDot"/>
                      <a:round/>
                      <a:headEnd type="none" w="med" len="med"/>
                      <a:tailEnd type="none" w="med" len="med"/>
                    </a:lnT>
                    <a:lnB w="9525" cap="flat" cmpd="sng" algn="ctr">
                      <a:noFill/>
                      <a:prstDash val="sysDot"/>
                      <a:round/>
                      <a:headEnd type="none" w="med" len="med"/>
                      <a:tailEnd type="none" w="med" len="med"/>
                    </a:lnB>
                    <a:lnTlToBr>
                      <a:noFill/>
                    </a:lnTlToBr>
                    <a:lnBlToTr>
                      <a:noFill/>
                    </a:lnBlToTr>
                    <a:noFill/>
                  </a:tcPr>
                </a:tc>
                <a:tc>
                  <a:txBody>
                    <a:bodyPr/>
                    <a:lstStyle/>
                    <a:p>
                      <a:pPr algn="ctr" fontAlgn="ctr">
                        <a:buNone/>
                      </a:pPr>
                      <a:r>
                        <a:rPr lang="en-US" sz="800" b="0" i="0" u="none" strike="noStrike">
                          <a:effectLst/>
                          <a:latin typeface="Arial" panose="020B0604020202020204" pitchFamily="34" charset="0"/>
                        </a:rPr>
                        <a:t>23.6%</a:t>
                      </a: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noFill/>
                      <a:prstDash val="sysDot"/>
                      <a:round/>
                      <a:headEnd type="none" w="med" len="med"/>
                      <a:tailEnd type="none" w="med" len="med"/>
                    </a:lnB>
                    <a:lnTlToBr>
                      <a:noFill/>
                    </a:lnTlToBr>
                    <a:lnBlToTr>
                      <a:noFill/>
                    </a:lnBlToTr>
                    <a:noFill/>
                  </a:tcPr>
                </a:tc>
                <a:tc>
                  <a:txBody>
                    <a:bodyPr/>
                    <a:lstStyle/>
                    <a:p>
                      <a:pPr algn="ctr" fontAlgn="ctr">
                        <a:buNone/>
                      </a:pPr>
                      <a:r>
                        <a:rPr lang="en-US" sz="800" b="0" i="0" u="none" strike="noStrike">
                          <a:effectLst/>
                          <a:latin typeface="Arial" panose="020B0604020202020204" pitchFamily="34" charset="0"/>
                        </a:rPr>
                        <a:t>21.0%</a:t>
                      </a: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no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21"/>
                  </a:ext>
                </a:extLst>
              </a:tr>
              <a:tr h="206426">
                <a:tc>
                  <a:txBody>
                    <a:bodyPr/>
                    <a:lstStyle/>
                    <a:p>
                      <a:pPr marL="3175" marR="0" lvl="0" indent="0" algn="l" defTabSz="1463675" rtl="0" eaLnBrk="1" fontAlgn="base" latinLnBrk="0" hangingPunct="1">
                        <a:lnSpc>
                          <a:spcPct val="100000"/>
                        </a:lnSpc>
                        <a:spcBef>
                          <a:spcPts val="0"/>
                        </a:spcBef>
                        <a:spcAft>
                          <a:spcPts val="0"/>
                        </a:spcAft>
                        <a:buClrTx/>
                        <a:buSzPct val="40000"/>
                        <a:buFontTx/>
                        <a:buNone/>
                        <a:tabLst/>
                        <a:defRPr/>
                      </a:pPr>
                      <a:r>
                        <a:rPr kumimoji="0" lang="en-US" sz="800" b="1" i="0" u="none" strike="noStrike" kern="1200" cap="none" spc="0" normalizeH="0" baseline="0" noProof="0" dirty="0">
                          <a:ln>
                            <a:noFill/>
                          </a:ln>
                          <a:solidFill>
                            <a:schemeClr val="bg1"/>
                          </a:solidFill>
                          <a:effectLst/>
                          <a:uLnTx/>
                          <a:uFillTx/>
                          <a:latin typeface="+mj-lt"/>
                          <a:ea typeface="ＭＳ Ｐゴシック" pitchFamily="34" charset="-128"/>
                          <a:cs typeface="+mn-cs"/>
                        </a:rPr>
                        <a:t>Size</a:t>
                      </a:r>
                    </a:p>
                  </a:txBody>
                  <a:tcPr marL="45720" marR="45720" marT="0" marB="0" anchor="ctr" horzOverflow="overflow">
                    <a:lnL>
                      <a:noFill/>
                    </a:lnL>
                    <a:lnR>
                      <a:noFill/>
                    </a:lnR>
                    <a:lnT w="9525" cap="flat" cmpd="sng" algn="ctr">
                      <a:noFill/>
                      <a:prstDash val="sysDot"/>
                      <a:round/>
                      <a:headEnd type="none" w="med" len="med"/>
                      <a:tailEnd type="none" w="med" len="med"/>
                    </a:lnT>
                    <a:lnB w="9525" cap="flat" cmpd="sng" algn="ctr">
                      <a:noFill/>
                      <a:prstDash val="sysDot"/>
                      <a:round/>
                      <a:headEnd type="none" w="med" len="med"/>
                      <a:tailEnd type="none" w="med" len="med"/>
                    </a:lnB>
                    <a:lnTlToBr>
                      <a:noFill/>
                    </a:lnTlToBr>
                    <a:lnBlToTr>
                      <a:noFill/>
                    </a:lnBlToTr>
                    <a:solidFill>
                      <a:srgbClr val="ADB6BE"/>
                    </a:solidFill>
                  </a:tcPr>
                </a:tc>
                <a:tc>
                  <a:txBody>
                    <a:bodyPr/>
                    <a:lstStyle/>
                    <a:p>
                      <a:pPr algn="ctr" fontAlgn="ctr">
                        <a:buNone/>
                      </a:pPr>
                      <a:r>
                        <a:rPr lang="en-US" sz="800" b="0" i="0" u="none" strike="noStrike">
                          <a:effectLst/>
                          <a:latin typeface="Arial" panose="020B0604020202020204" pitchFamily="34" charset="0"/>
                        </a:rPr>
                        <a:t> </a:t>
                      </a:r>
                    </a:p>
                  </a:txBody>
                  <a:tcPr marL="9525" marR="9525" marT="9525" marB="0" anchor="ctr">
                    <a:lnL>
                      <a:noFill/>
                    </a:lnL>
                    <a:lnR>
                      <a:noFill/>
                    </a:lnR>
                    <a:lnT w="9525" cap="flat" cmpd="sng" algn="ctr">
                      <a:noFill/>
                      <a:prstDash val="sysDot"/>
                      <a:round/>
                      <a:headEnd type="none" w="med" len="med"/>
                      <a:tailEnd type="none" w="med" len="med"/>
                    </a:lnT>
                    <a:lnB w="9525" cap="flat" cmpd="sng" algn="ctr">
                      <a:noFill/>
                      <a:prstDash val="sysDot"/>
                      <a:round/>
                      <a:headEnd type="none" w="med" len="med"/>
                      <a:tailEnd type="none" w="med" len="med"/>
                    </a:lnB>
                    <a:lnTlToBr>
                      <a:noFill/>
                    </a:lnTlToBr>
                    <a:lnBlToTr>
                      <a:noFill/>
                    </a:lnBlToTr>
                    <a:solidFill>
                      <a:srgbClr val="ADB6BE"/>
                    </a:solidFill>
                  </a:tcPr>
                </a:tc>
                <a:tc>
                  <a:txBody>
                    <a:bodyPr/>
                    <a:lstStyle/>
                    <a:p>
                      <a:pPr algn="ctr" fontAlgn="ctr">
                        <a:buNone/>
                      </a:pPr>
                      <a:r>
                        <a:rPr lang="en-US" sz="800" b="0" i="0" u="none" strike="noStrike">
                          <a:effectLst/>
                          <a:latin typeface="Arial" panose="020B0604020202020204" pitchFamily="34" charset="0"/>
                        </a:rPr>
                        <a:t> </a:t>
                      </a:r>
                    </a:p>
                  </a:txBody>
                  <a:tcPr marL="9525" marR="9525" marT="9525" marB="0" anchor="ctr">
                    <a:lnL>
                      <a:noFill/>
                    </a:lnL>
                    <a:lnR>
                      <a:noFill/>
                    </a:lnR>
                    <a:lnT w="9525" cap="flat" cmpd="sng" algn="ctr">
                      <a:noFill/>
                      <a:prstDash val="sysDot"/>
                      <a:round/>
                      <a:headEnd type="none" w="med" len="med"/>
                      <a:tailEnd type="none" w="med" len="med"/>
                    </a:lnT>
                    <a:lnB w="9525" cap="flat" cmpd="sng" algn="ctr">
                      <a:noFill/>
                      <a:prstDash val="sysDot"/>
                      <a:round/>
                      <a:headEnd type="none" w="med" len="med"/>
                      <a:tailEnd type="none" w="med" len="med"/>
                    </a:lnB>
                    <a:lnTlToBr>
                      <a:noFill/>
                    </a:lnTlToBr>
                    <a:lnBlToTr>
                      <a:noFill/>
                    </a:lnBlToTr>
                    <a:solidFill>
                      <a:srgbClr val="ADB6BE"/>
                    </a:solidFill>
                  </a:tcPr>
                </a:tc>
                <a:extLst>
                  <a:ext uri="{0D108BD9-81ED-4DB2-BD59-A6C34878D82A}">
                    <a16:rowId xmlns:a16="http://schemas.microsoft.com/office/drawing/2014/main" val="10022"/>
                  </a:ext>
                </a:extLst>
              </a:tr>
              <a:tr h="160932">
                <a:tc>
                  <a:txBody>
                    <a:bodyPr/>
                    <a:lstStyle/>
                    <a:p>
                      <a:pPr marL="0" marR="0" lvl="0" indent="0" algn="l" defTabSz="914400" rtl="0" eaLnBrk="0" fontAlgn="base" latinLnBrk="0" hangingPunct="0">
                        <a:lnSpc>
                          <a:spcPct val="100000"/>
                        </a:lnSpc>
                        <a:spcBef>
                          <a:spcPts val="0"/>
                        </a:spcBef>
                        <a:spcAft>
                          <a:spcPts val="0"/>
                        </a:spcAft>
                        <a:buClr>
                          <a:schemeClr val="bg2"/>
                        </a:buClr>
                        <a:buSzTx/>
                        <a:buFont typeface="Webdings" pitchFamily="18" charset="2"/>
                        <a:buNone/>
                        <a:tabLst/>
                      </a:pPr>
                      <a:r>
                        <a:rPr kumimoji="0" lang="en-US" sz="800" b="0" i="0" u="none" strike="noStrike" cap="none" normalizeH="0" baseline="0" dirty="0">
                          <a:ln>
                            <a:noFill/>
                          </a:ln>
                          <a:solidFill>
                            <a:schemeClr val="tx1"/>
                          </a:solidFill>
                          <a:effectLst/>
                          <a:latin typeface="+mj-lt"/>
                        </a:rPr>
                        <a:t>Weighted Average Market Cap ($B)</a:t>
                      </a:r>
                    </a:p>
                  </a:txBody>
                  <a:tcPr marL="45720" marR="45720" marT="0" marB="0" anchor="ctr" horzOverflow="overflow">
                    <a:lnL>
                      <a:noFill/>
                    </a:lnL>
                    <a:lnR>
                      <a:noFill/>
                    </a:lnR>
                    <a:lnT w="9525" cap="flat" cmpd="sng" algn="ctr">
                      <a:no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ctr">
                        <a:buNone/>
                      </a:pPr>
                      <a:r>
                        <a:rPr lang="en-US" sz="800" b="0" i="0" u="none" strike="noStrike" dirty="0">
                          <a:effectLst/>
                          <a:latin typeface="Arial" panose="020B0604020202020204" pitchFamily="34" charset="0"/>
                        </a:rPr>
                        <a:t>1,090.0</a:t>
                      </a:r>
                    </a:p>
                  </a:txBody>
                  <a:tcPr marL="9525" marR="9525" marT="9525" marB="0" anchor="ctr">
                    <a:lnL>
                      <a:noFill/>
                    </a:lnL>
                    <a:lnR>
                      <a:noFill/>
                    </a:lnR>
                    <a:lnT w="9525" cap="flat" cmpd="sng" algn="ctr">
                      <a:no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ctr">
                        <a:buNone/>
                      </a:pPr>
                      <a:r>
                        <a:rPr lang="en-US" sz="800" b="0" i="0" u="none" strike="noStrike" dirty="0">
                          <a:effectLst/>
                          <a:latin typeface="Arial" panose="020B0604020202020204" pitchFamily="34" charset="0"/>
                        </a:rPr>
                        <a:t>1,223.0</a:t>
                      </a:r>
                    </a:p>
                  </a:txBody>
                  <a:tcPr marL="9525" marR="9525" marT="9525" marB="0" anchor="ctr">
                    <a:lnL>
                      <a:noFill/>
                    </a:lnL>
                    <a:lnR>
                      <a:noFill/>
                    </a:lnR>
                    <a:lnT w="9525" cap="flat" cmpd="sng" algn="ctr">
                      <a:no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23"/>
                  </a:ext>
                </a:extLst>
              </a:tr>
              <a:tr h="160932">
                <a:tc>
                  <a:txBody>
                    <a:bodyPr/>
                    <a:lstStyle/>
                    <a:p>
                      <a:pPr marL="0" marR="0" lvl="0" indent="0" algn="l" defTabSz="914400" rtl="0" eaLnBrk="0" fontAlgn="base" latinLnBrk="0" hangingPunct="0">
                        <a:lnSpc>
                          <a:spcPct val="100000"/>
                        </a:lnSpc>
                        <a:spcBef>
                          <a:spcPts val="0"/>
                        </a:spcBef>
                        <a:spcAft>
                          <a:spcPts val="0"/>
                        </a:spcAft>
                        <a:buClr>
                          <a:schemeClr val="bg2"/>
                        </a:buClr>
                        <a:buSzTx/>
                        <a:buFont typeface="Webdings" pitchFamily="18" charset="2"/>
                        <a:buNone/>
                        <a:tabLst/>
                      </a:pPr>
                      <a:r>
                        <a:rPr kumimoji="0" lang="en-US" sz="800" b="0" i="0" u="none" strike="noStrike" cap="none" normalizeH="0" baseline="0" dirty="0">
                          <a:ln>
                            <a:noFill/>
                          </a:ln>
                          <a:solidFill>
                            <a:schemeClr val="tx1"/>
                          </a:solidFill>
                          <a:effectLst/>
                          <a:latin typeface="+mj-lt"/>
                        </a:rPr>
                        <a:t>Weighted Median Market Cap </a:t>
                      </a:r>
                      <a:r>
                        <a:rPr kumimoji="0" lang="en-US" sz="800" b="0" i="0" u="none" strike="noStrike" kern="1200" cap="none" normalizeH="0" baseline="0" dirty="0">
                          <a:ln>
                            <a:noFill/>
                          </a:ln>
                          <a:solidFill>
                            <a:schemeClr val="tx1"/>
                          </a:solidFill>
                          <a:effectLst/>
                          <a:latin typeface="+mn-lt"/>
                          <a:ea typeface="+mn-ea"/>
                          <a:cs typeface="+mn-cs"/>
                        </a:rPr>
                        <a:t>($B)</a:t>
                      </a:r>
                      <a:endParaRPr kumimoji="0" lang="en-US" sz="800" b="0" i="0" u="none" strike="noStrike" cap="none" normalizeH="0" baseline="0" dirty="0">
                        <a:ln>
                          <a:noFill/>
                        </a:ln>
                        <a:solidFill>
                          <a:schemeClr val="tx1"/>
                        </a:solidFill>
                        <a:effectLst/>
                        <a:latin typeface="+mj-lt"/>
                      </a:endParaRPr>
                    </a:p>
                  </a:txBody>
                  <a:tcPr marL="45720" marR="45720" marT="0" marB="0" anchor="ctr" horzOverflow="overflow">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ctr">
                        <a:buNone/>
                      </a:pPr>
                      <a:r>
                        <a:rPr lang="en-US" sz="800" b="0" i="0" u="none" strike="noStrike">
                          <a:effectLst/>
                          <a:latin typeface="Arial" panose="020B0604020202020204" pitchFamily="34" charset="0"/>
                        </a:rPr>
                        <a:t>264.6</a:t>
                      </a: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ctr">
                        <a:buNone/>
                      </a:pPr>
                      <a:r>
                        <a:rPr lang="en-US" sz="800" b="0" i="0" u="none" strike="noStrike">
                          <a:effectLst/>
                          <a:latin typeface="Arial" panose="020B0604020202020204" pitchFamily="34" charset="0"/>
                        </a:rPr>
                        <a:t>331.6</a:t>
                      </a: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24"/>
                  </a:ext>
                </a:extLst>
              </a:tr>
              <a:tr h="160932">
                <a:tc>
                  <a:txBody>
                    <a:bodyPr/>
                    <a:lstStyle/>
                    <a:p>
                      <a:pPr marL="0" marR="0" lvl="0" indent="0" algn="l" defTabSz="914400" rtl="0" eaLnBrk="0" fontAlgn="base" latinLnBrk="0" hangingPunct="0">
                        <a:lnSpc>
                          <a:spcPct val="100000"/>
                        </a:lnSpc>
                        <a:spcBef>
                          <a:spcPts val="0"/>
                        </a:spcBef>
                        <a:spcAft>
                          <a:spcPts val="0"/>
                        </a:spcAft>
                        <a:buClr>
                          <a:schemeClr val="bg2"/>
                        </a:buClr>
                        <a:buSzTx/>
                        <a:buFont typeface="Webdings" pitchFamily="18" charset="2"/>
                        <a:buNone/>
                        <a:tabLst/>
                      </a:pPr>
                      <a:r>
                        <a:rPr kumimoji="0" lang="en-US" sz="800" b="0" i="0" u="none" strike="noStrike" cap="none" normalizeH="0" baseline="0" dirty="0">
                          <a:ln>
                            <a:noFill/>
                          </a:ln>
                          <a:solidFill>
                            <a:schemeClr val="tx1"/>
                          </a:solidFill>
                          <a:effectLst/>
                          <a:latin typeface="+mj-lt"/>
                        </a:rPr>
                        <a:t>Median Market Cap ($B)</a:t>
                      </a:r>
                    </a:p>
                  </a:txBody>
                  <a:tcPr marL="45720" marR="45720" marT="0" marB="0" anchor="ctr" horzOverflow="overflow">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tc>
                  <a:txBody>
                    <a:bodyPr/>
                    <a:lstStyle/>
                    <a:p>
                      <a:pPr algn="ctr" fontAlgn="ctr">
                        <a:buNone/>
                      </a:pPr>
                      <a:r>
                        <a:rPr lang="en-US" sz="800" b="0" i="0" u="none" strike="noStrike">
                          <a:effectLst/>
                          <a:latin typeface="Arial" panose="020B0604020202020204" pitchFamily="34" charset="0"/>
                        </a:rPr>
                        <a:t>56.7</a:t>
                      </a: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tc>
                  <a:txBody>
                    <a:bodyPr/>
                    <a:lstStyle/>
                    <a:p>
                      <a:pPr algn="ctr" fontAlgn="ctr">
                        <a:buNone/>
                      </a:pPr>
                      <a:r>
                        <a:rPr lang="en-US" sz="800" b="0" i="0" u="none" strike="noStrike" dirty="0">
                          <a:effectLst/>
                          <a:latin typeface="Arial" panose="020B0604020202020204" pitchFamily="34" charset="0"/>
                        </a:rPr>
                        <a:t>39.9</a:t>
                      </a: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25"/>
                  </a:ext>
                </a:extLst>
              </a:tr>
            </a:tbl>
          </a:graphicData>
        </a:graphic>
      </p:graphicFrame>
      <p:sp>
        <p:nvSpPr>
          <p:cNvPr id="2" name="Title 1"/>
          <p:cNvSpPr>
            <a:spLocks noGrp="1"/>
          </p:cNvSpPr>
          <p:nvPr>
            <p:ph type="title"/>
          </p:nvPr>
        </p:nvSpPr>
        <p:spPr/>
        <p:txBody>
          <a:bodyPr/>
          <a:lstStyle/>
          <a:p>
            <a:r>
              <a:rPr lang="en-US" dirty="0"/>
              <a:t>Portfolio Characteristics </a:t>
            </a:r>
            <a:br>
              <a:rPr lang="en-US" dirty="0"/>
            </a:br>
            <a:r>
              <a:rPr lang="en-US" sz="1600" b="1" dirty="0">
                <a:solidFill>
                  <a:srgbClr val="768692"/>
                </a:solidFill>
              </a:rPr>
              <a:t>As of March 31, 2026</a:t>
            </a:r>
          </a:p>
        </p:txBody>
      </p:sp>
      <p:sp>
        <p:nvSpPr>
          <p:cNvPr id="3" name="Slide Number Placeholder 2"/>
          <p:cNvSpPr>
            <a:spLocks noGrp="1"/>
          </p:cNvSpPr>
          <p:nvPr>
            <p:ph type="sldNum" sz="quarter" idx="14"/>
          </p:nvPr>
        </p:nvSpPr>
        <p:spPr/>
        <p:txBody>
          <a:bodyPr/>
          <a:lstStyle/>
          <a:p>
            <a:pPr marL="0" marR="0" lvl="0" indent="0" algn="r" defTabSz="914400" rtl="0" eaLnBrk="0" fontAlgn="auto" latinLnBrk="0" hangingPunct="0">
              <a:lnSpc>
                <a:spcPct val="100000"/>
              </a:lnSpc>
              <a:spcBef>
                <a:spcPts val="0"/>
              </a:spcBef>
              <a:spcAft>
                <a:spcPts val="0"/>
              </a:spcAft>
              <a:buClrTx/>
              <a:buSzTx/>
              <a:buFontTx/>
              <a:buNone/>
              <a:tabLst/>
              <a:defRPr/>
            </a:pPr>
            <a:fld id="{E6474CC2-1230-4213-AD1A-4B2FEEABA7A1}" type="slidenum">
              <a:rPr kumimoji="0" lang="en-US" sz="800" b="1" i="0" u="none" strike="noStrike" kern="1200" cap="none" spc="0" normalizeH="0" baseline="0" noProof="0" smtClean="0">
                <a:ln>
                  <a:noFill/>
                </a:ln>
                <a:solidFill>
                  <a:srgbClr val="000000"/>
                </a:solidFill>
                <a:effectLst/>
                <a:uLnTx/>
                <a:uFillTx/>
                <a:latin typeface="Arial" charset="0"/>
                <a:ea typeface="ＭＳ Ｐゴシック" charset="-128"/>
                <a:cs typeface="+mn-cs"/>
              </a:rPr>
              <a:pPr marL="0" marR="0" lvl="0" indent="0" algn="r" defTabSz="914400" rtl="0" eaLnBrk="0" fontAlgn="auto" latinLnBrk="0" hangingPunct="0">
                <a:lnSpc>
                  <a:spcPct val="100000"/>
                </a:lnSpc>
                <a:spcBef>
                  <a:spcPts val="0"/>
                </a:spcBef>
                <a:spcAft>
                  <a:spcPts val="0"/>
                </a:spcAft>
                <a:buClrTx/>
                <a:buSzTx/>
                <a:buFontTx/>
                <a:buNone/>
                <a:tabLst/>
                <a:defRPr/>
              </a:pPr>
              <a:t>27</a:t>
            </a:fld>
            <a:endParaRPr kumimoji="0" lang="en-US" sz="800" b="1" i="0" u="none" strike="noStrike" kern="1200" cap="none" spc="0" normalizeH="0" baseline="0" noProof="0" dirty="0">
              <a:ln>
                <a:noFill/>
              </a:ln>
              <a:solidFill>
                <a:srgbClr val="000000"/>
              </a:solidFill>
              <a:effectLst/>
              <a:uLnTx/>
              <a:uFillTx/>
              <a:latin typeface="Arial" charset="0"/>
              <a:ea typeface="ＭＳ Ｐゴシック" charset="-128"/>
              <a:cs typeface="+mn-cs"/>
            </a:endParaRPr>
          </a:p>
        </p:txBody>
      </p:sp>
      <p:sp>
        <p:nvSpPr>
          <p:cNvPr id="10" name="Footer Placeholder 9"/>
          <p:cNvSpPr>
            <a:spLocks noGrp="1"/>
          </p:cNvSpPr>
          <p:nvPr>
            <p:ph type="ftr" sz="quarter" idx="17"/>
          </p:nvPr>
        </p:nvSpPr>
        <p:spPr>
          <a:xfrm>
            <a:off x="320675" y="6508750"/>
            <a:ext cx="3930650" cy="173038"/>
          </a:xfrm>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charset="0"/>
                <a:ea typeface="ＭＳ Ｐゴシック" charset="-128"/>
                <a:cs typeface="+mn-cs"/>
              </a:rPr>
              <a:t>For institutional use only.</a:t>
            </a:r>
            <a:endParaRPr kumimoji="0" lang="en-US" sz="800" b="0" i="0" u="none" strike="noStrike" kern="1200" cap="none" spc="0" normalizeH="0" baseline="0" noProof="0" dirty="0">
              <a:ln>
                <a:noFill/>
              </a:ln>
              <a:solidFill>
                <a:srgbClr val="000000"/>
              </a:solidFill>
              <a:effectLst/>
              <a:uLnTx/>
              <a:uFillTx/>
              <a:latin typeface="Arial" charset="0"/>
              <a:ea typeface="ＭＳ Ｐゴシック" charset="-128"/>
              <a:cs typeface="+mn-cs"/>
            </a:endParaRPr>
          </a:p>
        </p:txBody>
      </p:sp>
      <p:sp>
        <p:nvSpPr>
          <p:cNvPr id="15" name="TextBox 14"/>
          <p:cNvSpPr txBox="1"/>
          <p:nvPr/>
        </p:nvSpPr>
        <p:spPr>
          <a:xfrm>
            <a:off x="317115" y="1089445"/>
            <a:ext cx="2469522"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0000"/>
                </a:solidFill>
                <a:effectLst/>
                <a:uLnTx/>
                <a:uFillTx/>
                <a:latin typeface="Arial" pitchFamily="34" charset="0"/>
                <a:ea typeface="ＭＳ Ｐゴシック"/>
                <a:cs typeface="+mn-cs"/>
              </a:rPr>
              <a:t>MARKET CAPITALIZATION</a:t>
            </a:r>
          </a:p>
        </p:txBody>
      </p:sp>
      <p:sp>
        <p:nvSpPr>
          <p:cNvPr id="9" name="Text Box 21"/>
          <p:cNvSpPr txBox="1">
            <a:spLocks noChangeArrowheads="1"/>
          </p:cNvSpPr>
          <p:nvPr/>
        </p:nvSpPr>
        <p:spPr bwMode="auto">
          <a:xfrm>
            <a:off x="311494" y="5919290"/>
            <a:ext cx="6757036" cy="66172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87763" tIns="45720" rIns="87763" bIns="4572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marL="0" marR="0" lvl="0" indent="0" algn="l" defTabSz="914400" rtl="0" eaLnBrk="0" fontAlgn="auto" latinLnBrk="0" hangingPunct="0">
              <a:lnSpc>
                <a:spcPct val="100000"/>
              </a:lnSpc>
              <a:spcBef>
                <a:spcPct val="20000"/>
              </a:spcBef>
              <a:spcAft>
                <a:spcPts val="0"/>
              </a:spcAft>
              <a:buClr>
                <a:srgbClr val="524E86"/>
              </a:buClr>
              <a:buSzPct val="120000"/>
              <a:buFontTx/>
              <a:buNone/>
              <a:tabLst/>
              <a:defRPr/>
            </a:pPr>
            <a:r>
              <a:rPr kumimoji="0" lang="en-US" sz="800" b="0" i="0" u="none" strike="noStrike" kern="1200" cap="none" spc="0" normalizeH="0" baseline="0" noProof="0" dirty="0">
                <a:ln>
                  <a:noFill/>
                </a:ln>
                <a:solidFill>
                  <a:srgbClr val="000000"/>
                </a:solidFill>
                <a:effectLst/>
                <a:uLnTx/>
                <a:uFillTx/>
                <a:latin typeface="Arial" pitchFamily="34" charset="0"/>
                <a:ea typeface="+mn-ea"/>
                <a:cs typeface="+mn-cs"/>
              </a:rPr>
              <a:t>* Turnover Rate is from the fund’s latest annual or semiannual report. If from the former, it represents annual full fiscal year activity. If from the latter, it is an annualized number based on a half-year of trading data.</a:t>
            </a:r>
          </a:p>
          <a:p>
            <a:pPr marL="0" marR="0" lvl="0" indent="0" algn="l" defTabSz="914400" rtl="0" eaLnBrk="1" fontAlgn="auto" latinLnBrk="0" hangingPunct="1">
              <a:lnSpc>
                <a:spcPct val="100000"/>
              </a:lnSpc>
              <a:spcBef>
                <a:spcPts val="300"/>
              </a:spcBef>
              <a:spcAft>
                <a:spcPts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Arial"/>
                <a:ea typeface="+mn-ea"/>
                <a:cs typeface="+mn-cs"/>
              </a:rPr>
              <a:t>See the Glossary at the end of this presentation for more information on any terms.</a:t>
            </a:r>
          </a:p>
          <a:p>
            <a:pPr marL="0" marR="0" lvl="0" indent="0" algn="l" defTabSz="914400" rtl="0" eaLnBrk="1" fontAlgn="auto" latinLnBrk="0" hangingPunct="1">
              <a:lnSpc>
                <a:spcPct val="100000"/>
              </a:lnSpc>
              <a:spcBef>
                <a:spcPts val="300"/>
              </a:spcBef>
              <a:spcAft>
                <a:spcPts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Arial"/>
                <a:ea typeface="+mn-ea"/>
                <a:cs typeface="+mn-cs"/>
              </a:rPr>
              <a:t>Source: Fidelity Investments.</a:t>
            </a:r>
          </a:p>
        </p:txBody>
      </p:sp>
    </p:spTree>
    <p:extLst>
      <p:ext uri="{BB962C8B-B14F-4D97-AF65-F5344CB8AC3E}">
        <p14:creationId xmlns:p14="http://schemas.microsoft.com/office/powerpoint/2010/main" val="38110289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Performance</a:t>
            </a:r>
            <a:br>
              <a:rPr lang="en-US" dirty="0"/>
            </a:br>
            <a:r>
              <a:rPr lang="en-US" sz="1600" b="1" dirty="0">
                <a:solidFill>
                  <a:srgbClr val="768692"/>
                </a:solidFill>
              </a:rPr>
              <a:t>As of March 31, 2026</a:t>
            </a:r>
          </a:p>
        </p:txBody>
      </p:sp>
      <p:sp>
        <p:nvSpPr>
          <p:cNvPr id="3" name="Slide Number Placeholder 2"/>
          <p:cNvSpPr>
            <a:spLocks noGrp="1"/>
          </p:cNvSpPr>
          <p:nvPr>
            <p:ph type="sldNum" sz="quarter" idx="14"/>
          </p:nvPr>
        </p:nvSpPr>
        <p:spPr/>
        <p:txBody>
          <a:bodyPr/>
          <a:lstStyle/>
          <a:p>
            <a:fld id="{E6474CC2-1230-4213-AD1A-4B2FEEABA7A1}" type="slidenum">
              <a:rPr lang="en-US" smtClean="0"/>
              <a:pPr/>
              <a:t>28</a:t>
            </a:fld>
            <a:endParaRPr lang="en-US" dirty="0"/>
          </a:p>
        </p:txBody>
      </p:sp>
      <p:sp>
        <p:nvSpPr>
          <p:cNvPr id="10" name="Footer Placeholder 9"/>
          <p:cNvSpPr>
            <a:spLocks noGrp="1"/>
          </p:cNvSpPr>
          <p:nvPr>
            <p:ph type="ftr" sz="quarter" idx="17"/>
          </p:nvPr>
        </p:nvSpPr>
        <p:spPr>
          <a:xfrm>
            <a:off x="320675" y="6508750"/>
            <a:ext cx="3930650" cy="173038"/>
          </a:xfrm>
        </p:spPr>
        <p:txBody>
          <a:bodyPr/>
          <a:lstStyle/>
          <a:p>
            <a:r>
              <a:rPr lang="en-US"/>
              <a:t>For institutional use only.</a:t>
            </a:r>
            <a:endParaRPr lang="en-US" dirty="0"/>
          </a:p>
        </p:txBody>
      </p:sp>
      <p:sp>
        <p:nvSpPr>
          <p:cNvPr id="8" name="Text Box 21"/>
          <p:cNvSpPr txBox="1">
            <a:spLocks noChangeArrowheads="1"/>
          </p:cNvSpPr>
          <p:nvPr/>
        </p:nvSpPr>
        <p:spPr bwMode="auto">
          <a:xfrm>
            <a:off x="320040" y="4267688"/>
            <a:ext cx="6784582" cy="2316019"/>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87763" tIns="45720" rIns="87763" bIns="4572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lvl="0">
              <a:spcBef>
                <a:spcPts val="300"/>
              </a:spcBef>
              <a:spcAft>
                <a:spcPts val="0"/>
              </a:spcAft>
              <a:buNone/>
            </a:pPr>
            <a:r>
              <a:rPr lang="en-US" sz="800" baseline="30000" dirty="0"/>
              <a:t>1</a:t>
            </a:r>
            <a:r>
              <a:rPr lang="en-US" sz="800" dirty="0"/>
              <a:t> Inception date is 6/22/95.</a:t>
            </a:r>
          </a:p>
          <a:p>
            <a:pPr fontAlgn="base">
              <a:spcBef>
                <a:spcPts val="300"/>
              </a:spcBef>
              <a:buFontTx/>
              <a:buNone/>
            </a:pPr>
            <a:r>
              <a:rPr lang="en-US" sz="800" dirty="0">
                <a:solidFill>
                  <a:srgbClr val="000000"/>
                </a:solidFill>
                <a:ea typeface="ＭＳ Ｐゴシック"/>
              </a:rPr>
              <a:t>Morningstar Averages represent the average return of all funds within their respective mutual fund investment category. The number of funds in each category periodically changes. </a:t>
            </a:r>
            <a:r>
              <a:rPr lang="en-US" sz="800" dirty="0">
                <a:solidFill>
                  <a:srgbClr val="000000"/>
                </a:solidFill>
              </a:rPr>
              <a:t>The ranks for Fidelity Large Cap Stock Fund were based on the Morningstar </a:t>
            </a:r>
            <a:r>
              <a:rPr lang="en-US" sz="800" dirty="0">
                <a:solidFill>
                  <a:srgbClr val="000000"/>
                </a:solidFill>
                <a:latin typeface="Arial" charset="0"/>
                <a:ea typeface="ＭＳ Ｐゴシック"/>
                <a:cs typeface="ＭＳ Ｐゴシック"/>
              </a:rPr>
              <a:t>US Fund</a:t>
            </a:r>
            <a:r>
              <a:rPr lang="en-US" sz="800" dirty="0">
                <a:solidFill>
                  <a:srgbClr val="000000"/>
                </a:solidFill>
              </a:rPr>
              <a:t> Large Blend Category Average</a:t>
            </a:r>
            <a:r>
              <a:rPr lang="en-US" sz="800" dirty="0">
                <a:solidFill>
                  <a:srgbClr val="000000"/>
                </a:solidFill>
                <a:ea typeface="ＭＳ Ｐゴシック"/>
              </a:rPr>
              <a:t>. Morningstar Total Percentile Rank is calculated using Morningstar’s total return database. The calculation of total return is determined each month by taking the change in monthly net asset value, reinvesting all income and capital gains distributions during that month, and dividing by the starting NAV. Reinvestments are made using the actual reinvestment NAV, and daily payoffs are reinvested monthly.</a:t>
            </a:r>
            <a:r>
              <a:rPr lang="en-US" sz="800" dirty="0">
                <a:solidFill>
                  <a:srgbClr val="000000"/>
                </a:solidFill>
              </a:rPr>
              <a:t> Multiple share classes of a fund have a common portfolio but impose different expense structures.</a:t>
            </a:r>
            <a:endParaRPr lang="en-US" sz="800" dirty="0">
              <a:solidFill>
                <a:srgbClr val="000000"/>
              </a:solidFill>
              <a:ea typeface="ＭＳ Ｐゴシック"/>
            </a:endParaRPr>
          </a:p>
          <a:p>
            <a:pPr fontAlgn="base">
              <a:spcBef>
                <a:spcPts val="300"/>
              </a:spcBef>
              <a:buFontTx/>
              <a:buNone/>
            </a:pPr>
            <a:r>
              <a:rPr lang="en-US" sz="900" b="1" dirty="0">
                <a:solidFill>
                  <a:srgbClr val="000000"/>
                </a:solidFill>
                <a:ea typeface="ＭＳ Ｐゴシック"/>
              </a:rPr>
              <a:t>Performance data shown represents past performance and is no guarantee of future results. Investment return and principal value of an investment will fluctuate; therefore, you may have a gain or loss when you sell your shares. Current performance may be higher or lower than that quoted. To learn more or to obtain the most recent month-end or other share-class performance, visit fidelity.com, institutional.fidelity.com, or 401k.com.</a:t>
            </a:r>
          </a:p>
          <a:p>
            <a:pPr fontAlgn="base">
              <a:spcBef>
                <a:spcPts val="300"/>
              </a:spcBef>
              <a:buFontTx/>
              <a:buNone/>
            </a:pPr>
            <a:r>
              <a:rPr lang="en-US" sz="800" dirty="0">
                <a:solidFill>
                  <a:srgbClr val="000000"/>
                </a:solidFill>
                <a:ea typeface="ＭＳ Ｐゴシック"/>
              </a:rPr>
              <a:t>It is not possible to invest directly in an index. All market indices are unmanaged. Index performance is not meant to represent that of any Fidelity mutual fund.</a:t>
            </a:r>
          </a:p>
          <a:p>
            <a:pPr fontAlgn="base">
              <a:spcBef>
                <a:spcPts val="300"/>
              </a:spcBef>
              <a:buFontTx/>
              <a:buNone/>
            </a:pPr>
            <a:r>
              <a:rPr lang="en-US" sz="800" dirty="0">
                <a:solidFill>
                  <a:srgbClr val="000000"/>
                </a:solidFill>
                <a:ea typeface="ＭＳ Ｐゴシック"/>
              </a:rPr>
              <a:t>Gross Expense Ratio/Expense Ratio before reductions is the total annual class operating expense ratio from the most recent prospectus and generally is based on amounts incurred during the most recent fiscal year.</a:t>
            </a:r>
          </a:p>
          <a:p>
            <a:pPr fontAlgn="base">
              <a:spcBef>
                <a:spcPts val="300"/>
              </a:spcBef>
              <a:buFontTx/>
              <a:buNone/>
            </a:pPr>
            <a:r>
              <a:rPr lang="en-US" sz="800" dirty="0">
                <a:solidFill>
                  <a:srgbClr val="000000"/>
                </a:solidFill>
                <a:ea typeface="ＭＳ Ｐゴシック"/>
              </a:rPr>
              <a:t>Source: Fidelity Investments and Morningstar.</a:t>
            </a:r>
          </a:p>
        </p:txBody>
      </p:sp>
      <p:graphicFrame>
        <p:nvGraphicFramePr>
          <p:cNvPr id="9" name="Group 468"/>
          <p:cNvGraphicFramePr>
            <a:graphicFrameLocks noGrp="1"/>
          </p:cNvGraphicFramePr>
          <p:nvPr>
            <p:extLst>
              <p:ext uri="{D42A27DB-BD31-4B8C-83A1-F6EECF244321}">
                <p14:modId xmlns:p14="http://schemas.microsoft.com/office/powerpoint/2010/main" val="3637599413"/>
              </p:ext>
            </p:extLst>
          </p:nvPr>
        </p:nvGraphicFramePr>
        <p:xfrm>
          <a:off x="422275" y="1181100"/>
          <a:ext cx="7896230" cy="2294164"/>
        </p:xfrm>
        <a:graphic>
          <a:graphicData uri="http://schemas.openxmlformats.org/drawingml/2006/table">
            <a:tbl>
              <a:tblPr/>
              <a:tblGrid>
                <a:gridCol w="2301151">
                  <a:extLst>
                    <a:ext uri="{9D8B030D-6E8A-4147-A177-3AD203B41FA5}">
                      <a16:colId xmlns:a16="http://schemas.microsoft.com/office/drawing/2014/main" val="20000"/>
                    </a:ext>
                  </a:extLst>
                </a:gridCol>
                <a:gridCol w="799297">
                  <a:extLst>
                    <a:ext uri="{9D8B030D-6E8A-4147-A177-3AD203B41FA5}">
                      <a16:colId xmlns:a16="http://schemas.microsoft.com/office/drawing/2014/main" val="20001"/>
                    </a:ext>
                  </a:extLst>
                </a:gridCol>
                <a:gridCol w="799297">
                  <a:extLst>
                    <a:ext uri="{9D8B030D-6E8A-4147-A177-3AD203B41FA5}">
                      <a16:colId xmlns:a16="http://schemas.microsoft.com/office/drawing/2014/main" val="1144067693"/>
                    </a:ext>
                  </a:extLst>
                </a:gridCol>
                <a:gridCol w="799297">
                  <a:extLst>
                    <a:ext uri="{9D8B030D-6E8A-4147-A177-3AD203B41FA5}">
                      <a16:colId xmlns:a16="http://schemas.microsoft.com/office/drawing/2014/main" val="20002"/>
                    </a:ext>
                  </a:extLst>
                </a:gridCol>
                <a:gridCol w="799297">
                  <a:extLst>
                    <a:ext uri="{9D8B030D-6E8A-4147-A177-3AD203B41FA5}">
                      <a16:colId xmlns:a16="http://schemas.microsoft.com/office/drawing/2014/main" val="20003"/>
                    </a:ext>
                  </a:extLst>
                </a:gridCol>
                <a:gridCol w="799297">
                  <a:extLst>
                    <a:ext uri="{9D8B030D-6E8A-4147-A177-3AD203B41FA5}">
                      <a16:colId xmlns:a16="http://schemas.microsoft.com/office/drawing/2014/main" val="20004"/>
                    </a:ext>
                  </a:extLst>
                </a:gridCol>
                <a:gridCol w="799297">
                  <a:extLst>
                    <a:ext uri="{9D8B030D-6E8A-4147-A177-3AD203B41FA5}">
                      <a16:colId xmlns:a16="http://schemas.microsoft.com/office/drawing/2014/main" val="20005"/>
                    </a:ext>
                  </a:extLst>
                </a:gridCol>
                <a:gridCol w="799297">
                  <a:extLst>
                    <a:ext uri="{9D8B030D-6E8A-4147-A177-3AD203B41FA5}">
                      <a16:colId xmlns:a16="http://schemas.microsoft.com/office/drawing/2014/main" val="20006"/>
                    </a:ext>
                  </a:extLst>
                </a:gridCol>
              </a:tblGrid>
              <a:tr h="465364">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1" i="0" u="none" strike="noStrike" cap="none" normalizeH="0" baseline="0" dirty="0">
                          <a:ln>
                            <a:noFill/>
                          </a:ln>
                          <a:solidFill>
                            <a:schemeClr val="bg1"/>
                          </a:solidFill>
                          <a:effectLst/>
                          <a:latin typeface="+mj-lt"/>
                          <a:cs typeface="Arial" pitchFamily="34" charset="0"/>
                        </a:rPr>
                        <a:t>Average Annual Total Returns (%)</a:t>
                      </a:r>
                    </a:p>
                  </a:txBody>
                  <a:tcPr marL="45720" marR="0" marT="0" marB="0" anchor="ctr" horzOverflow="overflow">
                    <a:lnL cap="flat">
                      <a:noFill/>
                    </a:lnL>
                    <a:lnR w="12700" cap="flat" cmpd="sng" algn="ctr">
                      <a:noFill/>
                      <a:prstDash val="solid"/>
                      <a:round/>
                      <a:headEnd type="none" w="med" len="med"/>
                      <a:tailEnd type="none" w="med" len="med"/>
                    </a:lnR>
                    <a:lnT cap="flat">
                      <a:noFill/>
                    </a:lnT>
                    <a:lnB w="28575" cap="flat" cmpd="sng" algn="ctr">
                      <a:noFill/>
                      <a:prstDash val="solid"/>
                      <a:round/>
                      <a:headEnd type="none" w="med" len="med"/>
                      <a:tailEnd type="none" w="med" len="med"/>
                    </a:lnB>
                    <a:lnTlToBr>
                      <a:noFill/>
                    </a:lnTlToBr>
                    <a:lnBlToTr>
                      <a:noFill/>
                    </a:lnBlToTr>
                    <a:solidFill>
                      <a:srgbClr val="76869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1" i="0" u="none" strike="noStrike" cap="none" normalizeH="0" baseline="0" dirty="0">
                          <a:ln>
                            <a:noFill/>
                          </a:ln>
                          <a:solidFill>
                            <a:schemeClr val="bg1"/>
                          </a:solidFill>
                          <a:effectLst/>
                          <a:latin typeface="+mj-lt"/>
                          <a:cs typeface="Arial" pitchFamily="34" charset="0"/>
                        </a:rPr>
                        <a:t>Cumulative </a:t>
                      </a:r>
                    </a:p>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1" i="0" u="none" strike="noStrike" cap="none" normalizeH="0" baseline="0" dirty="0">
                          <a:ln>
                            <a:noFill/>
                          </a:ln>
                          <a:solidFill>
                            <a:schemeClr val="bg1"/>
                          </a:solidFill>
                          <a:effectLst/>
                          <a:latin typeface="+mj-lt"/>
                          <a:cs typeface="Arial" pitchFamily="34" charset="0"/>
                        </a:rPr>
                        <a:t>3-Month</a:t>
                      </a:r>
                    </a:p>
                  </a:txBody>
                  <a:tcPr marL="0" marR="0" marT="0" marB="0" anchor="ctr" horzOverflow="overflow">
                    <a:lnL w="12700" cap="flat" cmpd="sng" algn="ctr">
                      <a:noFill/>
                      <a:prstDash val="solid"/>
                      <a:round/>
                      <a:headEnd type="none" w="med" len="med"/>
                      <a:tailEnd type="none" w="med" len="med"/>
                    </a:lnL>
                    <a:lnR>
                      <a:noFill/>
                    </a:lnR>
                    <a:lnT cap="flat">
                      <a:noFill/>
                    </a:lnT>
                    <a:lnB w="28575" cap="flat" cmpd="sng" algn="ctr">
                      <a:noFill/>
                      <a:prstDash val="solid"/>
                      <a:round/>
                      <a:headEnd type="none" w="med" len="med"/>
                      <a:tailEnd type="none" w="med" len="med"/>
                    </a:lnB>
                    <a:lnTlToBr>
                      <a:noFill/>
                    </a:lnTlToBr>
                    <a:lnBlToTr>
                      <a:noFill/>
                    </a:lnBlToTr>
                    <a:solidFill>
                      <a:srgbClr val="76869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1" i="0" u="none" strike="noStrike" cap="none" normalizeH="0" baseline="0" dirty="0">
                          <a:ln>
                            <a:noFill/>
                          </a:ln>
                          <a:solidFill>
                            <a:schemeClr val="bg1"/>
                          </a:solidFill>
                          <a:effectLst/>
                          <a:latin typeface="+mj-lt"/>
                          <a:cs typeface="Arial" pitchFamily="34" charset="0"/>
                        </a:rPr>
                        <a:t>Cumulative  YTD</a:t>
                      </a:r>
                    </a:p>
                  </a:txBody>
                  <a:tcPr marL="0" marR="0" marT="0" marB="0" anchor="ctr" horzOverflow="overflow">
                    <a:lnL w="12700" cap="flat" cmpd="sng" algn="ctr">
                      <a:noFill/>
                      <a:prstDash val="solid"/>
                      <a:round/>
                      <a:headEnd type="none" w="med" len="med"/>
                      <a:tailEnd type="none" w="med" len="med"/>
                    </a:lnL>
                    <a:lnR>
                      <a:noFill/>
                    </a:lnR>
                    <a:lnT cap="flat">
                      <a:noFill/>
                    </a:lnT>
                    <a:lnB w="28575" cap="flat" cmpd="sng" algn="ctr">
                      <a:noFill/>
                      <a:prstDash val="solid"/>
                      <a:round/>
                      <a:headEnd type="none" w="med" len="med"/>
                      <a:tailEnd type="none" w="med" len="med"/>
                    </a:lnB>
                    <a:lnTlToBr>
                      <a:noFill/>
                    </a:lnTlToBr>
                    <a:lnBlToTr>
                      <a:noFill/>
                    </a:lnBlToTr>
                    <a:solidFill>
                      <a:srgbClr val="76869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1" i="0" u="none" strike="noStrike" cap="none" normalizeH="0" baseline="0" dirty="0">
                          <a:ln>
                            <a:noFill/>
                          </a:ln>
                          <a:solidFill>
                            <a:schemeClr val="bg1"/>
                          </a:solidFill>
                          <a:effectLst/>
                          <a:latin typeface="+mj-lt"/>
                          <a:cs typeface="Arial" pitchFamily="34" charset="0"/>
                        </a:rPr>
                        <a:t>1-Year</a:t>
                      </a:r>
                    </a:p>
                  </a:txBody>
                  <a:tcPr marL="0" marR="0" marT="0" marB="0" anchor="ctr" horzOverflow="overflow">
                    <a:lnL>
                      <a:noFill/>
                    </a:lnL>
                    <a:lnR>
                      <a:noFill/>
                    </a:lnR>
                    <a:lnT cap="flat">
                      <a:noFill/>
                    </a:lnT>
                    <a:lnB w="28575" cap="flat" cmpd="sng" algn="ctr">
                      <a:noFill/>
                      <a:prstDash val="solid"/>
                      <a:round/>
                      <a:headEnd type="none" w="med" len="med"/>
                      <a:tailEnd type="none" w="med" len="med"/>
                    </a:lnB>
                    <a:lnTlToBr>
                      <a:noFill/>
                    </a:lnTlToBr>
                    <a:lnBlToTr>
                      <a:noFill/>
                    </a:lnBlToTr>
                    <a:solidFill>
                      <a:srgbClr val="76869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1" i="0" u="none" strike="noStrike" cap="none" normalizeH="0" baseline="0" dirty="0">
                          <a:ln>
                            <a:noFill/>
                          </a:ln>
                          <a:solidFill>
                            <a:schemeClr val="bg1"/>
                          </a:solidFill>
                          <a:effectLst/>
                          <a:latin typeface="+mj-lt"/>
                          <a:cs typeface="Arial" pitchFamily="34" charset="0"/>
                        </a:rPr>
                        <a:t>3-Year</a:t>
                      </a:r>
                    </a:p>
                  </a:txBody>
                  <a:tcPr marL="0" marR="0" marT="0" marB="0" anchor="ctr" horzOverflow="overflow">
                    <a:lnL>
                      <a:noFill/>
                    </a:lnL>
                    <a:lnR>
                      <a:noFill/>
                    </a:lnR>
                    <a:lnT cap="flat">
                      <a:noFill/>
                    </a:lnT>
                    <a:lnB w="28575" cap="flat" cmpd="sng" algn="ctr">
                      <a:noFill/>
                      <a:prstDash val="solid"/>
                      <a:round/>
                      <a:headEnd type="none" w="med" len="med"/>
                      <a:tailEnd type="none" w="med" len="med"/>
                    </a:lnB>
                    <a:lnTlToBr>
                      <a:noFill/>
                    </a:lnTlToBr>
                    <a:lnBlToTr>
                      <a:noFill/>
                    </a:lnBlToTr>
                    <a:solidFill>
                      <a:srgbClr val="768692"/>
                    </a:solidFill>
                  </a:tcPr>
                </a:tc>
                <a:tc>
                  <a:txBody>
                    <a:bodyPr/>
                    <a:lstStyle/>
                    <a:p>
                      <a:pPr algn="ctr"/>
                      <a:r>
                        <a:rPr lang="en-US" sz="900" b="1" dirty="0">
                          <a:solidFill>
                            <a:schemeClr val="bg1"/>
                          </a:solidFill>
                          <a:latin typeface="+mj-lt"/>
                          <a:cs typeface="Arial" pitchFamily="34" charset="0"/>
                        </a:rPr>
                        <a:t>5-Year</a:t>
                      </a:r>
                    </a:p>
                  </a:txBody>
                  <a:tcPr marL="0" marR="0" marT="0" marB="0" anchor="ctr" horzOverflow="overflow">
                    <a:lnL>
                      <a:noFill/>
                    </a:lnL>
                    <a:lnR cap="flat">
                      <a:noFill/>
                    </a:lnR>
                    <a:lnT cap="flat">
                      <a:noFill/>
                    </a:lnT>
                    <a:lnB w="28575" cap="flat" cmpd="sng" algn="ctr">
                      <a:noFill/>
                      <a:prstDash val="solid"/>
                      <a:round/>
                      <a:headEnd type="none" w="med" len="med"/>
                      <a:tailEnd type="none" w="med" len="med"/>
                    </a:lnB>
                    <a:lnTlToBr>
                      <a:noFill/>
                    </a:lnTlToBr>
                    <a:lnBlToTr>
                      <a:noFill/>
                    </a:lnBlToTr>
                    <a:solidFill>
                      <a:srgbClr val="768692"/>
                    </a:solidFill>
                  </a:tcPr>
                </a:tc>
                <a:tc>
                  <a:txBody>
                    <a:bodyPr/>
                    <a:lstStyle/>
                    <a:p>
                      <a:pPr algn="ctr"/>
                      <a:r>
                        <a:rPr lang="en-US" sz="900" b="1" dirty="0">
                          <a:solidFill>
                            <a:schemeClr val="bg1"/>
                          </a:solidFill>
                          <a:latin typeface="+mj-lt"/>
                          <a:cs typeface="Arial" pitchFamily="34" charset="0"/>
                        </a:rPr>
                        <a:t>10-Year</a:t>
                      </a:r>
                    </a:p>
                  </a:txBody>
                  <a:tcPr marL="0" marR="0" marT="0" marB="0" anchor="ctr" horzOverflow="overflow">
                    <a:lnL>
                      <a:noFill/>
                    </a:lnL>
                    <a:lnR cap="flat">
                      <a:noFill/>
                    </a:lnR>
                    <a:lnT cap="flat">
                      <a:noFill/>
                    </a:lnT>
                    <a:lnB w="28575" cap="flat" cmpd="sng" algn="ctr">
                      <a:noFill/>
                      <a:prstDash val="solid"/>
                      <a:round/>
                      <a:headEnd type="none" w="med" len="med"/>
                      <a:tailEnd type="none" w="med" len="med"/>
                    </a:lnB>
                    <a:lnTlToBr>
                      <a:noFill/>
                    </a:lnTlToBr>
                    <a:lnBlToTr>
                      <a:noFill/>
                    </a:lnBlToTr>
                    <a:solidFill>
                      <a:srgbClr val="76869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1" i="0" u="none" strike="noStrike" cap="none" normalizeH="0" baseline="0" dirty="0">
                          <a:ln>
                            <a:noFill/>
                          </a:ln>
                          <a:solidFill>
                            <a:schemeClr val="bg1"/>
                          </a:solidFill>
                          <a:effectLst/>
                          <a:latin typeface="+mj-lt"/>
                          <a:cs typeface="Arial" pitchFamily="34" charset="0"/>
                        </a:rPr>
                        <a:t>Since  Inception</a:t>
                      </a:r>
                      <a:r>
                        <a:rPr kumimoji="0" lang="en-US" sz="900" b="1" i="0" u="none" strike="noStrike" cap="none" normalizeH="0" baseline="30000" dirty="0">
                          <a:ln>
                            <a:noFill/>
                          </a:ln>
                          <a:solidFill>
                            <a:schemeClr val="bg1"/>
                          </a:solidFill>
                          <a:effectLst/>
                          <a:latin typeface="+mj-lt"/>
                          <a:cs typeface="Arial" pitchFamily="34" charset="0"/>
                        </a:rPr>
                        <a:t>1</a:t>
                      </a:r>
                    </a:p>
                  </a:txBody>
                  <a:tcPr marL="0" marR="0" marT="0" marB="0" anchor="ctr" horzOverflow="overflow">
                    <a:lnL>
                      <a:noFill/>
                    </a:lnL>
                    <a:lnR cap="flat">
                      <a:noFill/>
                    </a:lnR>
                    <a:lnT cap="flat">
                      <a:noFill/>
                    </a:lnT>
                    <a:lnB w="28575" cap="flat" cmpd="sng" algn="ctr">
                      <a:noFill/>
                      <a:prstDash val="solid"/>
                      <a:round/>
                      <a:headEnd type="none" w="med" len="med"/>
                      <a:tailEnd type="none" w="med" len="med"/>
                    </a:lnB>
                    <a:lnTlToBr>
                      <a:noFill/>
                    </a:lnTlToBr>
                    <a:lnBlToTr>
                      <a:noFill/>
                    </a:lnBlToTr>
                    <a:solidFill>
                      <a:srgbClr val="768692"/>
                    </a:solidFill>
                  </a:tcPr>
                </a:tc>
                <a:extLst>
                  <a:ext uri="{0D108BD9-81ED-4DB2-BD59-A6C34878D82A}">
                    <a16:rowId xmlns:a16="http://schemas.microsoft.com/office/drawing/2014/main" val="10000"/>
                  </a:ext>
                </a:extLst>
              </a:tr>
              <a:tr h="365760">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0" i="0" u="none" strike="noStrike" cap="none" normalizeH="0" baseline="0" dirty="0">
                          <a:ln>
                            <a:noFill/>
                          </a:ln>
                          <a:solidFill>
                            <a:schemeClr val="tx1"/>
                          </a:solidFill>
                          <a:effectLst/>
                          <a:latin typeface="+mj-lt"/>
                          <a:cs typeface="Arial" pitchFamily="34" charset="0"/>
                        </a:rPr>
                        <a:t>Fidelity Large Cap Stock Fund</a:t>
                      </a:r>
                    </a:p>
                  </a:txBody>
                  <a:tcPr marL="45720" marR="0" marT="0" marB="0" anchor="ctr" horzOverflow="overflow">
                    <a:lnL cap="flat">
                      <a:noFill/>
                    </a:lnL>
                    <a:lnR w="12700" cap="flat" cmpd="sng" algn="ctr">
                      <a:noFill/>
                      <a:prstDash val="solid"/>
                      <a:round/>
                      <a:headEnd type="none" w="med" len="med"/>
                      <a:tailEnd type="none" w="med" len="med"/>
                    </a:lnR>
                    <a:lnT w="28575"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-1.90</a:t>
                      </a:r>
                      <a:endParaRPr lang="en-US" sz="900" b="0" i="0" u="none" strike="noStrike" dirty="0">
                        <a:solidFill>
                          <a:schemeClr val="tx1"/>
                        </a:solidFill>
                        <a:effectLst/>
                        <a:latin typeface="Arial"/>
                      </a:endParaRPr>
                    </a:p>
                  </a:txBody>
                  <a:tcPr marL="0" marR="0" marT="0" marB="0" anchor="ctr">
                    <a:lnL w="12700" cap="flat" cmpd="sng" algn="ctr">
                      <a:noFill/>
                      <a:prstDash val="solid"/>
                      <a:round/>
                      <a:headEnd type="none" w="med" len="med"/>
                      <a:tailEnd type="none" w="med" len="med"/>
                    </a:lnL>
                    <a:lnR>
                      <a:noFill/>
                    </a:lnR>
                    <a:lnT w="28575"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kumimoji="0" lang="en-US" sz="900" b="0" i="0" u="none" strike="noStrike" kern="1200" cap="none" normalizeH="0" baseline="0">
                          <a:ln>
                            <a:noFill/>
                          </a:ln>
                          <a:solidFill>
                            <a:schemeClr val="tx1"/>
                          </a:solidFill>
                          <a:effectLst/>
                          <a:latin typeface="+mn-lt"/>
                          <a:ea typeface="+mn-ea"/>
                          <a:cs typeface="+mn-cs"/>
                        </a:rPr>
                        <a:t>-1.90</a:t>
                      </a:r>
                      <a:endParaRPr lang="en-US" sz="900" b="0" i="0" u="none" strike="noStrike" dirty="0">
                        <a:solidFill>
                          <a:schemeClr val="tx1"/>
                        </a:solidFill>
                        <a:effectLst/>
                        <a:latin typeface="Arial"/>
                      </a:endParaRPr>
                    </a:p>
                  </a:txBody>
                  <a:tcPr marL="0" marR="0" marT="0" marB="0" anchor="ctr">
                    <a:lnL w="12700" cap="flat" cmpd="sng" algn="ctr">
                      <a:noFill/>
                      <a:prstDash val="solid"/>
                      <a:round/>
                      <a:headEnd type="none" w="med" len="med"/>
                      <a:tailEnd type="none" w="med" len="med"/>
                    </a:lnL>
                    <a:lnR>
                      <a:noFill/>
                    </a:lnR>
                    <a:lnT w="28575"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kumimoji="0" lang="en-US" sz="900" b="0" i="0" u="none" strike="noStrike" kern="1200" cap="none" normalizeH="0" baseline="0">
                          <a:ln>
                            <a:noFill/>
                          </a:ln>
                          <a:solidFill>
                            <a:schemeClr val="tx1"/>
                          </a:solidFill>
                          <a:effectLst/>
                          <a:latin typeface="+mn-lt"/>
                          <a:ea typeface="+mn-ea"/>
                          <a:cs typeface="+mn-cs"/>
                        </a:rPr>
                        <a:t>28.09</a:t>
                      </a:r>
                      <a:endParaRPr lang="en-US" sz="900" b="0" i="0" u="none" strike="noStrike" dirty="0">
                        <a:solidFill>
                          <a:schemeClr val="tx1"/>
                        </a:solidFill>
                        <a:effectLst/>
                        <a:latin typeface="Arial"/>
                      </a:endParaRPr>
                    </a:p>
                  </a:txBody>
                  <a:tcPr marL="0" marR="0" marT="0" marB="0" anchor="ctr">
                    <a:lnL>
                      <a:noFill/>
                    </a:lnL>
                    <a:lnR>
                      <a:noFill/>
                    </a:lnR>
                    <a:lnT w="28575"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kumimoji="0" lang="en-US" sz="900" b="0" i="0" u="none" strike="noStrike" kern="1200" cap="none" normalizeH="0" baseline="0">
                          <a:ln>
                            <a:noFill/>
                          </a:ln>
                          <a:solidFill>
                            <a:schemeClr val="tx1"/>
                          </a:solidFill>
                          <a:effectLst/>
                          <a:latin typeface="+mn-lt"/>
                          <a:ea typeface="+mn-ea"/>
                          <a:cs typeface="+mn-cs"/>
                        </a:rPr>
                        <a:t>22.36</a:t>
                      </a:r>
                      <a:endParaRPr lang="en-US" sz="900" b="0" i="0" u="none" strike="noStrike" dirty="0">
                        <a:solidFill>
                          <a:schemeClr val="tx1"/>
                        </a:solidFill>
                        <a:effectLst/>
                        <a:latin typeface="+mn-lt"/>
                      </a:endParaRPr>
                    </a:p>
                  </a:txBody>
                  <a:tcPr marL="0" marR="0" marT="0" marB="0" anchor="ctr">
                    <a:lnL>
                      <a:noFill/>
                    </a:lnL>
                    <a:lnR>
                      <a:noFill/>
                    </a:lnR>
                    <a:lnT w="28575"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kumimoji="0" lang="en-US" sz="900" b="0" i="0" u="none" strike="noStrike" kern="1200" cap="none" normalizeH="0" baseline="0">
                          <a:ln>
                            <a:noFill/>
                          </a:ln>
                          <a:solidFill>
                            <a:schemeClr val="tx1"/>
                          </a:solidFill>
                          <a:effectLst/>
                          <a:latin typeface="+mn-lt"/>
                          <a:ea typeface="+mn-ea"/>
                          <a:cs typeface="+mn-cs"/>
                        </a:rPr>
                        <a:t>15.06</a:t>
                      </a:r>
                      <a:endParaRPr lang="en-US" sz="900" b="0" i="0" u="none" strike="noStrike" dirty="0">
                        <a:solidFill>
                          <a:schemeClr val="tx1"/>
                        </a:solidFill>
                        <a:effectLst/>
                        <a:latin typeface="+mn-lt"/>
                      </a:endParaRPr>
                    </a:p>
                  </a:txBody>
                  <a:tcPr marL="0" marR="0" marT="0" marB="0" anchor="ctr">
                    <a:lnL>
                      <a:noFill/>
                    </a:lnL>
                    <a:lnR cap="flat">
                      <a:noFill/>
                    </a:lnR>
                    <a:lnT w="28575"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kumimoji="0" lang="en-US" sz="900" b="0" i="0" u="none" strike="noStrike" kern="1200" cap="none" normalizeH="0" baseline="0">
                          <a:ln>
                            <a:noFill/>
                          </a:ln>
                          <a:solidFill>
                            <a:schemeClr val="tx1"/>
                          </a:solidFill>
                          <a:effectLst/>
                          <a:latin typeface="+mn-lt"/>
                          <a:ea typeface="+mn-ea"/>
                          <a:cs typeface="+mn-cs"/>
                        </a:rPr>
                        <a:t>15.18</a:t>
                      </a:r>
                      <a:endParaRPr lang="en-US" sz="900" b="0" i="0" u="none" strike="noStrike" dirty="0">
                        <a:solidFill>
                          <a:schemeClr val="tx1"/>
                        </a:solidFill>
                        <a:effectLst/>
                        <a:latin typeface="+mn-lt"/>
                      </a:endParaRPr>
                    </a:p>
                  </a:txBody>
                  <a:tcPr marL="0" marR="0" marT="0" marB="0" anchor="ctr">
                    <a:lnL>
                      <a:noFill/>
                    </a:lnL>
                    <a:lnR cap="flat">
                      <a:noFill/>
                    </a:lnR>
                    <a:lnT w="28575"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kumimoji="0" lang="en-US" sz="900" b="0" i="0" u="none" strike="noStrike" kern="1200" cap="none" normalizeH="0" baseline="0">
                          <a:ln>
                            <a:noFill/>
                          </a:ln>
                          <a:solidFill>
                            <a:schemeClr val="tx1"/>
                          </a:solidFill>
                          <a:effectLst/>
                          <a:latin typeface="+mn-lt"/>
                          <a:ea typeface="+mn-ea"/>
                          <a:cs typeface="+mn-cs"/>
                        </a:rPr>
                        <a:t>10.17</a:t>
                      </a:r>
                      <a:endParaRPr lang="en-US" sz="900" b="0" i="0" u="none" strike="noStrike" dirty="0">
                        <a:solidFill>
                          <a:schemeClr val="tx1"/>
                        </a:solidFill>
                        <a:effectLst/>
                        <a:latin typeface="+mn-lt"/>
                      </a:endParaRPr>
                    </a:p>
                  </a:txBody>
                  <a:tcPr marL="0" marR="0" marT="0" marB="0" anchor="ctr">
                    <a:lnL>
                      <a:noFill/>
                    </a:lnL>
                    <a:lnR cap="flat">
                      <a:noFill/>
                    </a:lnR>
                    <a:lnT w="28575"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65760">
                <a:tc>
                  <a:txBody>
                    <a:bodyPr/>
                    <a:lstStyle/>
                    <a:p>
                      <a:pPr marL="0" marR="0" lvl="0" indent="0" algn="l" defTabSz="914400" rtl="0" eaLnBrk="1" fontAlgn="base" latinLnBrk="0" hangingPunct="1">
                        <a:lnSpc>
                          <a:spcPts val="1100"/>
                        </a:lnSpc>
                        <a:spcBef>
                          <a:spcPct val="0"/>
                        </a:spcBef>
                        <a:spcAft>
                          <a:spcPct val="0"/>
                        </a:spcAft>
                        <a:buClr>
                          <a:schemeClr val="bg2"/>
                        </a:buClr>
                        <a:buSzTx/>
                        <a:buFont typeface="Webdings" pitchFamily="18" charset="2"/>
                        <a:buNone/>
                        <a:tabLst/>
                      </a:pPr>
                      <a:r>
                        <a:rPr kumimoji="0" lang="en-US" sz="900" b="0" i="0" u="none" strike="noStrike" kern="1200" cap="none" normalizeH="0" baseline="0" dirty="0">
                          <a:ln>
                            <a:noFill/>
                          </a:ln>
                          <a:solidFill>
                            <a:schemeClr val="tx1"/>
                          </a:solidFill>
                          <a:effectLst/>
                          <a:latin typeface="+mn-lt"/>
                          <a:ea typeface="+mn-ea"/>
                          <a:cs typeface="+mn-cs"/>
                        </a:rPr>
                        <a:t>S&amp;P 500 Index</a:t>
                      </a:r>
                    </a:p>
                  </a:txBody>
                  <a:tcPr marL="45720" marR="0" marT="0" marB="0" anchor="ctr" horzOverflow="overflow">
                    <a:lnL cap="flat">
                      <a:noFill/>
                    </a:lnL>
                    <a:lnR w="12700" cap="flat" cmpd="sng" algn="ctr">
                      <a:no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kumimoji="0" lang="en-US" sz="900" b="0" i="0" u="none" strike="noStrike" kern="1200" cap="none" normalizeH="0" baseline="0">
                          <a:ln>
                            <a:noFill/>
                          </a:ln>
                          <a:solidFill>
                            <a:schemeClr val="tx1"/>
                          </a:solidFill>
                          <a:effectLst/>
                          <a:latin typeface="+mn-lt"/>
                          <a:ea typeface="+mn-ea"/>
                          <a:cs typeface="+mn-cs"/>
                        </a:rPr>
                        <a:t>-4.33</a:t>
                      </a:r>
                      <a:endParaRPr lang="en-US" sz="900" b="0" i="0" u="none" strike="noStrike" dirty="0">
                        <a:solidFill>
                          <a:schemeClr val="tx1"/>
                        </a:solidFill>
                        <a:effectLst/>
                        <a:latin typeface="Arial"/>
                      </a:endParaRPr>
                    </a:p>
                  </a:txBody>
                  <a:tcPr marL="0" marR="0" marT="0" marB="0" anchor="ctr">
                    <a:lnL w="12700" cap="flat" cmpd="sng" algn="ctr">
                      <a:noFill/>
                      <a:prstDash val="solid"/>
                      <a:round/>
                      <a:headEnd type="none" w="med" len="med"/>
                      <a:tailEnd type="none" w="med" len="med"/>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-4.33</a:t>
                      </a:r>
                      <a:endParaRPr lang="en-US" sz="900" b="0" i="0" u="none" strike="noStrike" dirty="0">
                        <a:solidFill>
                          <a:schemeClr val="tx1"/>
                        </a:solidFill>
                        <a:effectLst/>
                        <a:latin typeface="Arial"/>
                      </a:endParaRPr>
                    </a:p>
                  </a:txBody>
                  <a:tcPr marL="0" marR="0" marT="0" marB="0" anchor="ctr">
                    <a:lnL w="12700" cap="flat" cmpd="sng" algn="ctr">
                      <a:noFill/>
                      <a:prstDash val="solid"/>
                      <a:round/>
                      <a:headEnd type="none" w="med" len="med"/>
                      <a:tailEnd type="none" w="med" len="med"/>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kumimoji="0" lang="en-US" sz="900" b="0" i="0" u="none" strike="noStrike" kern="1200" cap="none" normalizeH="0" baseline="0">
                          <a:ln>
                            <a:noFill/>
                          </a:ln>
                          <a:solidFill>
                            <a:schemeClr val="tx1"/>
                          </a:solidFill>
                          <a:effectLst/>
                          <a:latin typeface="+mn-lt"/>
                          <a:ea typeface="+mn-ea"/>
                          <a:cs typeface="+mn-cs"/>
                        </a:rPr>
                        <a:t>17.80</a:t>
                      </a:r>
                      <a:endParaRPr lang="en-US" sz="900" b="0" i="0" u="none" strike="noStrike" dirty="0">
                        <a:solidFill>
                          <a:schemeClr val="tx1"/>
                        </a:solidFill>
                        <a:effectLst/>
                        <a:latin typeface="Arial"/>
                      </a:endParaRPr>
                    </a:p>
                  </a:txBody>
                  <a:tcPr marL="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kumimoji="0" lang="en-US" sz="900" b="0" i="0" u="none" strike="noStrike" kern="1200" cap="none" normalizeH="0" baseline="0">
                          <a:ln>
                            <a:noFill/>
                          </a:ln>
                          <a:solidFill>
                            <a:schemeClr val="tx1"/>
                          </a:solidFill>
                          <a:effectLst/>
                          <a:latin typeface="+mn-lt"/>
                          <a:ea typeface="+mn-ea"/>
                          <a:cs typeface="+mn-cs"/>
                        </a:rPr>
                        <a:t>18.32</a:t>
                      </a:r>
                      <a:endParaRPr lang="en-US" sz="900" b="0" i="0" u="none" strike="noStrike" dirty="0">
                        <a:solidFill>
                          <a:schemeClr val="tx1"/>
                        </a:solidFill>
                        <a:effectLst/>
                        <a:latin typeface="+mn-lt"/>
                      </a:endParaRPr>
                    </a:p>
                  </a:txBody>
                  <a:tcPr marL="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kumimoji="0" lang="en-US" sz="900" b="0" i="0" u="none" strike="noStrike" kern="1200" cap="none" normalizeH="0" baseline="0">
                          <a:ln>
                            <a:noFill/>
                          </a:ln>
                          <a:solidFill>
                            <a:schemeClr val="tx1"/>
                          </a:solidFill>
                          <a:effectLst/>
                          <a:latin typeface="+mn-lt"/>
                          <a:ea typeface="+mn-ea"/>
                          <a:cs typeface="+mn-cs"/>
                        </a:rPr>
                        <a:t>12.06</a:t>
                      </a:r>
                      <a:endParaRPr lang="en-US" sz="900" b="0" i="0" u="none" strike="noStrike" dirty="0">
                        <a:solidFill>
                          <a:schemeClr val="tx1"/>
                        </a:solidFill>
                        <a:effectLst/>
                        <a:latin typeface="+mn-lt"/>
                      </a:endParaRPr>
                    </a:p>
                  </a:txBody>
                  <a:tcPr marL="0" marR="0" marT="0" marB="0" anchor="ctr">
                    <a:lnL>
                      <a:noFill/>
                    </a:lnL>
                    <a:lnR cap="flat">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kumimoji="0" lang="en-US" sz="900" b="0" i="0" u="none" strike="noStrike" kern="1200" cap="none" normalizeH="0" baseline="0">
                          <a:ln>
                            <a:noFill/>
                          </a:ln>
                          <a:solidFill>
                            <a:schemeClr val="tx1"/>
                          </a:solidFill>
                          <a:effectLst/>
                          <a:latin typeface="+mn-lt"/>
                          <a:ea typeface="+mn-ea"/>
                          <a:cs typeface="+mn-cs"/>
                        </a:rPr>
                        <a:t>14.16</a:t>
                      </a:r>
                      <a:endParaRPr lang="en-US" sz="900" b="0" i="0" u="none" strike="noStrike" dirty="0">
                        <a:solidFill>
                          <a:schemeClr val="tx1"/>
                        </a:solidFill>
                        <a:effectLst/>
                        <a:latin typeface="+mn-lt"/>
                      </a:endParaRPr>
                    </a:p>
                  </a:txBody>
                  <a:tcPr marL="0" marR="0" marT="0" marB="0" anchor="ctr">
                    <a:lnL>
                      <a:noFill/>
                    </a:lnL>
                    <a:lnR cap="flat">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lang="en-US" sz="900" b="0" i="0" u="none" strike="noStrike" dirty="0">
                          <a:solidFill>
                            <a:schemeClr val="tx1"/>
                          </a:solidFill>
                          <a:effectLst/>
                          <a:latin typeface="Arial"/>
                        </a:rPr>
                        <a:t>--</a:t>
                      </a:r>
                    </a:p>
                  </a:txBody>
                  <a:tcPr marL="0" marR="0" marT="0" marB="0" anchor="ctr">
                    <a:lnL>
                      <a:noFill/>
                    </a:lnL>
                    <a:lnR cap="flat">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65760">
                <a:tc>
                  <a:txBody>
                    <a:bodyPr/>
                    <a:lstStyle/>
                    <a:p>
                      <a:pPr marL="0" marR="0" lvl="0" indent="0" algn="l" defTabSz="914400" rtl="0" eaLnBrk="1" fontAlgn="base" latinLnBrk="0" hangingPunct="1">
                        <a:lnSpc>
                          <a:spcPts val="1100"/>
                        </a:lnSpc>
                        <a:spcBef>
                          <a:spcPct val="0"/>
                        </a:spcBef>
                        <a:spcAft>
                          <a:spcPct val="0"/>
                        </a:spcAft>
                        <a:buClr>
                          <a:schemeClr val="bg2"/>
                        </a:buClr>
                        <a:buSzTx/>
                        <a:buFont typeface="Webdings" pitchFamily="18" charset="2"/>
                        <a:buNone/>
                        <a:tabLst/>
                      </a:pPr>
                      <a:r>
                        <a:rPr kumimoji="0" lang="en-US" sz="900" b="0" i="0" u="none" strike="noStrike" cap="none" normalizeH="0" baseline="0" dirty="0">
                          <a:ln>
                            <a:noFill/>
                          </a:ln>
                          <a:solidFill>
                            <a:schemeClr val="tx1"/>
                          </a:solidFill>
                          <a:effectLst/>
                          <a:latin typeface="Arial" charset="0"/>
                          <a:ea typeface="ＭＳ Ｐゴシック"/>
                          <a:cs typeface="ＭＳ Ｐゴシック"/>
                        </a:rPr>
                        <a:t>Morningstar US Fund Large Blend                            Category Average (# of Funds Count)</a:t>
                      </a:r>
                    </a:p>
                  </a:txBody>
                  <a:tcPr marL="45720" marR="0" marT="0" marB="0" anchor="ctr" horzOverflow="overflow">
                    <a:lnL cap="flat">
                      <a:noFill/>
                    </a:lnL>
                    <a:lnR w="12700" cap="flat" cmpd="sng" algn="ctr">
                      <a:no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ct val="0"/>
                        </a:spcAft>
                        <a:buClr>
                          <a:schemeClr val="bg2"/>
                        </a:buClr>
                        <a:buSzTx/>
                        <a:buFont typeface="Webdings" pitchFamily="18" charset="2"/>
                        <a:buNone/>
                        <a:tabLst/>
                      </a:pPr>
                      <a:r>
                        <a:rPr kumimoji="0" lang="en-US" sz="900" b="0" i="0" u="none" strike="noStrike" kern="1200" cap="none" normalizeH="0" baseline="0" dirty="0">
                          <a:ln>
                            <a:noFill/>
                          </a:ln>
                          <a:solidFill>
                            <a:schemeClr val="tx1"/>
                          </a:solidFill>
                          <a:effectLst/>
                          <a:latin typeface="+mn-lt"/>
                          <a:ea typeface="+mn-ea"/>
                          <a:cs typeface="+mn-cs"/>
                        </a:rPr>
                        <a:t>-3.86</a:t>
                      </a:r>
                    </a:p>
                    <a:p>
                      <a:pPr marL="0" marR="0" lvl="0" indent="0" algn="ctr" defTabSz="914400" rtl="0" eaLnBrk="1" fontAlgn="base" latinLnBrk="0" hangingPunct="1">
                        <a:lnSpc>
                          <a:spcPct val="100000"/>
                        </a:lnSpc>
                        <a:spcBef>
                          <a:spcPts val="0"/>
                        </a:spcBef>
                        <a:spcAft>
                          <a:spcPct val="0"/>
                        </a:spcAft>
                        <a:buClr>
                          <a:schemeClr val="bg2"/>
                        </a:buClr>
                        <a:buSzTx/>
                        <a:buFont typeface="Webdings" pitchFamily="18" charset="2"/>
                        <a:buNone/>
                        <a:tabLst/>
                      </a:pPr>
                      <a:r>
                        <a:rPr kumimoji="0" lang="en-US" sz="900" b="0" i="0" u="none" strike="noStrike" kern="1200" cap="none" normalizeH="0" baseline="0" dirty="0">
                          <a:ln>
                            <a:noFill/>
                          </a:ln>
                          <a:solidFill>
                            <a:schemeClr val="tx1"/>
                          </a:solidFill>
                          <a:effectLst/>
                          <a:latin typeface="+mn-lt"/>
                          <a:ea typeface="+mn-ea"/>
                          <a:cs typeface="+mn-cs"/>
                        </a:rPr>
                        <a:t>(--)</a:t>
                      </a:r>
                      <a:endParaRPr lang="en-US" sz="900" b="0" i="0" u="none" strike="noStrike" dirty="0">
                        <a:solidFill>
                          <a:schemeClr val="tx1"/>
                        </a:solidFill>
                        <a:effectLst/>
                        <a:latin typeface="+mn-lt"/>
                      </a:endParaRPr>
                    </a:p>
                  </a:txBody>
                  <a:tcPr marL="0" marR="0" marT="0" marB="0" anchor="ctr" horzOverflow="overflow">
                    <a:lnL w="12700" cap="flat" cmpd="sng" algn="ctr">
                      <a:noFill/>
                      <a:prstDash val="solid"/>
                      <a:round/>
                      <a:headEnd type="none" w="med" len="med"/>
                      <a:tailEnd type="none" w="med" len="med"/>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ct val="0"/>
                        </a:spcAft>
                        <a:buClr>
                          <a:schemeClr val="bg2"/>
                        </a:buClr>
                        <a:buSzTx/>
                        <a:buFont typeface="Webdings" pitchFamily="18" charset="2"/>
                        <a:buNone/>
                        <a:tabLst/>
                      </a:pPr>
                      <a:r>
                        <a:rPr kumimoji="0" lang="en-US" sz="900" b="0" i="0" u="none" strike="noStrike" kern="1200" cap="none" normalizeH="0" baseline="0">
                          <a:ln>
                            <a:noFill/>
                          </a:ln>
                          <a:solidFill>
                            <a:schemeClr val="tx1"/>
                          </a:solidFill>
                          <a:effectLst/>
                          <a:latin typeface="+mn-lt"/>
                          <a:ea typeface="+mn-ea"/>
                          <a:cs typeface="+mn-cs"/>
                        </a:rPr>
                        <a:t>-3.86</a:t>
                      </a:r>
                    </a:p>
                    <a:p>
                      <a:pPr marL="0" marR="0" lvl="0" indent="0" algn="ctr" defTabSz="914400" rtl="0" eaLnBrk="1" fontAlgn="base" latinLnBrk="0" hangingPunct="1">
                        <a:lnSpc>
                          <a:spcPct val="100000"/>
                        </a:lnSpc>
                        <a:spcBef>
                          <a:spcPts val="0"/>
                        </a:spcBef>
                        <a:spcAft>
                          <a:spcPct val="0"/>
                        </a:spcAft>
                        <a:buClr>
                          <a:schemeClr val="bg2"/>
                        </a:buClr>
                        <a:buSzTx/>
                        <a:buFont typeface="Webdings" pitchFamily="18" charset="2"/>
                        <a:buNone/>
                        <a:tabLst/>
                      </a:pPr>
                      <a:r>
                        <a:rPr kumimoji="0" lang="en-US" sz="900" b="0" i="0" u="none" strike="noStrike" kern="1200" cap="none" normalizeH="0" baseline="0">
                          <a:ln>
                            <a:noFill/>
                          </a:ln>
                          <a:solidFill>
                            <a:schemeClr val="tx1"/>
                          </a:solidFill>
                          <a:effectLst/>
                          <a:latin typeface="+mn-lt"/>
                          <a:ea typeface="+mn-ea"/>
                          <a:cs typeface="+mn-cs"/>
                        </a:rPr>
                        <a:t>(--)</a:t>
                      </a:r>
                      <a:endParaRPr lang="en-US" sz="900" b="0" i="0" u="none" strike="noStrike" dirty="0">
                        <a:solidFill>
                          <a:schemeClr val="tx1"/>
                        </a:solidFill>
                        <a:effectLst/>
                        <a:latin typeface="+mn-lt"/>
                      </a:endParaRPr>
                    </a:p>
                  </a:txBody>
                  <a:tcPr marL="0" marR="0" marT="0" marB="0" anchor="ctr" horzOverflow="overflow">
                    <a:lnL w="12700" cap="flat" cmpd="sng" algn="ctr">
                      <a:noFill/>
                      <a:prstDash val="solid"/>
                      <a:round/>
                      <a:headEnd type="none" w="med" len="med"/>
                      <a:tailEnd type="none" w="med" len="med"/>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15.66</a:t>
                      </a:r>
                    </a:p>
                    <a:p>
                      <a:pPr algn="ctr" fontAlgn="b"/>
                      <a:r>
                        <a:rPr kumimoji="0" lang="en-US" sz="900" b="0" i="0" u="none" strike="noStrike" kern="1200" cap="none" normalizeH="0" baseline="0" dirty="0">
                          <a:ln>
                            <a:noFill/>
                          </a:ln>
                          <a:solidFill>
                            <a:schemeClr val="tx1"/>
                          </a:solidFill>
                          <a:effectLst/>
                          <a:latin typeface="+mn-lt"/>
                          <a:ea typeface="+mn-ea"/>
                          <a:cs typeface="+mn-cs"/>
                        </a:rPr>
                        <a:t>(1,312)</a:t>
                      </a:r>
                      <a:endParaRPr lang="en-US" sz="900" b="0" i="0" u="none" strike="noStrike" dirty="0">
                        <a:solidFill>
                          <a:schemeClr val="tx1"/>
                        </a:solidFill>
                        <a:effectLst/>
                        <a:latin typeface="+mn-lt"/>
                      </a:endParaRPr>
                    </a:p>
                  </a:txBody>
                  <a:tcPr marL="0" marR="0" marT="0" marB="0" anchor="ctr" horzOverflow="overflow">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16.19</a:t>
                      </a:r>
                    </a:p>
                    <a:p>
                      <a:pPr algn="ctr" fontAlgn="b"/>
                      <a:r>
                        <a:rPr kumimoji="0" lang="en-US" sz="900" b="0" i="0" u="none" strike="noStrike" kern="1200" cap="none" normalizeH="0" baseline="0" dirty="0">
                          <a:ln>
                            <a:noFill/>
                          </a:ln>
                          <a:solidFill>
                            <a:schemeClr val="tx1"/>
                          </a:solidFill>
                          <a:effectLst/>
                          <a:latin typeface="+mn-lt"/>
                          <a:ea typeface="+mn-ea"/>
                          <a:cs typeface="+mn-cs"/>
                        </a:rPr>
                        <a:t>(1,212)</a:t>
                      </a:r>
                      <a:endParaRPr kumimoji="0" lang="en-US" sz="900" b="0" i="0" u="none" strike="noStrike" kern="1200" cap="none" normalizeH="0" baseline="0" dirty="0">
                        <a:ln>
                          <a:noFill/>
                        </a:ln>
                        <a:solidFill>
                          <a:schemeClr val="tx1"/>
                        </a:solidFill>
                        <a:effectLst/>
                        <a:latin typeface="+mj-lt"/>
                        <a:ea typeface="+mn-ea"/>
                        <a:cs typeface="+mn-cs"/>
                      </a:endParaRPr>
                    </a:p>
                  </a:txBody>
                  <a:tcPr marL="0" marR="0" marT="0" marB="0" anchor="ctr" horzOverflow="overflow">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10.29</a:t>
                      </a:r>
                    </a:p>
                    <a:p>
                      <a:pPr algn="ctr" fontAlgn="b"/>
                      <a:r>
                        <a:rPr kumimoji="0" lang="en-US" sz="900" b="0" i="0" u="none" strike="noStrike" kern="1200" cap="none" normalizeH="0" baseline="0" dirty="0">
                          <a:ln>
                            <a:noFill/>
                          </a:ln>
                          <a:solidFill>
                            <a:schemeClr val="tx1"/>
                          </a:solidFill>
                          <a:effectLst/>
                          <a:latin typeface="+mn-lt"/>
                          <a:ea typeface="+mn-ea"/>
                          <a:cs typeface="+mn-cs"/>
                        </a:rPr>
                        <a:t>(1,122)</a:t>
                      </a:r>
                      <a:endParaRPr kumimoji="0" lang="en-US" sz="900" b="0" i="0" u="none" strike="noStrike" kern="1200" cap="none" normalizeH="0" baseline="0" dirty="0">
                        <a:ln>
                          <a:noFill/>
                        </a:ln>
                        <a:solidFill>
                          <a:schemeClr val="tx1"/>
                        </a:solidFill>
                        <a:effectLst/>
                        <a:latin typeface="+mj-lt"/>
                        <a:ea typeface="+mn-ea"/>
                        <a:cs typeface="+mn-cs"/>
                      </a:endParaRPr>
                    </a:p>
                  </a:txBody>
                  <a:tcPr marL="0" marR="0" marT="0" marB="0" anchor="ctr" horzOverflow="overflow">
                    <a:lnL>
                      <a:noFill/>
                    </a:lnL>
                    <a:lnR cap="flat">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12.77</a:t>
                      </a:r>
                    </a:p>
                    <a:p>
                      <a:pPr algn="ctr" fontAlgn="b"/>
                      <a:r>
                        <a:rPr kumimoji="0" lang="en-US" sz="900" b="0" i="0" u="none" strike="noStrike" kern="1200" cap="none" normalizeH="0" baseline="0" dirty="0">
                          <a:ln>
                            <a:noFill/>
                          </a:ln>
                          <a:solidFill>
                            <a:schemeClr val="tx1"/>
                          </a:solidFill>
                          <a:effectLst/>
                          <a:latin typeface="+mn-lt"/>
                          <a:ea typeface="+mn-ea"/>
                          <a:cs typeface="+mn-cs"/>
                        </a:rPr>
                        <a:t>(886)</a:t>
                      </a:r>
                      <a:endParaRPr kumimoji="0" lang="en-US" sz="900" b="0" i="0" u="none" strike="noStrike" kern="1200" cap="none" normalizeH="0" baseline="0" dirty="0">
                        <a:ln>
                          <a:noFill/>
                        </a:ln>
                        <a:solidFill>
                          <a:schemeClr val="tx1"/>
                        </a:solidFill>
                        <a:effectLst/>
                        <a:latin typeface="+mj-lt"/>
                        <a:ea typeface="+mn-ea"/>
                        <a:cs typeface="+mn-cs"/>
                      </a:endParaRPr>
                    </a:p>
                  </a:txBody>
                  <a:tcPr marL="0" marR="0" marT="0" marB="0" anchor="ctr" horzOverflow="overflow">
                    <a:lnL>
                      <a:noFill/>
                    </a:lnL>
                    <a:lnR cap="flat">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lang="en-US" sz="900" b="0" i="0" u="none" strike="noStrike" dirty="0">
                          <a:solidFill>
                            <a:schemeClr val="tx1"/>
                          </a:solidFill>
                          <a:effectLst/>
                          <a:latin typeface="+mn-lt"/>
                          <a:cs typeface="Vrinda"/>
                        </a:rPr>
                        <a:t>–</a:t>
                      </a:r>
                      <a:endParaRPr kumimoji="0" lang="en-US" sz="900" b="0" i="0" u="none" strike="noStrike" kern="1200" cap="none" normalizeH="0" baseline="0" dirty="0">
                        <a:ln>
                          <a:noFill/>
                        </a:ln>
                        <a:solidFill>
                          <a:schemeClr val="tx1"/>
                        </a:solidFill>
                        <a:effectLst/>
                        <a:latin typeface="+mn-lt"/>
                        <a:ea typeface="+mn-ea"/>
                        <a:cs typeface="+mn-cs"/>
                      </a:endParaRPr>
                    </a:p>
                  </a:txBody>
                  <a:tcPr marL="0" marR="0" marT="0" marB="0" anchor="ctr" horzOverflow="overflow">
                    <a:lnL>
                      <a:noFill/>
                    </a:lnL>
                    <a:lnR cap="flat">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65760">
                <a:tc>
                  <a:txBody>
                    <a:bodyPr/>
                    <a:lstStyle/>
                    <a:p>
                      <a:pPr marL="0" marR="0" lvl="0" indent="0" algn="l" defTabSz="914400" rtl="0" eaLnBrk="1" fontAlgn="base" latinLnBrk="0" hangingPunct="1">
                        <a:lnSpc>
                          <a:spcPts val="1100"/>
                        </a:lnSpc>
                        <a:spcBef>
                          <a:spcPct val="0"/>
                        </a:spcBef>
                        <a:spcAft>
                          <a:spcPct val="0"/>
                        </a:spcAft>
                        <a:buClr>
                          <a:schemeClr val="bg2"/>
                        </a:buClr>
                        <a:buSzTx/>
                        <a:buFont typeface="Webdings" pitchFamily="18" charset="2"/>
                        <a:buNone/>
                        <a:tabLst/>
                      </a:pPr>
                      <a:r>
                        <a:rPr kumimoji="0" lang="en-US" sz="900" b="0" i="0" u="none" strike="noStrike" cap="none" normalizeH="0" baseline="0" dirty="0">
                          <a:ln>
                            <a:noFill/>
                          </a:ln>
                          <a:solidFill>
                            <a:schemeClr val="tx1"/>
                          </a:solidFill>
                          <a:effectLst/>
                          <a:latin typeface="Arial" charset="0"/>
                          <a:ea typeface="ＭＳ Ｐゴシック"/>
                          <a:cs typeface="ＭＳ Ｐゴシック"/>
                        </a:rPr>
                        <a:t>Morningstar US Fund Large Blend                                        % Rank in Category</a:t>
                      </a:r>
                    </a:p>
                  </a:txBody>
                  <a:tcPr marL="45720" marR="0" marT="0" marB="0" anchor="ctr" horzOverflow="overflow">
                    <a:lnL cap="flat">
                      <a:noFill/>
                    </a:lnL>
                    <a:lnR w="12700" cap="flat" cmpd="sng" algn="ctr">
                      <a:no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a:t>
                      </a:r>
                      <a:endParaRPr lang="en-US" sz="900" b="0" i="0" u="none" strike="noStrike" dirty="0">
                        <a:solidFill>
                          <a:schemeClr val="tx1"/>
                        </a:solidFill>
                        <a:effectLst/>
                        <a:latin typeface="+mn-lt"/>
                      </a:endParaRPr>
                    </a:p>
                  </a:txBody>
                  <a:tcPr marL="0" marR="0" marT="0" marB="0" anchor="ctr" horzOverflow="overflow">
                    <a:lnL w="12700" cap="flat" cmpd="sng" algn="ctr">
                      <a:noFill/>
                      <a:prstDash val="solid"/>
                      <a:round/>
                      <a:headEnd type="none" w="med" len="med"/>
                      <a:tailEnd type="none" w="med" len="med"/>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a:t>
                      </a:r>
                      <a:endParaRPr lang="en-US" sz="900" b="0" i="0" u="none" strike="noStrike" dirty="0">
                        <a:solidFill>
                          <a:schemeClr val="tx1"/>
                        </a:solidFill>
                        <a:effectLst/>
                        <a:latin typeface="+mn-lt"/>
                      </a:endParaRPr>
                    </a:p>
                  </a:txBody>
                  <a:tcPr marL="0" marR="0" marT="0" marB="0" anchor="ctr" horzOverflow="overflow">
                    <a:lnL w="12700" cap="flat" cmpd="sng" algn="ctr">
                      <a:noFill/>
                      <a:prstDash val="solid"/>
                      <a:round/>
                      <a:headEnd type="none" w="med" len="med"/>
                      <a:tailEnd type="none" w="med" len="med"/>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kumimoji="0" lang="en-US" sz="900" b="0" i="0" u="none" strike="noStrike" kern="1200" cap="none" normalizeH="0" baseline="0">
                          <a:ln>
                            <a:noFill/>
                          </a:ln>
                          <a:solidFill>
                            <a:schemeClr val="tx1"/>
                          </a:solidFill>
                          <a:effectLst/>
                          <a:latin typeface="+mn-lt"/>
                          <a:ea typeface="+mn-ea"/>
                          <a:cs typeface="+mn-cs"/>
                        </a:rPr>
                        <a:t>3</a:t>
                      </a:r>
                      <a:endParaRPr lang="en-US" sz="900" b="0" i="0" u="none" strike="noStrike" dirty="0">
                        <a:solidFill>
                          <a:schemeClr val="tx1"/>
                        </a:solidFill>
                        <a:effectLst/>
                        <a:latin typeface="Arial"/>
                      </a:endParaRPr>
                    </a:p>
                  </a:txBody>
                  <a:tcPr marL="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3</a:t>
                      </a:r>
                      <a:endParaRPr lang="en-US" sz="900" b="0" i="0" u="none" strike="noStrike" dirty="0">
                        <a:solidFill>
                          <a:schemeClr val="tx1"/>
                        </a:solidFill>
                        <a:effectLst/>
                        <a:latin typeface="+mn-lt"/>
                      </a:endParaRPr>
                    </a:p>
                  </a:txBody>
                  <a:tcPr marL="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2</a:t>
                      </a:r>
                      <a:endParaRPr lang="en-US" sz="900" b="0" i="0" u="none" strike="noStrike" dirty="0">
                        <a:solidFill>
                          <a:schemeClr val="tx1"/>
                        </a:solidFill>
                        <a:effectLst/>
                        <a:latin typeface="+mn-lt"/>
                      </a:endParaRPr>
                    </a:p>
                  </a:txBody>
                  <a:tcPr marL="0" marR="0" marT="0" marB="0" anchor="ctr">
                    <a:lnL>
                      <a:noFill/>
                    </a:lnL>
                    <a:lnR cap="flat">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kumimoji="0" lang="en-US" sz="900" b="0" i="0" u="none" strike="noStrike" kern="1200" cap="none" normalizeH="0" baseline="0">
                          <a:ln>
                            <a:noFill/>
                          </a:ln>
                          <a:solidFill>
                            <a:schemeClr val="tx1"/>
                          </a:solidFill>
                          <a:effectLst/>
                          <a:latin typeface="+mn-lt"/>
                          <a:ea typeface="+mn-ea"/>
                          <a:cs typeface="+mn-cs"/>
                        </a:rPr>
                        <a:t>3</a:t>
                      </a:r>
                      <a:endParaRPr lang="en-US" sz="900" b="0" i="0" u="none" strike="noStrike" dirty="0">
                        <a:solidFill>
                          <a:schemeClr val="tx1"/>
                        </a:solidFill>
                        <a:effectLst/>
                        <a:latin typeface="+mn-lt"/>
                      </a:endParaRPr>
                    </a:p>
                  </a:txBody>
                  <a:tcPr marL="0" marR="0" marT="0" marB="0" anchor="ctr">
                    <a:lnL>
                      <a:noFill/>
                    </a:lnL>
                    <a:lnR cap="flat">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lang="en-US" sz="900" b="0" i="0" u="none" strike="noStrike" dirty="0">
                          <a:solidFill>
                            <a:schemeClr val="tx1"/>
                          </a:solidFill>
                          <a:effectLst/>
                          <a:latin typeface="+mn-lt"/>
                          <a:cs typeface="Vrinda"/>
                        </a:rPr>
                        <a:t>–</a:t>
                      </a:r>
                      <a:endParaRPr kumimoji="0" lang="en-US" sz="900" b="0" i="0" u="none" strike="noStrike" kern="1200" cap="none" normalizeH="0" baseline="0" dirty="0">
                        <a:ln>
                          <a:noFill/>
                        </a:ln>
                        <a:solidFill>
                          <a:schemeClr val="tx1"/>
                        </a:solidFill>
                        <a:effectLst/>
                        <a:latin typeface="+mn-lt"/>
                        <a:ea typeface="+mn-ea"/>
                        <a:cs typeface="+mn-cs"/>
                      </a:endParaRPr>
                    </a:p>
                  </a:txBody>
                  <a:tcPr marL="0" marR="0" marT="0" marB="0" anchor="ctr" horzOverflow="overflow">
                    <a:lnL>
                      <a:noFill/>
                    </a:lnL>
                    <a:lnR cap="flat">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65760">
                <a:tc>
                  <a:txBody>
                    <a:bodyPr/>
                    <a:lstStyle/>
                    <a:p>
                      <a:pPr marL="0" marR="0" lvl="0" indent="0" algn="l" defTabSz="914400" rtl="0" eaLnBrk="1" fontAlgn="base" latinLnBrk="0" hangingPunct="1">
                        <a:lnSpc>
                          <a:spcPts val="1100"/>
                        </a:lnSpc>
                        <a:spcBef>
                          <a:spcPct val="0"/>
                        </a:spcBef>
                        <a:spcAft>
                          <a:spcPct val="0"/>
                        </a:spcAft>
                        <a:buClr>
                          <a:schemeClr val="bg2"/>
                        </a:buClr>
                        <a:buSzTx/>
                        <a:buFont typeface="Webdings" pitchFamily="18" charset="2"/>
                        <a:buNone/>
                        <a:tabLst/>
                        <a:defRPr/>
                      </a:pPr>
                      <a:r>
                        <a:rPr kumimoji="0" lang="en-US" sz="900" b="0" i="0" u="none" strike="noStrike" kern="1200" cap="none" normalizeH="0" baseline="0" dirty="0">
                          <a:ln>
                            <a:noFill/>
                          </a:ln>
                          <a:solidFill>
                            <a:schemeClr val="tx1"/>
                          </a:solidFill>
                          <a:effectLst/>
                          <a:latin typeface="+mj-lt"/>
                          <a:ea typeface="+mn-ea"/>
                          <a:cs typeface="+mn-cs"/>
                        </a:rPr>
                        <a:t>Gross Expense Ratio (as of 6/28/25)</a:t>
                      </a:r>
                    </a:p>
                  </a:txBody>
                  <a:tcPr marL="45720" marR="0" marT="0" marB="0" anchor="ctr" horzOverflow="overflow">
                    <a:lnL cap="flat">
                      <a:noFill/>
                    </a:lnL>
                    <a:lnR w="12700" cap="flat" cmpd="sng" algn="ctr">
                      <a:no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defRPr/>
                      </a:pPr>
                      <a:r>
                        <a:rPr kumimoji="0" lang="en-US" sz="900" b="0" i="0" u="none" strike="noStrike" kern="1200" cap="none" normalizeH="0" baseline="0">
                          <a:ln>
                            <a:noFill/>
                          </a:ln>
                          <a:solidFill>
                            <a:schemeClr val="tx1"/>
                          </a:solidFill>
                          <a:effectLst/>
                          <a:latin typeface="+mn-lt"/>
                          <a:ea typeface="+mn-ea"/>
                          <a:cs typeface="+mn-cs"/>
                        </a:rPr>
                        <a:t>0.75%</a:t>
                      </a:r>
                      <a:endParaRPr kumimoji="0" lang="en-US" sz="900" b="0" i="0" u="none" strike="noStrike" kern="1200" cap="none" normalizeH="0" baseline="0" dirty="0">
                        <a:ln>
                          <a:noFill/>
                        </a:ln>
                        <a:solidFill>
                          <a:schemeClr val="tx1"/>
                        </a:solidFill>
                        <a:effectLst/>
                        <a:latin typeface="+mn-lt"/>
                        <a:ea typeface="+mn-ea"/>
                        <a:cs typeface="+mn-cs"/>
                      </a:endParaRPr>
                    </a:p>
                  </a:txBody>
                  <a:tcPr marL="0" marR="0" marT="0" marB="0" anchor="ctr" horzOverflow="overflow">
                    <a:lnL w="12700" cap="flat" cmpd="sng" algn="ctr">
                      <a:noFill/>
                      <a:prstDash val="solid"/>
                      <a:round/>
                      <a:headEnd type="none" w="med" len="med"/>
                      <a:tailEnd type="none" w="med" len="med"/>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defRPr/>
                      </a:pPr>
                      <a:endParaRPr kumimoji="0" lang="en-US" sz="900" b="0" i="0" u="none" strike="noStrike" kern="1200" cap="none" normalizeH="0" baseline="0" dirty="0">
                        <a:ln>
                          <a:noFill/>
                        </a:ln>
                        <a:solidFill>
                          <a:schemeClr val="tx1"/>
                        </a:solidFill>
                        <a:effectLst/>
                        <a:latin typeface="+mn-lt"/>
                        <a:ea typeface="+mn-ea"/>
                        <a:cs typeface="+mn-cs"/>
                      </a:endParaRPr>
                    </a:p>
                  </a:txBody>
                  <a:tcPr marL="0" marR="0" marT="0" marB="0" anchor="ctr" horzOverflow="overflow">
                    <a:lnL w="12700" cap="flat" cmpd="sng" algn="ctr">
                      <a:noFill/>
                      <a:prstDash val="solid"/>
                      <a:round/>
                      <a:headEnd type="none" w="med" len="med"/>
                      <a:tailEnd type="none" w="med" len="med"/>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endParaRPr kumimoji="0" lang="en-US" sz="900" b="0" i="0" u="none" strike="noStrike" kern="1200" cap="none" normalizeH="0" baseline="0" dirty="0">
                        <a:ln>
                          <a:noFill/>
                        </a:ln>
                        <a:solidFill>
                          <a:schemeClr val="tx1"/>
                        </a:solidFill>
                        <a:effectLst/>
                        <a:latin typeface="+mn-lt"/>
                        <a:ea typeface="+mn-ea"/>
                        <a:cs typeface="+mn-cs"/>
                      </a:endParaRPr>
                    </a:p>
                  </a:txBody>
                  <a:tcPr marL="0" marR="0" marT="0" marB="0" anchor="ctr" horzOverflow="overflow">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endParaRPr kumimoji="0" lang="en-US" sz="900" b="0" i="0" u="none" strike="noStrike" kern="1200" cap="none" normalizeH="0" baseline="0" dirty="0">
                        <a:ln>
                          <a:noFill/>
                        </a:ln>
                        <a:solidFill>
                          <a:schemeClr val="tx1"/>
                        </a:solidFill>
                        <a:effectLst/>
                        <a:latin typeface="+mn-lt"/>
                        <a:ea typeface="+mn-ea"/>
                        <a:cs typeface="+mn-cs"/>
                      </a:endParaRPr>
                    </a:p>
                  </a:txBody>
                  <a:tcPr marL="0" marR="0" marT="0" marB="0" anchor="ctr" horzOverflow="overflow">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endParaRPr kumimoji="0" lang="en-US" sz="900" b="0" i="0" u="none" strike="noStrike" kern="1200" cap="none" normalizeH="0" baseline="0" dirty="0">
                        <a:ln>
                          <a:noFill/>
                        </a:ln>
                        <a:solidFill>
                          <a:schemeClr val="tx1"/>
                        </a:solidFill>
                        <a:effectLst/>
                        <a:latin typeface="+mn-lt"/>
                        <a:ea typeface="+mn-ea"/>
                        <a:cs typeface="+mn-cs"/>
                      </a:endParaRPr>
                    </a:p>
                  </a:txBody>
                  <a:tcPr marL="0" marR="0" marT="0" marB="0" anchor="ctr" horzOverflow="overflow">
                    <a:lnL>
                      <a:noFill/>
                    </a:lnL>
                    <a:lnR cap="flat">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endParaRPr kumimoji="0" lang="en-US" sz="900" b="0" i="0" u="none" strike="noStrike" kern="1200" cap="none" normalizeH="0" baseline="0" dirty="0">
                        <a:ln>
                          <a:noFill/>
                        </a:ln>
                        <a:solidFill>
                          <a:schemeClr val="tx1"/>
                        </a:solidFill>
                        <a:effectLst/>
                        <a:latin typeface="+mn-lt"/>
                        <a:ea typeface="+mn-ea"/>
                        <a:cs typeface="+mn-cs"/>
                      </a:endParaRPr>
                    </a:p>
                  </a:txBody>
                  <a:tcPr marL="0" marR="0" marT="0" marB="0" anchor="ctr" horzOverflow="overflow">
                    <a:lnL>
                      <a:noFill/>
                    </a:lnL>
                    <a:lnR cap="flat">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endParaRPr kumimoji="0" lang="en-US" sz="900" b="0" i="0" u="none" strike="noStrike" kern="1200" cap="none" normalizeH="0" baseline="0" dirty="0">
                        <a:ln>
                          <a:noFill/>
                        </a:ln>
                        <a:solidFill>
                          <a:schemeClr val="tx1"/>
                        </a:solidFill>
                        <a:effectLst/>
                        <a:latin typeface="+mn-lt"/>
                        <a:ea typeface="+mn-ea"/>
                        <a:cs typeface="+mn-cs"/>
                      </a:endParaRPr>
                    </a:p>
                  </a:txBody>
                  <a:tcPr marL="0" marR="0" marT="0" marB="0" anchor="ctr" horzOverflow="overflow">
                    <a:lnL>
                      <a:noFill/>
                    </a:lnL>
                    <a:lnR cap="flat">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4291983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1347"/>
          <p:cNvSpPr txBox="1">
            <a:spLocks noChangeArrowheads="1"/>
          </p:cNvSpPr>
          <p:nvPr/>
        </p:nvSpPr>
        <p:spPr bwMode="auto">
          <a:xfrm>
            <a:off x="322263" y="5332785"/>
            <a:ext cx="6623856" cy="1254189"/>
          </a:xfrm>
          <a:prstGeom prst="rect">
            <a:avLst/>
          </a:prstGeom>
          <a:noFill/>
          <a:ln w="9525" algn="ctr">
            <a:noFill/>
            <a:miter lim="800000"/>
            <a:headEnd/>
            <a:tailEnd/>
          </a:ln>
        </p:spPr>
        <p:txBody>
          <a:bodyPr wrap="square" anchor="b" anchorCtr="0">
            <a:spAutoFit/>
          </a:bodyPr>
          <a:lstStyle/>
          <a:p>
            <a:pPr fontAlgn="base">
              <a:spcBef>
                <a:spcPts val="300"/>
              </a:spcBef>
            </a:pPr>
            <a:r>
              <a:rPr lang="en-US" sz="900" b="1" dirty="0">
                <a:solidFill>
                  <a:srgbClr val="000000"/>
                </a:solidFill>
                <a:ea typeface="ＭＳ Ｐゴシック"/>
              </a:rPr>
              <a:t>Performance data shown represents past performance and is no guarantee of future results. Investment return and principal value of an investment will fluctuate; therefore, you may have a gain or loss when you sell your shares. Current performance may be higher or lower than that quoted. To learn more or to obtain the most recent month-end or other share-class performance, visit fidelity.com, institutional.fidelity.com, or 401k.com.</a:t>
            </a:r>
          </a:p>
          <a:p>
            <a:pPr fontAlgn="base">
              <a:spcBef>
                <a:spcPts val="300"/>
              </a:spcBef>
            </a:pPr>
            <a:r>
              <a:rPr lang="en-US" sz="800" dirty="0">
                <a:solidFill>
                  <a:srgbClr val="000000"/>
                </a:solidFill>
                <a:ea typeface="ＭＳ Ｐゴシック"/>
              </a:rPr>
              <a:t>It is not possible to invest directly in an index. All market indices are unmanaged. Index performance is not meant to represent that of any Fidelity mutual fund.</a:t>
            </a:r>
          </a:p>
          <a:p>
            <a:pPr fontAlgn="base">
              <a:spcBef>
                <a:spcPts val="300"/>
              </a:spcBef>
            </a:pPr>
            <a:r>
              <a:rPr lang="en-US" sz="800" dirty="0">
                <a:solidFill>
                  <a:srgbClr val="000000"/>
                </a:solidFill>
                <a:ea typeface="ＭＳ Ｐゴシック"/>
              </a:rPr>
              <a:t>See the Glossary at the end of this presentation for more information on any terms.</a:t>
            </a:r>
          </a:p>
          <a:p>
            <a:pPr fontAlgn="base">
              <a:spcBef>
                <a:spcPts val="300"/>
              </a:spcBef>
            </a:pPr>
            <a:r>
              <a:rPr lang="en-US" sz="800" dirty="0">
                <a:solidFill>
                  <a:srgbClr val="000000"/>
                </a:solidFill>
                <a:ea typeface="ＭＳ Ｐゴシック"/>
              </a:rPr>
              <a:t>Source: Fidelity Investments and Morningstar, </a:t>
            </a:r>
            <a:r>
              <a:rPr lang="en-US" sz="800" dirty="0">
                <a:ea typeface="ＭＳ Ｐゴシック"/>
              </a:rPr>
              <a:t>as of </a:t>
            </a:r>
            <a:r>
              <a:rPr lang="en-US" sz="800" dirty="0"/>
              <a:t>3</a:t>
            </a:r>
            <a:r>
              <a:rPr lang="en-US" sz="800" dirty="0">
                <a:ea typeface="ＭＳ Ｐゴシック"/>
              </a:rPr>
              <a:t>/31/26.</a:t>
            </a:r>
          </a:p>
        </p:txBody>
      </p:sp>
      <p:sp>
        <p:nvSpPr>
          <p:cNvPr id="2" name="Title 1"/>
          <p:cNvSpPr>
            <a:spLocks noGrp="1"/>
          </p:cNvSpPr>
          <p:nvPr>
            <p:ph type="title"/>
          </p:nvPr>
        </p:nvSpPr>
        <p:spPr/>
        <p:txBody>
          <a:bodyPr/>
          <a:lstStyle/>
          <a:p>
            <a:r>
              <a:rPr lang="en-US" dirty="0"/>
              <a:t>Calendar Year Returns</a:t>
            </a:r>
            <a:br>
              <a:rPr lang="en-US" dirty="0"/>
            </a:br>
            <a:endParaRPr lang="en-US" dirty="0"/>
          </a:p>
        </p:txBody>
      </p:sp>
      <p:sp>
        <p:nvSpPr>
          <p:cNvPr id="3" name="Slide Number Placeholder 2"/>
          <p:cNvSpPr>
            <a:spLocks noGrp="1"/>
          </p:cNvSpPr>
          <p:nvPr>
            <p:ph type="sldNum" sz="quarter" idx="14"/>
          </p:nvPr>
        </p:nvSpPr>
        <p:spPr/>
        <p:txBody>
          <a:bodyPr/>
          <a:lstStyle/>
          <a:p>
            <a:fld id="{E6474CC2-1230-4213-AD1A-4B2FEEABA7A1}" type="slidenum">
              <a:rPr lang="en-US" smtClean="0"/>
              <a:pPr/>
              <a:t>29</a:t>
            </a:fld>
            <a:endParaRPr lang="en-US" dirty="0"/>
          </a:p>
        </p:txBody>
      </p:sp>
      <p:sp>
        <p:nvSpPr>
          <p:cNvPr id="10" name="Footer Placeholder 9"/>
          <p:cNvSpPr>
            <a:spLocks noGrp="1"/>
          </p:cNvSpPr>
          <p:nvPr>
            <p:ph type="ftr" sz="quarter" idx="17"/>
          </p:nvPr>
        </p:nvSpPr>
        <p:spPr>
          <a:xfrm>
            <a:off x="320675" y="6508750"/>
            <a:ext cx="3930650" cy="173038"/>
          </a:xfrm>
        </p:spPr>
        <p:txBody>
          <a:bodyPr/>
          <a:lstStyle/>
          <a:p>
            <a:r>
              <a:rPr lang="en-US"/>
              <a:t>For institutional use only.</a:t>
            </a:r>
            <a:endParaRPr lang="en-US" dirty="0"/>
          </a:p>
        </p:txBody>
      </p:sp>
      <p:graphicFrame>
        <p:nvGraphicFramePr>
          <p:cNvPr id="16" name="Table 15"/>
          <p:cNvGraphicFramePr>
            <a:graphicFrameLocks noGrp="1"/>
          </p:cNvGraphicFramePr>
          <p:nvPr>
            <p:extLst>
              <p:ext uri="{D42A27DB-BD31-4B8C-83A1-F6EECF244321}">
                <p14:modId xmlns:p14="http://schemas.microsoft.com/office/powerpoint/2010/main" val="2753679497"/>
              </p:ext>
            </p:extLst>
          </p:nvPr>
        </p:nvGraphicFramePr>
        <p:xfrm>
          <a:off x="5508622" y="1943530"/>
          <a:ext cx="2932067" cy="1475944"/>
        </p:xfrm>
        <a:graphic>
          <a:graphicData uri="http://schemas.openxmlformats.org/drawingml/2006/table">
            <a:tbl>
              <a:tblPr firstRow="1" bandRow="1">
                <a:tableStyleId>{5C22544A-7EE6-4342-B048-85BDC9FD1C3A}</a:tableStyleId>
              </a:tblPr>
              <a:tblGrid>
                <a:gridCol w="1530119">
                  <a:extLst>
                    <a:ext uri="{9D8B030D-6E8A-4147-A177-3AD203B41FA5}">
                      <a16:colId xmlns:a16="http://schemas.microsoft.com/office/drawing/2014/main" val="20000"/>
                    </a:ext>
                  </a:extLst>
                </a:gridCol>
                <a:gridCol w="1401948">
                  <a:extLst>
                    <a:ext uri="{9D8B030D-6E8A-4147-A177-3AD203B41FA5}">
                      <a16:colId xmlns:a16="http://schemas.microsoft.com/office/drawing/2014/main" val="20001"/>
                    </a:ext>
                  </a:extLst>
                </a:gridCol>
              </a:tblGrid>
              <a:tr h="493776">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1" i="0" u="none" strike="noStrike" cap="none" normalizeH="0" baseline="0" dirty="0">
                          <a:ln>
                            <a:noFill/>
                          </a:ln>
                          <a:solidFill>
                            <a:schemeClr val="bg1"/>
                          </a:solidFill>
                          <a:effectLst/>
                          <a:latin typeface="+mj-lt"/>
                          <a:cs typeface="Arial" pitchFamily="34" charset="0"/>
                        </a:rPr>
                        <a:t>3-Year Risk/Return Statistics</a:t>
                      </a:r>
                    </a:p>
                  </a:txBody>
                  <a:tcPr anchor="ctr" horzOverflow="overflow">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76869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1" i="0" u="none" strike="noStrike" cap="none" normalizeH="0" baseline="0" dirty="0">
                          <a:ln>
                            <a:noFill/>
                          </a:ln>
                          <a:solidFill>
                            <a:schemeClr val="bg1"/>
                          </a:solidFill>
                          <a:effectLst/>
                          <a:latin typeface="+mj-lt"/>
                          <a:cs typeface="Arial" pitchFamily="34" charset="0"/>
                        </a:rPr>
                        <a:t>Fidelity Large Cap Stock Fund</a:t>
                      </a:r>
                    </a:p>
                  </a:txBody>
                  <a:tcPr anchor="ctr" horzOverflow="overflow">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768692"/>
                    </a:solidFill>
                  </a:tcPr>
                </a:tc>
                <a:extLst>
                  <a:ext uri="{0D108BD9-81ED-4DB2-BD59-A6C34878D82A}">
                    <a16:rowId xmlns:a16="http://schemas.microsoft.com/office/drawing/2014/main" val="10000"/>
                  </a:ext>
                </a:extLst>
              </a:tr>
              <a:tr h="245542">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0" i="0" u="none" strike="noStrike" cap="none" normalizeH="0" baseline="0" dirty="0">
                          <a:ln>
                            <a:noFill/>
                          </a:ln>
                          <a:solidFill>
                            <a:schemeClr val="tx1"/>
                          </a:solidFill>
                          <a:effectLst/>
                          <a:latin typeface="+mj-lt"/>
                          <a:cs typeface="Arial" pitchFamily="34" charset="0"/>
                        </a:rPr>
                        <a:t>Historical Beta</a:t>
                      </a:r>
                    </a:p>
                  </a:txBody>
                  <a:tcPr anchor="ctr" horzOverflow="overflow">
                    <a:lnL w="12700" cmpd="sng">
                      <a:noFill/>
                    </a:lnL>
                    <a:lnR w="12700" cmpd="sng">
                      <a:noFill/>
                    </a:lnR>
                    <a:lnT w="12700"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0" i="0" u="none" strike="noStrike" kern="1200" cap="none" normalizeH="0" baseline="0" dirty="0">
                          <a:ln>
                            <a:noFill/>
                          </a:ln>
                          <a:solidFill>
                            <a:schemeClr val="tx1"/>
                          </a:solidFill>
                          <a:effectLst/>
                          <a:latin typeface="+mj-lt"/>
                          <a:ea typeface="+mn-ea"/>
                          <a:cs typeface="Arial" pitchFamily="34" charset="0"/>
                        </a:rPr>
                        <a:t>0.95</a:t>
                      </a:r>
                    </a:p>
                  </a:txBody>
                  <a:tcPr anchor="ctr" horzOverflow="overflow">
                    <a:lnL w="12700" cmpd="sng">
                      <a:noFill/>
                    </a:lnL>
                    <a:lnR w="12700" cmpd="sng">
                      <a:noFill/>
                    </a:lnR>
                    <a:lnT w="12700"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245542">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0" i="0" u="none" strike="noStrike" cap="none" normalizeH="0" baseline="0" dirty="0">
                          <a:ln>
                            <a:noFill/>
                          </a:ln>
                          <a:solidFill>
                            <a:schemeClr val="tx1"/>
                          </a:solidFill>
                          <a:effectLst/>
                          <a:latin typeface="+mj-lt"/>
                          <a:cs typeface="Arial" pitchFamily="34" charset="0"/>
                        </a:rPr>
                        <a:t>R</a:t>
                      </a:r>
                      <a:r>
                        <a:rPr kumimoji="0" lang="en-US" sz="900" b="0" i="0" u="none" strike="noStrike" cap="none" normalizeH="0" baseline="30000" dirty="0">
                          <a:ln>
                            <a:noFill/>
                          </a:ln>
                          <a:solidFill>
                            <a:schemeClr val="tx1"/>
                          </a:solidFill>
                          <a:effectLst/>
                          <a:latin typeface="+mj-lt"/>
                          <a:cs typeface="Arial" pitchFamily="34" charset="0"/>
                        </a:rPr>
                        <a:t>2</a:t>
                      </a:r>
                      <a:endParaRPr kumimoji="0" lang="en-US" sz="900" b="0" i="0" u="none" strike="noStrike" cap="none" normalizeH="0" baseline="0" dirty="0">
                        <a:ln>
                          <a:noFill/>
                        </a:ln>
                        <a:solidFill>
                          <a:schemeClr val="tx1"/>
                        </a:solidFill>
                        <a:effectLst/>
                        <a:latin typeface="+mj-lt"/>
                        <a:cs typeface="Arial" pitchFamily="34" charset="0"/>
                      </a:endParaRPr>
                    </a:p>
                  </a:txBody>
                  <a:tcPr anchor="ctr" horzOverflow="overflow">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0" i="0" u="none" strike="noStrike" kern="1200" cap="none" normalizeH="0" baseline="0">
                          <a:ln>
                            <a:noFill/>
                          </a:ln>
                          <a:solidFill>
                            <a:schemeClr val="tx1"/>
                          </a:solidFill>
                          <a:effectLst/>
                          <a:latin typeface="+mn-lt"/>
                          <a:ea typeface="+mn-ea"/>
                          <a:cs typeface="Arial" pitchFamily="34" charset="0"/>
                        </a:rPr>
                        <a:t>0.90</a:t>
                      </a:r>
                      <a:endParaRPr kumimoji="0" lang="en-US" sz="900" b="0" i="0" u="none" strike="noStrike" kern="1200" cap="none" normalizeH="0" baseline="0" dirty="0">
                        <a:ln>
                          <a:noFill/>
                        </a:ln>
                        <a:solidFill>
                          <a:schemeClr val="tx1"/>
                        </a:solidFill>
                        <a:effectLst/>
                        <a:latin typeface="+mj-lt"/>
                        <a:ea typeface="+mn-ea"/>
                        <a:cs typeface="Arial" pitchFamily="34" charset="0"/>
                      </a:endParaRPr>
                    </a:p>
                  </a:txBody>
                  <a:tcPr anchor="ctr" horzOverflow="overflow">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245542">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0" i="0" u="none" strike="noStrike" cap="none" normalizeH="0" baseline="0" dirty="0">
                          <a:ln>
                            <a:noFill/>
                          </a:ln>
                          <a:solidFill>
                            <a:schemeClr val="tx1"/>
                          </a:solidFill>
                          <a:effectLst/>
                          <a:latin typeface="+mj-lt"/>
                          <a:cs typeface="Arial" pitchFamily="34" charset="0"/>
                        </a:rPr>
                        <a:t>Historical Tracking Error</a:t>
                      </a:r>
                    </a:p>
                  </a:txBody>
                  <a:tcPr anchor="ctr" horzOverflow="overflow">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0" i="0" u="none" strike="noStrike" kern="1200" cap="none" normalizeH="0" baseline="0" dirty="0">
                          <a:ln>
                            <a:noFill/>
                          </a:ln>
                          <a:solidFill>
                            <a:schemeClr val="tx1"/>
                          </a:solidFill>
                          <a:effectLst/>
                          <a:latin typeface="+mn-lt"/>
                          <a:ea typeface="+mn-ea"/>
                          <a:cs typeface="Arial" pitchFamily="34" charset="0"/>
                        </a:rPr>
                        <a:t>3.85</a:t>
                      </a:r>
                      <a:endParaRPr kumimoji="0" lang="en-US" sz="900" b="0" i="0" u="none" strike="noStrike" kern="1200" cap="none" normalizeH="0" baseline="0" dirty="0">
                        <a:ln>
                          <a:noFill/>
                        </a:ln>
                        <a:solidFill>
                          <a:schemeClr val="tx1"/>
                        </a:solidFill>
                        <a:effectLst/>
                        <a:latin typeface="+mj-lt"/>
                        <a:ea typeface="+mn-ea"/>
                        <a:cs typeface="Arial" pitchFamily="34" charset="0"/>
                      </a:endParaRPr>
                    </a:p>
                  </a:txBody>
                  <a:tcPr anchor="ctr" horzOverflow="overflow">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245542">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0" i="0" u="none" strike="noStrike" cap="none" normalizeH="0" baseline="0" dirty="0">
                          <a:ln>
                            <a:noFill/>
                          </a:ln>
                          <a:solidFill>
                            <a:schemeClr val="tx1"/>
                          </a:solidFill>
                          <a:effectLst/>
                          <a:latin typeface="+mj-lt"/>
                          <a:cs typeface="Arial" pitchFamily="34" charset="0"/>
                        </a:rPr>
                        <a:t>Information Ratio</a:t>
                      </a:r>
                    </a:p>
                  </a:txBody>
                  <a:tcPr anchor="ctr" horzOverflow="overflow">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0" i="0" u="none" strike="noStrike" kern="1200" cap="none" normalizeH="0" baseline="0" dirty="0">
                          <a:ln>
                            <a:noFill/>
                          </a:ln>
                          <a:solidFill>
                            <a:schemeClr val="tx1"/>
                          </a:solidFill>
                          <a:effectLst/>
                          <a:latin typeface="+mn-lt"/>
                          <a:ea typeface="+mn-ea"/>
                          <a:cs typeface="Arial" pitchFamily="34" charset="0"/>
                        </a:rPr>
                        <a:t>1.05</a:t>
                      </a:r>
                      <a:endParaRPr kumimoji="0" lang="en-US" sz="900" b="0" i="0" u="none" strike="noStrike" kern="1200" cap="none" normalizeH="0" baseline="0" dirty="0">
                        <a:ln>
                          <a:noFill/>
                        </a:ln>
                        <a:solidFill>
                          <a:schemeClr val="tx1"/>
                        </a:solidFill>
                        <a:effectLst/>
                        <a:latin typeface="+mj-lt"/>
                        <a:ea typeface="+mn-ea"/>
                        <a:cs typeface="Arial" pitchFamily="34" charset="0"/>
                      </a:endParaRPr>
                    </a:p>
                  </a:txBody>
                  <a:tcPr anchor="ctr" horzOverflow="overflow">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472104309"/>
              </p:ext>
            </p:extLst>
          </p:nvPr>
        </p:nvGraphicFramePr>
        <p:xfrm>
          <a:off x="422274" y="1943530"/>
          <a:ext cx="4852418" cy="1475944"/>
        </p:xfrm>
        <a:graphic>
          <a:graphicData uri="http://schemas.openxmlformats.org/drawingml/2006/table">
            <a:tbl>
              <a:tblPr firstRow="1" bandRow="1">
                <a:tableStyleId>{5C22544A-7EE6-4342-B048-85BDC9FD1C3A}</a:tableStyleId>
              </a:tblPr>
              <a:tblGrid>
                <a:gridCol w="2013626">
                  <a:extLst>
                    <a:ext uri="{9D8B030D-6E8A-4147-A177-3AD203B41FA5}">
                      <a16:colId xmlns:a16="http://schemas.microsoft.com/office/drawing/2014/main" val="20000"/>
                    </a:ext>
                  </a:extLst>
                </a:gridCol>
                <a:gridCol w="473132">
                  <a:extLst>
                    <a:ext uri="{9D8B030D-6E8A-4147-A177-3AD203B41FA5}">
                      <a16:colId xmlns:a16="http://schemas.microsoft.com/office/drawing/2014/main" val="723588291"/>
                    </a:ext>
                  </a:extLst>
                </a:gridCol>
                <a:gridCol w="473132">
                  <a:extLst>
                    <a:ext uri="{9D8B030D-6E8A-4147-A177-3AD203B41FA5}">
                      <a16:colId xmlns:a16="http://schemas.microsoft.com/office/drawing/2014/main" val="20001"/>
                    </a:ext>
                  </a:extLst>
                </a:gridCol>
                <a:gridCol w="473132">
                  <a:extLst>
                    <a:ext uri="{9D8B030D-6E8A-4147-A177-3AD203B41FA5}">
                      <a16:colId xmlns:a16="http://schemas.microsoft.com/office/drawing/2014/main" val="20002"/>
                    </a:ext>
                  </a:extLst>
                </a:gridCol>
                <a:gridCol w="473132">
                  <a:extLst>
                    <a:ext uri="{9D8B030D-6E8A-4147-A177-3AD203B41FA5}">
                      <a16:colId xmlns:a16="http://schemas.microsoft.com/office/drawing/2014/main" val="20003"/>
                    </a:ext>
                  </a:extLst>
                </a:gridCol>
                <a:gridCol w="473132">
                  <a:extLst>
                    <a:ext uri="{9D8B030D-6E8A-4147-A177-3AD203B41FA5}">
                      <a16:colId xmlns:a16="http://schemas.microsoft.com/office/drawing/2014/main" val="20004"/>
                    </a:ext>
                  </a:extLst>
                </a:gridCol>
                <a:gridCol w="473132">
                  <a:extLst>
                    <a:ext uri="{9D8B030D-6E8A-4147-A177-3AD203B41FA5}">
                      <a16:colId xmlns:a16="http://schemas.microsoft.com/office/drawing/2014/main" val="20005"/>
                    </a:ext>
                  </a:extLst>
                </a:gridCol>
              </a:tblGrid>
              <a:tr h="490744">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1" i="0" u="none" strike="noStrike" cap="none" normalizeH="0" baseline="0" dirty="0">
                          <a:ln>
                            <a:noFill/>
                          </a:ln>
                          <a:solidFill>
                            <a:schemeClr val="bg1"/>
                          </a:solidFill>
                          <a:effectLst/>
                          <a:latin typeface="+mj-lt"/>
                          <a:cs typeface="Arial" pitchFamily="34" charset="0"/>
                        </a:rPr>
                        <a:t>Calendar Year Returns (%)</a:t>
                      </a:r>
                    </a:p>
                  </a:txBody>
                  <a:tcPr marL="45720" marR="0" marT="0" marB="0" anchor="ctr" horzOverflow="overflow">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6869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1" i="0" u="none" strike="noStrike" cap="none" normalizeH="0" baseline="0" dirty="0">
                          <a:ln>
                            <a:noFill/>
                          </a:ln>
                          <a:solidFill>
                            <a:schemeClr val="bg1"/>
                          </a:solidFill>
                          <a:effectLst/>
                          <a:latin typeface="+mj-lt"/>
                          <a:cs typeface="Arial" pitchFamily="34" charset="0"/>
                        </a:rPr>
                        <a:t>2025</a:t>
                      </a:r>
                    </a:p>
                  </a:txBody>
                  <a:tcPr marL="0" marR="0" marT="0" marB="0" anchor="ctr" horzOverflow="overflow">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6869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1" i="0" u="none" strike="noStrike" cap="none" normalizeH="0" baseline="0" dirty="0">
                          <a:ln>
                            <a:noFill/>
                          </a:ln>
                          <a:solidFill>
                            <a:schemeClr val="bg1"/>
                          </a:solidFill>
                          <a:effectLst/>
                          <a:latin typeface="+mj-lt"/>
                          <a:cs typeface="Arial" pitchFamily="34" charset="0"/>
                        </a:rPr>
                        <a:t>2024</a:t>
                      </a:r>
                    </a:p>
                  </a:txBody>
                  <a:tcPr marL="0" marR="0" marT="0" marB="0" anchor="ctr" horzOverflow="overflow">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6869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1" i="0" u="none" strike="noStrike" cap="none" normalizeH="0" baseline="0" dirty="0">
                          <a:ln>
                            <a:noFill/>
                          </a:ln>
                          <a:solidFill>
                            <a:schemeClr val="bg1"/>
                          </a:solidFill>
                          <a:effectLst/>
                          <a:latin typeface="+mj-lt"/>
                          <a:cs typeface="Arial" pitchFamily="34" charset="0"/>
                        </a:rPr>
                        <a:t>2023</a:t>
                      </a:r>
                    </a:p>
                  </a:txBody>
                  <a:tcPr marL="0" marR="0" marT="0" marB="0" anchor="ctr" horzOverflow="overflow">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6869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1" i="0" u="none" strike="noStrike" cap="none" normalizeH="0" baseline="0" dirty="0">
                          <a:ln>
                            <a:noFill/>
                          </a:ln>
                          <a:solidFill>
                            <a:schemeClr val="bg1"/>
                          </a:solidFill>
                          <a:effectLst/>
                          <a:latin typeface="+mj-lt"/>
                          <a:cs typeface="Arial" pitchFamily="34" charset="0"/>
                        </a:rPr>
                        <a:t>2022</a:t>
                      </a:r>
                    </a:p>
                  </a:txBody>
                  <a:tcPr marL="0" marR="0" marT="0" marB="0" anchor="ctr" horzOverflow="overflow">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6869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1" i="0" u="none" strike="noStrike" cap="none" normalizeH="0" baseline="0" dirty="0">
                          <a:ln>
                            <a:noFill/>
                          </a:ln>
                          <a:solidFill>
                            <a:schemeClr val="bg1"/>
                          </a:solidFill>
                          <a:effectLst/>
                          <a:latin typeface="+mj-lt"/>
                          <a:cs typeface="Arial" pitchFamily="34" charset="0"/>
                        </a:rPr>
                        <a:t>2021</a:t>
                      </a:r>
                    </a:p>
                  </a:txBody>
                  <a:tcPr marL="0" marR="0" marT="0" marB="0" anchor="ctr" horzOverflow="overflow">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6869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1" i="0" u="none" strike="noStrike" cap="none" normalizeH="0" baseline="0" dirty="0">
                          <a:ln>
                            <a:noFill/>
                          </a:ln>
                          <a:solidFill>
                            <a:schemeClr val="bg1"/>
                          </a:solidFill>
                          <a:effectLst/>
                          <a:latin typeface="+mj-lt"/>
                          <a:cs typeface="Arial" pitchFamily="34" charset="0"/>
                        </a:rPr>
                        <a:t>2020</a:t>
                      </a:r>
                    </a:p>
                  </a:txBody>
                  <a:tcPr marL="0" marR="0" marT="0" marB="0" anchor="ctr" horzOverflow="overflow">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68692"/>
                    </a:solidFill>
                  </a:tcPr>
                </a:tc>
                <a:extLst>
                  <a:ext uri="{0D108BD9-81ED-4DB2-BD59-A6C34878D82A}">
                    <a16:rowId xmlns:a16="http://schemas.microsoft.com/office/drawing/2014/main" val="10000"/>
                  </a:ext>
                </a:extLst>
              </a:tr>
              <a:tr h="328400">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0" i="0" u="none" strike="noStrike" cap="none" normalizeH="0" baseline="0" dirty="0">
                          <a:ln>
                            <a:noFill/>
                          </a:ln>
                          <a:solidFill>
                            <a:schemeClr val="tx1"/>
                          </a:solidFill>
                          <a:effectLst/>
                          <a:latin typeface="+mj-lt"/>
                          <a:cs typeface="Arial" pitchFamily="34" charset="0"/>
                        </a:rPr>
                        <a:t>Fidelity Large Cap Stock Fund</a:t>
                      </a:r>
                    </a:p>
                  </a:txBody>
                  <a:tcPr marL="45720" marR="0" marT="0" marB="0" anchor="ctr" horzOverflow="overflow">
                    <a:lnL w="12700" cmpd="sng">
                      <a:noFill/>
                    </a:lnL>
                    <a:lnR w="12700" cmpd="sng">
                      <a:noFill/>
                    </a:lnR>
                    <a:lnT w="38100" cmpd="sng">
                      <a:noFill/>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27.57</a:t>
                      </a:r>
                      <a:endParaRPr lang="en-US" sz="900" b="0" i="0" u="none" strike="noStrike" dirty="0">
                        <a:solidFill>
                          <a:schemeClr val="tx1"/>
                        </a:solidFill>
                        <a:effectLst/>
                        <a:latin typeface="Arial"/>
                      </a:endParaRPr>
                    </a:p>
                  </a:txBody>
                  <a:tcPr marL="0" marR="0" marT="0" marB="0" anchor="ctr">
                    <a:lnL w="12700" cmpd="sng">
                      <a:noFill/>
                    </a:lnL>
                    <a:lnR w="12700" cmpd="sng">
                      <a:noFill/>
                    </a:lnR>
                    <a:lnT w="38100" cmpd="sng">
                      <a:noFill/>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26.28</a:t>
                      </a:r>
                      <a:endParaRPr lang="en-US" sz="900" b="0" i="0" u="none" strike="noStrike" dirty="0">
                        <a:solidFill>
                          <a:schemeClr val="tx1"/>
                        </a:solidFill>
                        <a:effectLst/>
                        <a:latin typeface="Arial"/>
                      </a:endParaRPr>
                    </a:p>
                  </a:txBody>
                  <a:tcPr marL="0" marR="0" marT="0" marB="0" anchor="ctr">
                    <a:lnL w="12700" cmpd="sng">
                      <a:noFill/>
                    </a:lnL>
                    <a:lnR w="12700" cmpd="sng">
                      <a:noFill/>
                    </a:lnR>
                    <a:lnT w="38100" cmpd="sng">
                      <a:noFill/>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dirty="0">
                          <a:solidFill>
                            <a:schemeClr val="tx1"/>
                          </a:solidFill>
                          <a:effectLst/>
                          <a:latin typeface="Arial"/>
                        </a:rPr>
                        <a:t>23.52</a:t>
                      </a:r>
                    </a:p>
                  </a:txBody>
                  <a:tcPr marL="0" marR="0" marT="0" marB="0" anchor="ctr">
                    <a:lnL w="12700" cmpd="sng">
                      <a:noFill/>
                    </a:lnL>
                    <a:lnR w="12700" cmpd="sng">
                      <a:noFill/>
                    </a:lnR>
                    <a:lnT w="38100" cmpd="sng">
                      <a:noFill/>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-7.95</a:t>
                      </a:r>
                      <a:endParaRPr lang="en-US" sz="900" b="0" i="0" u="none" strike="noStrike" dirty="0">
                        <a:solidFill>
                          <a:schemeClr val="tx1"/>
                        </a:solidFill>
                        <a:effectLst/>
                        <a:latin typeface="Arial"/>
                      </a:endParaRPr>
                    </a:p>
                  </a:txBody>
                  <a:tcPr marL="0" marR="0" marT="0" marB="0" anchor="ctr">
                    <a:lnL w="12700" cmpd="sng">
                      <a:noFill/>
                    </a:lnL>
                    <a:lnR w="12700" cmpd="sng">
                      <a:noFill/>
                    </a:lnR>
                    <a:lnT w="38100" cmpd="sng">
                      <a:noFill/>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dirty="0">
                          <a:solidFill>
                            <a:srgbClr val="000000"/>
                          </a:solidFill>
                          <a:effectLst/>
                          <a:latin typeface="Arial"/>
                        </a:rPr>
                        <a:t>25.83</a:t>
                      </a:r>
                    </a:p>
                  </a:txBody>
                  <a:tcPr marL="0" marR="0" marT="0" marB="0" anchor="ctr">
                    <a:lnL w="12700" cmpd="sng">
                      <a:noFill/>
                    </a:lnL>
                    <a:lnR w="12700" cmpd="sng">
                      <a:noFill/>
                    </a:lnR>
                    <a:lnT w="38100" cmpd="sng">
                      <a:noFill/>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dirty="0">
                          <a:solidFill>
                            <a:srgbClr val="000000"/>
                          </a:solidFill>
                          <a:effectLst/>
                          <a:latin typeface="Arial"/>
                        </a:rPr>
                        <a:t>9.00</a:t>
                      </a:r>
                    </a:p>
                  </a:txBody>
                  <a:tcPr marL="0" marR="0" marT="0" marB="0" anchor="ctr">
                    <a:lnL w="12700" cmpd="sng">
                      <a:noFill/>
                    </a:lnL>
                    <a:lnR w="12700" cmpd="sng">
                      <a:noFill/>
                    </a:lnR>
                    <a:lnT w="38100" cmpd="sng">
                      <a:noFill/>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28400">
                <a:tc>
                  <a:txBody>
                    <a:bodyPr/>
                    <a:lstStyle/>
                    <a:p>
                      <a:pPr marL="0" marR="0" lvl="0" indent="0" algn="l" defTabSz="914400" rtl="0" eaLnBrk="1" fontAlgn="base" latinLnBrk="0" hangingPunct="1">
                        <a:lnSpc>
                          <a:spcPts val="1100"/>
                        </a:lnSpc>
                        <a:spcBef>
                          <a:spcPct val="0"/>
                        </a:spcBef>
                        <a:spcAft>
                          <a:spcPct val="0"/>
                        </a:spcAft>
                        <a:buClr>
                          <a:schemeClr val="bg2"/>
                        </a:buClr>
                        <a:buSzTx/>
                        <a:buFont typeface="Webdings" pitchFamily="18" charset="2"/>
                        <a:buNone/>
                        <a:tabLst/>
                      </a:pPr>
                      <a:r>
                        <a:rPr kumimoji="0" lang="en-US" sz="900" b="0" i="0" u="none" strike="noStrike" kern="1200" cap="none" normalizeH="0" baseline="0" dirty="0">
                          <a:ln>
                            <a:noFill/>
                          </a:ln>
                          <a:solidFill>
                            <a:schemeClr val="tx1"/>
                          </a:solidFill>
                          <a:effectLst/>
                          <a:latin typeface="+mn-lt"/>
                          <a:ea typeface="+mn-ea"/>
                          <a:cs typeface="+mn-cs"/>
                        </a:rPr>
                        <a:t>S&amp;P 500 Index</a:t>
                      </a:r>
                    </a:p>
                  </a:txBody>
                  <a:tcPr marL="45720" marR="0" marT="0" marB="0" anchor="ctr" horzOverflow="overflow">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17.88</a:t>
                      </a:r>
                      <a:endParaRPr lang="en-US" sz="900" b="0" i="0" u="none" strike="noStrike" dirty="0">
                        <a:solidFill>
                          <a:schemeClr val="tx1"/>
                        </a:solidFill>
                        <a:effectLst/>
                        <a:latin typeface="Arial"/>
                      </a:endParaRPr>
                    </a:p>
                  </a:txBody>
                  <a:tcPr marL="0" marR="0" marT="0" marB="0" anchor="ct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dirty="0">
                          <a:solidFill>
                            <a:schemeClr val="tx1"/>
                          </a:solidFill>
                          <a:effectLst/>
                          <a:latin typeface="Arial"/>
                        </a:rPr>
                        <a:t>25.02</a:t>
                      </a:r>
                    </a:p>
                  </a:txBody>
                  <a:tcPr marL="0" marR="0" marT="0" marB="0" anchor="ct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26.29</a:t>
                      </a:r>
                      <a:endParaRPr lang="en-US" sz="900" b="0" i="0" u="none" strike="noStrike" dirty="0">
                        <a:solidFill>
                          <a:schemeClr val="tx1"/>
                        </a:solidFill>
                        <a:effectLst/>
                        <a:latin typeface="Arial"/>
                      </a:endParaRPr>
                    </a:p>
                  </a:txBody>
                  <a:tcPr marL="0" marR="0" marT="0" marB="0" anchor="ct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-18.11</a:t>
                      </a:r>
                      <a:endParaRPr lang="en-US" sz="900" b="0" i="0" u="none" strike="noStrike" dirty="0">
                        <a:solidFill>
                          <a:schemeClr val="tx1"/>
                        </a:solidFill>
                        <a:effectLst/>
                        <a:latin typeface="Arial"/>
                      </a:endParaRPr>
                    </a:p>
                  </a:txBody>
                  <a:tcPr marL="0" marR="0" marT="0" marB="0" anchor="ct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28.71</a:t>
                      </a:r>
                      <a:endParaRPr lang="en-US" sz="900" b="0" i="0" u="none" strike="noStrike" dirty="0">
                        <a:solidFill>
                          <a:schemeClr val="tx1"/>
                        </a:solidFill>
                        <a:effectLst/>
                        <a:latin typeface="Arial"/>
                      </a:endParaRPr>
                    </a:p>
                  </a:txBody>
                  <a:tcPr marL="0" marR="0" marT="0" marB="0" anchor="ct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dirty="0">
                          <a:solidFill>
                            <a:schemeClr val="tx1"/>
                          </a:solidFill>
                          <a:effectLst/>
                          <a:latin typeface="+mn-lt"/>
                        </a:rPr>
                        <a:t>18.40</a:t>
                      </a:r>
                    </a:p>
                  </a:txBody>
                  <a:tcPr marL="0" marR="0" marT="0" marB="0" anchor="ct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28400">
                <a:tc>
                  <a:txBody>
                    <a:bodyPr/>
                    <a:lstStyle/>
                    <a:p>
                      <a:pPr marL="0" marR="0" lvl="0" indent="0" algn="l" defTabSz="914400" rtl="0" eaLnBrk="1" fontAlgn="base" latinLnBrk="0" hangingPunct="1">
                        <a:lnSpc>
                          <a:spcPts val="1100"/>
                        </a:lnSpc>
                        <a:spcBef>
                          <a:spcPct val="0"/>
                        </a:spcBef>
                        <a:spcAft>
                          <a:spcPct val="0"/>
                        </a:spcAft>
                        <a:buClr>
                          <a:schemeClr val="bg2"/>
                        </a:buClr>
                        <a:buSzTx/>
                        <a:buFont typeface="Webdings" pitchFamily="18" charset="2"/>
                        <a:buNone/>
                        <a:tabLst/>
                        <a:defRPr/>
                      </a:pPr>
                      <a:r>
                        <a:rPr kumimoji="0" lang="en-US" sz="900" b="0" i="0" u="none" strike="noStrike" kern="1200" cap="none" normalizeH="0" baseline="0" dirty="0">
                          <a:ln>
                            <a:noFill/>
                          </a:ln>
                          <a:solidFill>
                            <a:schemeClr val="tx1"/>
                          </a:solidFill>
                          <a:effectLst/>
                          <a:latin typeface="+mn-lt"/>
                          <a:ea typeface="+mn-ea"/>
                          <a:cs typeface="+mn-cs"/>
                        </a:rPr>
                        <a:t>Morningstar US Fund Large Blend</a:t>
                      </a:r>
                    </a:p>
                    <a:p>
                      <a:pPr marL="0" marR="0" lvl="0" indent="0" algn="l" defTabSz="914400" rtl="0" eaLnBrk="1" fontAlgn="base" latinLnBrk="0" hangingPunct="1">
                        <a:lnSpc>
                          <a:spcPts val="1100"/>
                        </a:lnSpc>
                        <a:spcBef>
                          <a:spcPct val="0"/>
                        </a:spcBef>
                        <a:spcAft>
                          <a:spcPct val="0"/>
                        </a:spcAft>
                        <a:buClr>
                          <a:schemeClr val="bg2"/>
                        </a:buClr>
                        <a:buSzTx/>
                        <a:buFont typeface="Webdings" pitchFamily="18" charset="2"/>
                        <a:buNone/>
                        <a:tabLst/>
                        <a:defRPr/>
                      </a:pPr>
                      <a:r>
                        <a:rPr kumimoji="0" lang="en-US" sz="900" b="0" i="0" u="none" strike="noStrike" kern="1200" cap="none" normalizeH="0" baseline="0" dirty="0">
                          <a:ln>
                            <a:noFill/>
                          </a:ln>
                          <a:solidFill>
                            <a:schemeClr val="tx1"/>
                          </a:solidFill>
                          <a:effectLst/>
                          <a:latin typeface="+mn-lt"/>
                          <a:ea typeface="+mn-ea"/>
                          <a:cs typeface="+mn-cs"/>
                        </a:rPr>
                        <a:t>Category Average</a:t>
                      </a:r>
                    </a:p>
                  </a:txBody>
                  <a:tcPr marL="45720" marR="0" marT="0" marB="0" anchor="ctr" horzOverflow="overflow">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dirty="0">
                          <a:solidFill>
                            <a:schemeClr val="tx1"/>
                          </a:solidFill>
                          <a:effectLst/>
                          <a:latin typeface="+mn-lt"/>
                        </a:rPr>
                        <a:t>15.54</a:t>
                      </a:r>
                    </a:p>
                  </a:txBody>
                  <a:tcPr marL="0" marR="0" marT="0" marB="0" anchor="ct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dirty="0">
                          <a:solidFill>
                            <a:schemeClr val="tx1"/>
                          </a:solidFill>
                          <a:effectLst/>
                          <a:latin typeface="+mn-lt"/>
                        </a:rPr>
                        <a:t>21.45</a:t>
                      </a:r>
                    </a:p>
                  </a:txBody>
                  <a:tcPr marL="0" marR="0" marT="0" marB="0" anchor="ct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dirty="0">
                          <a:solidFill>
                            <a:schemeClr val="tx1"/>
                          </a:solidFill>
                          <a:effectLst/>
                          <a:latin typeface="+mn-lt"/>
                        </a:rPr>
                        <a:t>22.32</a:t>
                      </a:r>
                    </a:p>
                  </a:txBody>
                  <a:tcPr marL="0" marR="0" marT="0" marB="0" anchor="ct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dirty="0">
                          <a:solidFill>
                            <a:schemeClr val="tx1"/>
                          </a:solidFill>
                          <a:effectLst/>
                          <a:latin typeface="+mn-lt"/>
                        </a:rPr>
                        <a:t>-16.96</a:t>
                      </a:r>
                    </a:p>
                  </a:txBody>
                  <a:tcPr marL="0" marR="0" marT="0" marB="0" anchor="ct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0" i="0" u="none" strike="noStrike" kern="1200" cap="none" normalizeH="0" baseline="0" dirty="0">
                          <a:ln>
                            <a:noFill/>
                          </a:ln>
                          <a:solidFill>
                            <a:schemeClr val="tx1"/>
                          </a:solidFill>
                          <a:effectLst/>
                          <a:latin typeface="+mj-lt"/>
                          <a:ea typeface="+mn-ea"/>
                          <a:cs typeface="+mn-cs"/>
                        </a:rPr>
                        <a:t>26.07</a:t>
                      </a:r>
                    </a:p>
                  </a:txBody>
                  <a:tcPr marL="0" marR="0" marT="0" marB="0" anchor="ctr" horzOverflow="overflow">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0" i="0" u="none" strike="noStrike" kern="1200" cap="none" normalizeH="0" baseline="0" dirty="0">
                          <a:ln>
                            <a:noFill/>
                          </a:ln>
                          <a:solidFill>
                            <a:schemeClr val="tx1"/>
                          </a:solidFill>
                          <a:effectLst/>
                          <a:latin typeface="+mj-lt"/>
                          <a:ea typeface="+mn-ea"/>
                          <a:cs typeface="+mn-cs"/>
                        </a:rPr>
                        <a:t>15.83</a:t>
                      </a:r>
                    </a:p>
                  </a:txBody>
                  <a:tcPr marL="0" marR="0" marT="0" marB="0" anchor="ctr" horzOverflow="overflow">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0946184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ctrTitle"/>
          </p:nvPr>
        </p:nvSpPr>
        <p:spPr/>
        <p:txBody>
          <a:bodyPr/>
          <a:lstStyle/>
          <a:p>
            <a:r>
              <a:rPr lang="en-US" dirty="0"/>
              <a:t>Strategy Overview</a:t>
            </a:r>
          </a:p>
        </p:txBody>
      </p:sp>
      <p:sp>
        <p:nvSpPr>
          <p:cNvPr id="2" name="Footer Placeholder 1"/>
          <p:cNvSpPr>
            <a:spLocks noGrp="1"/>
          </p:cNvSpPr>
          <p:nvPr>
            <p:ph type="ftr" sz="quarter" idx="13"/>
          </p:nvPr>
        </p:nvSpPr>
        <p:spPr/>
        <p:txBody>
          <a:bodyPr/>
          <a:lstStyle/>
          <a:p>
            <a:r>
              <a:rPr lang="en-US"/>
              <a:t>For institutional use only.</a:t>
            </a:r>
            <a:endParaRPr lang="en-US" dirty="0"/>
          </a:p>
        </p:txBody>
      </p:sp>
    </p:spTree>
    <p:extLst>
      <p:ext uri="{BB962C8B-B14F-4D97-AF65-F5344CB8AC3E}">
        <p14:creationId xmlns:p14="http://schemas.microsoft.com/office/powerpoint/2010/main" val="84962095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Performance</a:t>
            </a:r>
            <a:br>
              <a:rPr lang="en-US" dirty="0">
                <a:solidFill>
                  <a:srgbClr val="172934"/>
                </a:solidFill>
              </a:rPr>
            </a:br>
            <a:r>
              <a:rPr lang="en-US" sz="1600" b="1" dirty="0">
                <a:solidFill>
                  <a:srgbClr val="768692"/>
                </a:solidFill>
              </a:rPr>
              <a:t>As of March 31, 2026</a:t>
            </a:r>
          </a:p>
        </p:txBody>
      </p:sp>
      <p:sp>
        <p:nvSpPr>
          <p:cNvPr id="3" name="Slide Number Placeholder 2"/>
          <p:cNvSpPr>
            <a:spLocks noGrp="1"/>
          </p:cNvSpPr>
          <p:nvPr>
            <p:ph type="sldNum" sz="quarter" idx="14"/>
          </p:nvPr>
        </p:nvSpPr>
        <p:spPr/>
        <p:txBody>
          <a:bodyPr/>
          <a:lstStyle/>
          <a:p>
            <a:pPr>
              <a:defRPr/>
            </a:pPr>
            <a:fld id="{E6474CC2-1230-4213-AD1A-4B2FEEABA7A1}" type="slidenum">
              <a:rPr lang="en-US" smtClean="0"/>
              <a:pPr>
                <a:defRPr/>
              </a:pPr>
              <a:t>30</a:t>
            </a:fld>
            <a:endParaRPr lang="en-US" dirty="0"/>
          </a:p>
        </p:txBody>
      </p:sp>
      <p:sp>
        <p:nvSpPr>
          <p:cNvPr id="8" name="Text Box 21"/>
          <p:cNvSpPr txBox="1">
            <a:spLocks noChangeArrowheads="1"/>
          </p:cNvSpPr>
          <p:nvPr/>
        </p:nvSpPr>
        <p:spPr bwMode="auto">
          <a:xfrm>
            <a:off x="327880" y="3368463"/>
            <a:ext cx="7995145" cy="3170099"/>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87763" tIns="45720" rIns="87763" bIns="4572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a:spcBef>
                <a:spcPts val="300"/>
              </a:spcBef>
              <a:spcAft>
                <a:spcPts val="0"/>
              </a:spcAft>
              <a:buFontTx/>
              <a:buNone/>
            </a:pPr>
            <a:r>
              <a:rPr lang="en-US" sz="800" baseline="30000" dirty="0">
                <a:solidFill>
                  <a:srgbClr val="000000"/>
                </a:solidFill>
              </a:rPr>
              <a:t>1</a:t>
            </a:r>
            <a:r>
              <a:rPr lang="en-US" sz="800" dirty="0">
                <a:solidFill>
                  <a:srgbClr val="000000"/>
                </a:solidFill>
              </a:rPr>
              <a:t> Inception date is 6/22/95. </a:t>
            </a:r>
          </a:p>
          <a:p>
            <a:pPr>
              <a:spcBef>
                <a:spcPts val="300"/>
              </a:spcBef>
              <a:spcAft>
                <a:spcPts val="0"/>
              </a:spcAft>
              <a:buNone/>
            </a:pPr>
            <a:r>
              <a:rPr lang="en-US" sz="800" dirty="0"/>
              <a:t>Fidelity launched new Advisor share classes of the Fidelity Large Cap Stock Fund on 11/18/25. Shares of the previously separate Fidelity Advisor Large Cap Fund were merged into the newly created and corresponding classes of the Fidelity Large Cap Stock Fund. All share classes now share the same portfolio.</a:t>
            </a:r>
          </a:p>
          <a:p>
            <a:pPr eaLnBrk="1" hangingPunct="1">
              <a:spcBef>
                <a:spcPts val="300"/>
              </a:spcBef>
              <a:buClrTx/>
              <a:buSzTx/>
              <a:buNone/>
            </a:pPr>
            <a:r>
              <a:rPr lang="en-US" sz="800" b="1" baseline="30000" dirty="0">
                <a:latin typeface="Arial" charset="0"/>
                <a:cs typeface="Arial" charset="0"/>
              </a:rPr>
              <a:t>†</a:t>
            </a:r>
            <a:r>
              <a:rPr lang="en-US" sz="800" b="1" baseline="30000" dirty="0"/>
              <a:t> </a:t>
            </a:r>
            <a:r>
              <a:rPr lang="en-US" sz="800" b="1" dirty="0"/>
              <a:t>Initial offering of Class A and I took place on 9/11/25. Returns and Yields prior to 11/13/25 are those of Fidelity</a:t>
            </a:r>
            <a:r>
              <a:rPr lang="en-US" sz="800" b="1" baseline="30000" dirty="0"/>
              <a:t>®</a:t>
            </a:r>
            <a:r>
              <a:rPr lang="en-US" sz="800" b="1" dirty="0"/>
              <a:t> Large Cap Stock Fund retail share class.</a:t>
            </a:r>
          </a:p>
          <a:p>
            <a:pPr algn="just" eaLnBrk="1" hangingPunct="1">
              <a:spcBef>
                <a:spcPts val="300"/>
              </a:spcBef>
              <a:buClrTx/>
              <a:buSzTx/>
              <a:buNone/>
            </a:pPr>
            <a:r>
              <a:rPr lang="en-US" sz="800" b="1" dirty="0"/>
              <a:t>* </a:t>
            </a:r>
            <a:r>
              <a:rPr lang="en-US" sz="800" dirty="0"/>
              <a:t>Morningstar Total Percentile Rank for these periods are sourced from Morningstar and are based on share class extended performance returns as calculated by Morningstar’s total return database.</a:t>
            </a:r>
            <a:endParaRPr lang="en-US" sz="800" dirty="0">
              <a:solidFill>
                <a:srgbClr val="000000"/>
              </a:solidFill>
            </a:endParaRPr>
          </a:p>
          <a:p>
            <a:pPr>
              <a:spcBef>
                <a:spcPts val="200"/>
              </a:spcBef>
              <a:buFontTx/>
              <a:buNone/>
            </a:pPr>
            <a:r>
              <a:rPr lang="en-US" sz="800" dirty="0">
                <a:solidFill>
                  <a:srgbClr val="000000"/>
                </a:solidFill>
              </a:rPr>
              <a:t>Morningstar Averages represent the average return of all funds within their respective mutual fund investment category. The number of funds in each category periodically changes. The ranks for FA Large Cap Stock Fund were based on the Morningstar US Fund Large Blend Category Average. Morningstar Total Percentile Rank is calculated using Morningstar’s total return database. The calculation of total return is determined each month by taking the change in monthly net asset value, reinvesting all income and capital gains distributions during that month, and dividing by the starting NAV. Reinvestments are made using the actual reinvestment NAV, and daily payoffs are reinvested monthly. Multiple share classes of a fund have a common portfolio but impose different expense structures.</a:t>
            </a:r>
          </a:p>
          <a:p>
            <a:pPr>
              <a:spcBef>
                <a:spcPts val="300"/>
              </a:spcBef>
              <a:spcAft>
                <a:spcPts val="0"/>
              </a:spcAft>
              <a:buFontTx/>
              <a:buNone/>
            </a:pPr>
            <a:r>
              <a:rPr lang="en-US" sz="900" b="1" dirty="0">
                <a:solidFill>
                  <a:srgbClr val="000000"/>
                </a:solidFill>
              </a:rPr>
              <a:t>Performance data shown represents past performance and is no guarantee of future results. Investment return and principal value of an investment will fluctuate; therefore, you may have a gain or loss when you sell your shares. Current performance may be higher or lower than that quoted. To learn more or to obtain the most recent month-end or other share-class performance, visit fidelity.com, institutional.fidelity.com, or 401k.com.</a:t>
            </a:r>
          </a:p>
          <a:p>
            <a:pPr>
              <a:spcBef>
                <a:spcPts val="200"/>
              </a:spcBef>
              <a:buFontTx/>
              <a:buNone/>
            </a:pPr>
            <a:r>
              <a:rPr lang="en-US" sz="800" dirty="0">
                <a:solidFill>
                  <a:srgbClr val="000000"/>
                </a:solidFill>
              </a:rPr>
              <a:t>It is not possible to invest directly in an index. All market indices are unmanaged. Index performance is not meant to represent that of any Fidelity mutual fund.</a:t>
            </a:r>
          </a:p>
          <a:p>
            <a:pPr>
              <a:spcBef>
                <a:spcPts val="200"/>
              </a:spcBef>
              <a:buFontTx/>
              <a:buNone/>
            </a:pPr>
            <a:r>
              <a:rPr lang="en-US" sz="800" dirty="0">
                <a:solidFill>
                  <a:srgbClr val="000000"/>
                </a:solidFill>
              </a:rPr>
              <a:t>Gross Expense Ratio/Expense Ratio before reductions is the total annual class operating expense ratio from the most recent prospectus and generally is based on amounts incurred during the most recent fiscal year.</a:t>
            </a:r>
          </a:p>
          <a:p>
            <a:pPr eaLnBrk="1" hangingPunct="1">
              <a:spcBef>
                <a:spcPts val="200"/>
              </a:spcBef>
              <a:buClrTx/>
              <a:buSzTx/>
              <a:buFontTx/>
              <a:buNone/>
            </a:pPr>
            <a:r>
              <a:rPr lang="en-US" sz="800" b="1" dirty="0">
                <a:solidFill>
                  <a:srgbClr val="000000"/>
                </a:solidFill>
              </a:rPr>
              <a:t>Class A shares have a maximum front-end sales charge of 5.75% and a 12b-1 fee. </a:t>
            </a:r>
            <a:r>
              <a:rPr lang="en-US" sz="800" dirty="0">
                <a:solidFill>
                  <a:srgbClr val="000000"/>
                </a:solidFill>
              </a:rPr>
              <a:t>POP (public offering price) returns include the effects of each class’ maximum sales charge, if any. NAV (net asset value) returns do not.</a:t>
            </a:r>
          </a:p>
          <a:p>
            <a:pPr eaLnBrk="1" hangingPunct="1">
              <a:spcBef>
                <a:spcPts val="200"/>
              </a:spcBef>
              <a:buClrTx/>
              <a:buSzTx/>
              <a:buFontTx/>
              <a:buNone/>
            </a:pPr>
            <a:r>
              <a:rPr lang="en-US" sz="800" b="1" dirty="0">
                <a:solidFill>
                  <a:srgbClr val="000000"/>
                </a:solidFill>
              </a:rPr>
              <a:t>Class I is available only to eligible investors as described in the fund’s prospectus.</a:t>
            </a:r>
          </a:p>
          <a:p>
            <a:pPr>
              <a:spcBef>
                <a:spcPts val="200"/>
              </a:spcBef>
              <a:buFontTx/>
              <a:buNone/>
            </a:pPr>
            <a:r>
              <a:rPr lang="en-US" sz="800" dirty="0">
                <a:solidFill>
                  <a:srgbClr val="000000"/>
                </a:solidFill>
              </a:rPr>
              <a:t>Source: Fidelity Investments and Morningstar.</a:t>
            </a:r>
          </a:p>
        </p:txBody>
      </p:sp>
      <p:graphicFrame>
        <p:nvGraphicFramePr>
          <p:cNvPr id="9" name="Group 468"/>
          <p:cNvGraphicFramePr>
            <a:graphicFrameLocks noGrp="1"/>
          </p:cNvGraphicFramePr>
          <p:nvPr>
            <p:extLst>
              <p:ext uri="{D42A27DB-BD31-4B8C-83A1-F6EECF244321}">
                <p14:modId xmlns:p14="http://schemas.microsoft.com/office/powerpoint/2010/main" val="3878660692"/>
              </p:ext>
            </p:extLst>
          </p:nvPr>
        </p:nvGraphicFramePr>
        <p:xfrm>
          <a:off x="417771" y="965646"/>
          <a:ext cx="7913093" cy="2345709"/>
        </p:xfrm>
        <a:graphic>
          <a:graphicData uri="http://schemas.openxmlformats.org/drawingml/2006/table">
            <a:tbl>
              <a:tblPr/>
              <a:tblGrid>
                <a:gridCol w="2334438">
                  <a:extLst>
                    <a:ext uri="{9D8B030D-6E8A-4147-A177-3AD203B41FA5}">
                      <a16:colId xmlns:a16="http://schemas.microsoft.com/office/drawing/2014/main" val="20000"/>
                    </a:ext>
                  </a:extLst>
                </a:gridCol>
                <a:gridCol w="772631">
                  <a:extLst>
                    <a:ext uri="{9D8B030D-6E8A-4147-A177-3AD203B41FA5}">
                      <a16:colId xmlns:a16="http://schemas.microsoft.com/office/drawing/2014/main" val="3683204406"/>
                    </a:ext>
                  </a:extLst>
                </a:gridCol>
                <a:gridCol w="801004">
                  <a:extLst>
                    <a:ext uri="{9D8B030D-6E8A-4147-A177-3AD203B41FA5}">
                      <a16:colId xmlns:a16="http://schemas.microsoft.com/office/drawing/2014/main" val="20001"/>
                    </a:ext>
                  </a:extLst>
                </a:gridCol>
                <a:gridCol w="801004">
                  <a:extLst>
                    <a:ext uri="{9D8B030D-6E8A-4147-A177-3AD203B41FA5}">
                      <a16:colId xmlns:a16="http://schemas.microsoft.com/office/drawing/2014/main" val="20002"/>
                    </a:ext>
                  </a:extLst>
                </a:gridCol>
                <a:gridCol w="801004">
                  <a:extLst>
                    <a:ext uri="{9D8B030D-6E8A-4147-A177-3AD203B41FA5}">
                      <a16:colId xmlns:a16="http://schemas.microsoft.com/office/drawing/2014/main" val="20003"/>
                    </a:ext>
                  </a:extLst>
                </a:gridCol>
                <a:gridCol w="801004">
                  <a:extLst>
                    <a:ext uri="{9D8B030D-6E8A-4147-A177-3AD203B41FA5}">
                      <a16:colId xmlns:a16="http://schemas.microsoft.com/office/drawing/2014/main" val="20004"/>
                    </a:ext>
                  </a:extLst>
                </a:gridCol>
                <a:gridCol w="801004">
                  <a:extLst>
                    <a:ext uri="{9D8B030D-6E8A-4147-A177-3AD203B41FA5}">
                      <a16:colId xmlns:a16="http://schemas.microsoft.com/office/drawing/2014/main" val="20005"/>
                    </a:ext>
                  </a:extLst>
                </a:gridCol>
                <a:gridCol w="801004">
                  <a:extLst>
                    <a:ext uri="{9D8B030D-6E8A-4147-A177-3AD203B41FA5}">
                      <a16:colId xmlns:a16="http://schemas.microsoft.com/office/drawing/2014/main" val="20006"/>
                    </a:ext>
                  </a:extLst>
                </a:gridCol>
              </a:tblGrid>
              <a:tr h="359767">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1" i="0" u="none" strike="noStrike" cap="none" normalizeH="0" baseline="0" dirty="0">
                          <a:ln>
                            <a:noFill/>
                          </a:ln>
                          <a:solidFill>
                            <a:schemeClr val="bg1"/>
                          </a:solidFill>
                          <a:effectLst/>
                          <a:latin typeface="+mj-lt"/>
                          <a:cs typeface="Arial" pitchFamily="34" charset="0"/>
                        </a:rPr>
                        <a:t>Average Annual Total Returns (%)</a:t>
                      </a:r>
                    </a:p>
                  </a:txBody>
                  <a:tcPr marL="45720" marR="0" marT="0" marB="0" anchor="ctr" horzOverflow="overflow">
                    <a:lnL cap="flat">
                      <a:noFill/>
                    </a:lnL>
                    <a:lnR w="12700" cap="flat" cmpd="sng" algn="ctr">
                      <a:noFill/>
                      <a:prstDash val="solid"/>
                      <a:round/>
                      <a:headEnd type="none" w="med" len="med"/>
                      <a:tailEnd type="none" w="med" len="med"/>
                    </a:lnR>
                    <a:lnT cap="flat">
                      <a:noFill/>
                    </a:lnT>
                    <a:lnB w="28575" cap="flat" cmpd="sng" algn="ctr">
                      <a:noFill/>
                      <a:prstDash val="solid"/>
                      <a:round/>
                      <a:headEnd type="none" w="med" len="med"/>
                      <a:tailEnd type="none" w="med" len="med"/>
                    </a:lnB>
                    <a:lnTlToBr>
                      <a:noFill/>
                    </a:lnTlToBr>
                    <a:lnBlToTr>
                      <a:noFill/>
                    </a:lnBlToTr>
                    <a:solidFill>
                      <a:srgbClr val="76869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1" i="0" u="none" strike="noStrike" cap="none" normalizeH="0" baseline="0" dirty="0">
                          <a:ln>
                            <a:noFill/>
                          </a:ln>
                          <a:solidFill>
                            <a:schemeClr val="bg1"/>
                          </a:solidFill>
                          <a:effectLst/>
                          <a:latin typeface="+mj-lt"/>
                          <a:cs typeface="Arial" pitchFamily="34" charset="0"/>
                        </a:rPr>
                        <a:t>Cumulative</a:t>
                      </a:r>
                    </a:p>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1" i="0" u="none" strike="noStrike" cap="none" normalizeH="0" baseline="0" dirty="0">
                          <a:ln>
                            <a:noFill/>
                          </a:ln>
                          <a:solidFill>
                            <a:schemeClr val="bg1"/>
                          </a:solidFill>
                          <a:effectLst/>
                          <a:latin typeface="+mj-lt"/>
                          <a:cs typeface="Arial" pitchFamily="34" charset="0"/>
                        </a:rPr>
                        <a:t>3-Month</a:t>
                      </a:r>
                    </a:p>
                  </a:txBody>
                  <a:tcPr marL="0" marR="0" marT="0" marB="0" anchor="ctr" horzOverflow="overflow">
                    <a:lnL w="12700" cap="flat" cmpd="sng" algn="ctr">
                      <a:noFill/>
                      <a:prstDash val="solid"/>
                      <a:round/>
                      <a:headEnd type="none" w="med" len="med"/>
                      <a:tailEnd type="none" w="med" len="med"/>
                    </a:lnL>
                    <a:lnR>
                      <a:noFill/>
                    </a:lnR>
                    <a:lnT cap="flat">
                      <a:noFill/>
                    </a:lnT>
                    <a:lnB w="28575" cap="flat" cmpd="sng" algn="ctr">
                      <a:noFill/>
                      <a:prstDash val="solid"/>
                      <a:round/>
                      <a:headEnd type="none" w="med" len="med"/>
                      <a:tailEnd type="none" w="med" len="med"/>
                    </a:lnB>
                    <a:lnTlToBr>
                      <a:noFill/>
                    </a:lnTlToBr>
                    <a:lnBlToTr>
                      <a:noFill/>
                    </a:lnBlToTr>
                    <a:solidFill>
                      <a:srgbClr val="76869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1" i="0" u="none" strike="noStrike" cap="none" normalizeH="0" baseline="0" dirty="0">
                          <a:ln>
                            <a:noFill/>
                          </a:ln>
                          <a:solidFill>
                            <a:schemeClr val="bg1"/>
                          </a:solidFill>
                          <a:effectLst/>
                          <a:latin typeface="+mj-lt"/>
                          <a:cs typeface="Arial" pitchFamily="34" charset="0"/>
                        </a:rPr>
                        <a:t>Cumulative  YTD</a:t>
                      </a:r>
                    </a:p>
                  </a:txBody>
                  <a:tcPr marL="0" marR="0" marT="0" marB="0" anchor="ctr" horzOverflow="overflow">
                    <a:lnL w="12700" cap="flat" cmpd="sng" algn="ctr">
                      <a:noFill/>
                      <a:prstDash val="solid"/>
                      <a:round/>
                      <a:headEnd type="none" w="med" len="med"/>
                      <a:tailEnd type="none" w="med" len="med"/>
                    </a:lnL>
                    <a:lnR>
                      <a:noFill/>
                    </a:lnR>
                    <a:lnT cap="flat">
                      <a:noFill/>
                    </a:lnT>
                    <a:lnB w="28575" cap="flat" cmpd="sng" algn="ctr">
                      <a:noFill/>
                      <a:prstDash val="solid"/>
                      <a:round/>
                      <a:headEnd type="none" w="med" len="med"/>
                      <a:tailEnd type="none" w="med" len="med"/>
                    </a:lnB>
                    <a:lnTlToBr>
                      <a:noFill/>
                    </a:lnTlToBr>
                    <a:lnBlToTr>
                      <a:noFill/>
                    </a:lnBlToTr>
                    <a:solidFill>
                      <a:srgbClr val="76869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1" i="0" u="none" strike="noStrike" cap="none" normalizeH="0" baseline="0" dirty="0">
                          <a:ln>
                            <a:noFill/>
                          </a:ln>
                          <a:solidFill>
                            <a:schemeClr val="bg1"/>
                          </a:solidFill>
                          <a:effectLst/>
                          <a:latin typeface="+mj-lt"/>
                          <a:cs typeface="Arial" pitchFamily="34" charset="0"/>
                        </a:rPr>
                        <a:t>1-Year</a:t>
                      </a:r>
                    </a:p>
                  </a:txBody>
                  <a:tcPr marL="0" marR="0" marT="0" marB="0" anchor="ctr" horzOverflow="overflow">
                    <a:lnL>
                      <a:noFill/>
                    </a:lnL>
                    <a:lnR>
                      <a:noFill/>
                    </a:lnR>
                    <a:lnT cap="flat">
                      <a:noFill/>
                    </a:lnT>
                    <a:lnB w="28575" cap="flat" cmpd="sng" algn="ctr">
                      <a:noFill/>
                      <a:prstDash val="solid"/>
                      <a:round/>
                      <a:headEnd type="none" w="med" len="med"/>
                      <a:tailEnd type="none" w="med" len="med"/>
                    </a:lnB>
                    <a:lnTlToBr>
                      <a:noFill/>
                    </a:lnTlToBr>
                    <a:lnBlToTr>
                      <a:noFill/>
                    </a:lnBlToTr>
                    <a:solidFill>
                      <a:srgbClr val="76869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1" i="0" u="none" strike="noStrike" cap="none" normalizeH="0" baseline="0" dirty="0">
                          <a:ln>
                            <a:noFill/>
                          </a:ln>
                          <a:solidFill>
                            <a:schemeClr val="bg1"/>
                          </a:solidFill>
                          <a:effectLst/>
                          <a:latin typeface="+mj-lt"/>
                          <a:cs typeface="Arial" pitchFamily="34" charset="0"/>
                        </a:rPr>
                        <a:t>3-Year</a:t>
                      </a:r>
                    </a:p>
                  </a:txBody>
                  <a:tcPr marL="0" marR="0" marT="0" marB="0" anchor="ctr" horzOverflow="overflow">
                    <a:lnL>
                      <a:noFill/>
                    </a:lnL>
                    <a:lnR>
                      <a:noFill/>
                    </a:lnR>
                    <a:lnT cap="flat">
                      <a:noFill/>
                    </a:lnT>
                    <a:lnB w="28575" cap="flat" cmpd="sng" algn="ctr">
                      <a:noFill/>
                      <a:prstDash val="solid"/>
                      <a:round/>
                      <a:headEnd type="none" w="med" len="med"/>
                      <a:tailEnd type="none" w="med" len="med"/>
                    </a:lnB>
                    <a:lnTlToBr>
                      <a:noFill/>
                    </a:lnTlToBr>
                    <a:lnBlToTr>
                      <a:noFill/>
                    </a:lnBlToTr>
                    <a:solidFill>
                      <a:srgbClr val="768692"/>
                    </a:solidFill>
                  </a:tcPr>
                </a:tc>
                <a:tc>
                  <a:txBody>
                    <a:bodyPr/>
                    <a:lstStyle/>
                    <a:p>
                      <a:pPr algn="ctr"/>
                      <a:r>
                        <a:rPr lang="en-US" sz="900" b="1" dirty="0">
                          <a:solidFill>
                            <a:schemeClr val="bg1"/>
                          </a:solidFill>
                          <a:latin typeface="+mj-lt"/>
                          <a:cs typeface="Arial" pitchFamily="34" charset="0"/>
                        </a:rPr>
                        <a:t>5-Year</a:t>
                      </a:r>
                    </a:p>
                  </a:txBody>
                  <a:tcPr marL="0" marR="0" marT="0" marB="0" anchor="ctr" horzOverflow="overflow">
                    <a:lnL>
                      <a:noFill/>
                    </a:lnL>
                    <a:lnR cap="flat">
                      <a:noFill/>
                    </a:lnR>
                    <a:lnT cap="flat">
                      <a:noFill/>
                    </a:lnT>
                    <a:lnB w="28575" cap="flat" cmpd="sng" algn="ctr">
                      <a:noFill/>
                      <a:prstDash val="solid"/>
                      <a:round/>
                      <a:headEnd type="none" w="med" len="med"/>
                      <a:tailEnd type="none" w="med" len="med"/>
                    </a:lnB>
                    <a:lnTlToBr>
                      <a:noFill/>
                    </a:lnTlToBr>
                    <a:lnBlToTr>
                      <a:noFill/>
                    </a:lnBlToTr>
                    <a:solidFill>
                      <a:srgbClr val="768692"/>
                    </a:solidFill>
                  </a:tcPr>
                </a:tc>
                <a:tc>
                  <a:txBody>
                    <a:bodyPr/>
                    <a:lstStyle/>
                    <a:p>
                      <a:pPr algn="ctr"/>
                      <a:r>
                        <a:rPr lang="en-US" sz="900" b="1" dirty="0">
                          <a:solidFill>
                            <a:schemeClr val="bg1"/>
                          </a:solidFill>
                          <a:latin typeface="+mj-lt"/>
                          <a:cs typeface="Arial" pitchFamily="34" charset="0"/>
                        </a:rPr>
                        <a:t>10-Year</a:t>
                      </a:r>
                    </a:p>
                  </a:txBody>
                  <a:tcPr marL="0" marR="0" marT="0" marB="0" anchor="ctr" horzOverflow="overflow">
                    <a:lnL>
                      <a:noFill/>
                    </a:lnL>
                    <a:lnR cap="flat">
                      <a:noFill/>
                    </a:lnR>
                    <a:lnT cap="flat">
                      <a:noFill/>
                    </a:lnT>
                    <a:lnB w="28575" cap="flat" cmpd="sng" algn="ctr">
                      <a:noFill/>
                      <a:prstDash val="solid"/>
                      <a:round/>
                      <a:headEnd type="none" w="med" len="med"/>
                      <a:tailEnd type="none" w="med" len="med"/>
                    </a:lnB>
                    <a:lnTlToBr>
                      <a:noFill/>
                    </a:lnTlToBr>
                    <a:lnBlToTr>
                      <a:noFill/>
                    </a:lnBlToTr>
                    <a:solidFill>
                      <a:srgbClr val="76869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1" i="0" u="none" strike="noStrike" cap="none" normalizeH="0" baseline="0" dirty="0">
                          <a:ln>
                            <a:noFill/>
                          </a:ln>
                          <a:solidFill>
                            <a:schemeClr val="bg1"/>
                          </a:solidFill>
                          <a:effectLst/>
                          <a:latin typeface="+mj-lt"/>
                          <a:cs typeface="Arial" pitchFamily="34" charset="0"/>
                        </a:rPr>
                        <a:t>Since  Inception</a:t>
                      </a:r>
                      <a:r>
                        <a:rPr kumimoji="0" lang="en-US" sz="900" b="1" i="0" u="none" strike="noStrike" cap="none" normalizeH="0" baseline="30000" dirty="0">
                          <a:ln>
                            <a:noFill/>
                          </a:ln>
                          <a:solidFill>
                            <a:schemeClr val="bg1"/>
                          </a:solidFill>
                          <a:effectLst/>
                          <a:latin typeface="+mj-lt"/>
                          <a:cs typeface="Arial" pitchFamily="34" charset="0"/>
                        </a:rPr>
                        <a:t>1</a:t>
                      </a:r>
                    </a:p>
                  </a:txBody>
                  <a:tcPr marL="0" marR="0" marT="0" marB="0" anchor="ctr" horzOverflow="overflow">
                    <a:lnL>
                      <a:noFill/>
                    </a:lnL>
                    <a:lnR cap="flat">
                      <a:noFill/>
                    </a:lnR>
                    <a:lnT cap="flat">
                      <a:noFill/>
                    </a:lnT>
                    <a:lnB w="28575" cap="flat" cmpd="sng" algn="ctr">
                      <a:noFill/>
                      <a:prstDash val="solid"/>
                      <a:round/>
                      <a:headEnd type="none" w="med" len="med"/>
                      <a:tailEnd type="none" w="med" len="med"/>
                    </a:lnB>
                    <a:lnTlToBr>
                      <a:noFill/>
                    </a:lnTlToBr>
                    <a:lnBlToTr>
                      <a:noFill/>
                    </a:lnBlToTr>
                    <a:solidFill>
                      <a:srgbClr val="768692"/>
                    </a:solidFill>
                  </a:tcPr>
                </a:tc>
                <a:extLst>
                  <a:ext uri="{0D108BD9-81ED-4DB2-BD59-A6C34878D82A}">
                    <a16:rowId xmlns:a16="http://schemas.microsoft.com/office/drawing/2014/main" val="10000"/>
                  </a:ext>
                </a:extLst>
              </a:tr>
              <a:tr h="202076">
                <a:tc>
                  <a:txBody>
                    <a:bodyPr/>
                    <a:lstStyle/>
                    <a:p>
                      <a:pPr marL="0" marR="0" lvl="0" indent="0" algn="l" defTabSz="914400" rtl="0" eaLnBrk="1" fontAlgn="base" latinLnBrk="0" hangingPunct="1">
                        <a:lnSpc>
                          <a:spcPts val="1100"/>
                        </a:lnSpc>
                        <a:spcBef>
                          <a:spcPct val="0"/>
                        </a:spcBef>
                        <a:spcAft>
                          <a:spcPct val="0"/>
                        </a:spcAft>
                        <a:buClr>
                          <a:schemeClr val="bg2"/>
                        </a:buClr>
                        <a:buSzTx/>
                        <a:buFont typeface="Webdings" pitchFamily="18" charset="2"/>
                        <a:buNone/>
                        <a:tabLst/>
                        <a:defRPr/>
                      </a:pPr>
                      <a:r>
                        <a:rPr kumimoji="0" lang="en-US" sz="900" b="0" i="0" u="none" strike="noStrike" cap="none" normalizeH="0" baseline="0" dirty="0">
                          <a:ln>
                            <a:noFill/>
                          </a:ln>
                          <a:solidFill>
                            <a:schemeClr val="tx1"/>
                          </a:solidFill>
                          <a:effectLst/>
                          <a:latin typeface="Arial" charset="0"/>
                          <a:cs typeface="Arial" charset="0"/>
                        </a:rPr>
                        <a:t>FA Large Cap Stock Fund—CL A</a:t>
                      </a:r>
                      <a:r>
                        <a:rPr kumimoji="0" lang="en-US" sz="900" b="0" i="0" u="none" strike="noStrike" cap="none" normalizeH="0" baseline="30000" dirty="0">
                          <a:ln>
                            <a:noFill/>
                          </a:ln>
                          <a:solidFill>
                            <a:schemeClr val="tx1"/>
                          </a:solidFill>
                          <a:effectLst/>
                          <a:latin typeface="Arial" charset="0"/>
                          <a:cs typeface="Arial" charset="0"/>
                        </a:rPr>
                        <a:t>†</a:t>
                      </a:r>
                      <a:r>
                        <a:rPr kumimoji="0" lang="en-US" sz="900" b="0" i="0" u="none" strike="noStrike" cap="none" normalizeH="0" baseline="0" dirty="0">
                          <a:ln>
                            <a:noFill/>
                          </a:ln>
                          <a:solidFill>
                            <a:schemeClr val="tx1"/>
                          </a:solidFill>
                          <a:effectLst/>
                          <a:latin typeface="Arial" charset="0"/>
                          <a:cs typeface="Arial" charset="0"/>
                        </a:rPr>
                        <a:t> (NAV)</a:t>
                      </a:r>
                    </a:p>
                  </a:txBody>
                  <a:tcPr marL="45720" marR="0" marT="0" marB="0" anchor="ctr" horzOverflow="overflow">
                    <a:lnL cap="flat">
                      <a:noFill/>
                    </a:lnL>
                    <a:lnR w="12700" cap="flat" cmpd="sng" algn="ctr">
                      <a:noFill/>
                      <a:prstDash val="solid"/>
                      <a:round/>
                      <a:headEnd type="none" w="med" len="med"/>
                      <a:tailEnd type="none" w="med" len="med"/>
                    </a:lnR>
                    <a:lnT w="28575"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buNone/>
                      </a:pPr>
                      <a:r>
                        <a:rPr kumimoji="0" lang="en-US" sz="900" b="0" i="0" u="none" strike="noStrike" kern="1200" cap="none" normalizeH="0" baseline="0" dirty="0">
                          <a:ln>
                            <a:noFill/>
                          </a:ln>
                          <a:solidFill>
                            <a:schemeClr val="tx1"/>
                          </a:solidFill>
                          <a:effectLst/>
                          <a:latin typeface="+mn-lt"/>
                          <a:ea typeface="+mn-ea"/>
                          <a:cs typeface="+mn-cs"/>
                        </a:rPr>
                        <a:t>-1.97</a:t>
                      </a:r>
                    </a:p>
                  </a:txBody>
                  <a:tcPr marL="9525" marR="9525" marT="9525" marB="0" anchor="ctr">
                    <a:lnL w="12700" cap="flat" cmpd="sng" algn="ctr">
                      <a:noFill/>
                      <a:prstDash val="solid"/>
                      <a:round/>
                      <a:headEnd type="none" w="med" len="med"/>
                      <a:tailEnd type="none" w="med" len="med"/>
                    </a:lnL>
                    <a:lnR>
                      <a:noFill/>
                    </a:lnR>
                    <a:lnT w="28575"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buNone/>
                      </a:pPr>
                      <a:r>
                        <a:rPr kumimoji="0" lang="en-US" sz="900" b="0" i="0" u="none" strike="noStrike" kern="1200" cap="none" normalizeH="0" baseline="0" dirty="0">
                          <a:ln>
                            <a:noFill/>
                          </a:ln>
                          <a:solidFill>
                            <a:schemeClr val="tx1"/>
                          </a:solidFill>
                          <a:effectLst/>
                          <a:latin typeface="+mn-lt"/>
                          <a:ea typeface="+mn-ea"/>
                          <a:cs typeface="+mn-cs"/>
                        </a:rPr>
                        <a:t>-1.97</a:t>
                      </a:r>
                    </a:p>
                  </a:txBody>
                  <a:tcPr marL="9525" marR="9525" marT="9525" marB="0" anchor="ctr">
                    <a:lnL w="12700" cap="flat" cmpd="sng" algn="ctr">
                      <a:noFill/>
                      <a:prstDash val="solid"/>
                      <a:round/>
                      <a:headEnd type="none" w="med" len="med"/>
                      <a:tailEnd type="none" w="med" len="med"/>
                    </a:lnL>
                    <a:lnR>
                      <a:noFill/>
                    </a:lnR>
                    <a:lnT w="28575"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buNone/>
                      </a:pPr>
                      <a:r>
                        <a:rPr kumimoji="0" lang="en-US" sz="900" b="0" i="0" u="none" strike="noStrike" kern="1200" cap="none" normalizeH="0" baseline="0" dirty="0">
                          <a:ln>
                            <a:noFill/>
                          </a:ln>
                          <a:solidFill>
                            <a:schemeClr val="tx1"/>
                          </a:solidFill>
                          <a:effectLst/>
                          <a:latin typeface="+mn-lt"/>
                          <a:ea typeface="+mn-ea"/>
                          <a:cs typeface="+mn-cs"/>
                        </a:rPr>
                        <a:t>27.94</a:t>
                      </a:r>
                    </a:p>
                  </a:txBody>
                  <a:tcPr marL="9525" marR="9525" marT="9525" marB="0" anchor="ctr">
                    <a:lnL>
                      <a:noFill/>
                    </a:lnL>
                    <a:lnR>
                      <a:noFill/>
                    </a:lnR>
                    <a:lnT w="28575"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buNone/>
                      </a:pPr>
                      <a:r>
                        <a:rPr kumimoji="0" lang="en-US" sz="900" b="0" i="0" u="none" strike="noStrike" kern="1200" cap="none" normalizeH="0" baseline="0" dirty="0">
                          <a:ln>
                            <a:noFill/>
                          </a:ln>
                          <a:solidFill>
                            <a:schemeClr val="tx1"/>
                          </a:solidFill>
                          <a:effectLst/>
                          <a:latin typeface="+mn-lt"/>
                          <a:ea typeface="+mn-ea"/>
                          <a:cs typeface="+mn-cs"/>
                        </a:rPr>
                        <a:t>22.31</a:t>
                      </a:r>
                    </a:p>
                  </a:txBody>
                  <a:tcPr marL="9525" marR="9525" marT="9525" marB="0" anchor="ctr">
                    <a:lnL>
                      <a:noFill/>
                    </a:lnL>
                    <a:lnR>
                      <a:noFill/>
                    </a:lnR>
                    <a:lnT w="28575"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buNone/>
                      </a:pPr>
                      <a:r>
                        <a:rPr kumimoji="0" lang="en-US" sz="900" b="0" i="0" u="none" strike="noStrike" kern="1200" cap="none" normalizeH="0" baseline="0" dirty="0">
                          <a:ln>
                            <a:noFill/>
                          </a:ln>
                          <a:solidFill>
                            <a:schemeClr val="tx1"/>
                          </a:solidFill>
                          <a:effectLst/>
                          <a:latin typeface="+mn-lt"/>
                          <a:ea typeface="+mn-ea"/>
                          <a:cs typeface="+mn-cs"/>
                        </a:rPr>
                        <a:t>15.03</a:t>
                      </a:r>
                    </a:p>
                  </a:txBody>
                  <a:tcPr marL="9525" marR="9525" marT="9525" marB="0" anchor="ctr">
                    <a:lnL>
                      <a:noFill/>
                    </a:lnL>
                    <a:lnR cap="flat">
                      <a:noFill/>
                    </a:lnR>
                    <a:lnT w="28575"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buNone/>
                      </a:pPr>
                      <a:r>
                        <a:rPr kumimoji="0" lang="en-US" sz="900" b="0" i="0" u="none" strike="noStrike" kern="1200" cap="none" normalizeH="0" baseline="0" dirty="0">
                          <a:ln>
                            <a:noFill/>
                          </a:ln>
                          <a:solidFill>
                            <a:schemeClr val="tx1"/>
                          </a:solidFill>
                          <a:effectLst/>
                          <a:latin typeface="+mn-lt"/>
                          <a:ea typeface="+mn-ea"/>
                          <a:cs typeface="+mn-cs"/>
                        </a:rPr>
                        <a:t>15.16</a:t>
                      </a:r>
                    </a:p>
                  </a:txBody>
                  <a:tcPr marL="9525" marR="9525" marT="9525" marB="0" anchor="ctr">
                    <a:lnL>
                      <a:noFill/>
                    </a:lnL>
                    <a:lnR cap="flat">
                      <a:noFill/>
                    </a:lnR>
                    <a:lnT w="28575"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buNone/>
                      </a:pPr>
                      <a:r>
                        <a:rPr kumimoji="0" lang="en-US" sz="900" b="0" i="0" u="none" strike="noStrike" kern="1200" cap="none" normalizeH="0" baseline="0" dirty="0">
                          <a:ln>
                            <a:noFill/>
                          </a:ln>
                          <a:solidFill>
                            <a:schemeClr val="tx1"/>
                          </a:solidFill>
                          <a:effectLst/>
                          <a:latin typeface="+mn-lt"/>
                          <a:ea typeface="+mn-ea"/>
                          <a:cs typeface="+mn-cs"/>
                        </a:rPr>
                        <a:t>10.17</a:t>
                      </a:r>
                    </a:p>
                  </a:txBody>
                  <a:tcPr marL="9525" marR="9525" marT="9525" marB="0" anchor="ctr">
                    <a:lnL>
                      <a:noFill/>
                    </a:lnL>
                    <a:lnR cap="flat">
                      <a:noFill/>
                    </a:lnR>
                    <a:lnT w="28575"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76727">
                <a:tc>
                  <a:txBody>
                    <a:bodyPr/>
                    <a:lstStyle/>
                    <a:p>
                      <a:pPr marL="0" marR="0" lvl="0" indent="0" algn="l" defTabSz="914400" rtl="0" eaLnBrk="1" fontAlgn="base" latinLnBrk="0" hangingPunct="1">
                        <a:lnSpc>
                          <a:spcPts val="1100"/>
                        </a:lnSpc>
                        <a:spcBef>
                          <a:spcPct val="0"/>
                        </a:spcBef>
                        <a:spcAft>
                          <a:spcPct val="0"/>
                        </a:spcAft>
                        <a:buClr>
                          <a:schemeClr val="bg2"/>
                        </a:buClr>
                        <a:buSzTx/>
                        <a:buFont typeface="Webdings" pitchFamily="18" charset="2"/>
                        <a:buNone/>
                        <a:tabLst/>
                        <a:defRPr/>
                      </a:pPr>
                      <a:r>
                        <a:rPr kumimoji="0" lang="en-US" sz="900" b="0" i="0" u="none" strike="noStrike" cap="none" normalizeH="0" baseline="0" dirty="0">
                          <a:ln>
                            <a:noFill/>
                          </a:ln>
                          <a:solidFill>
                            <a:schemeClr val="tx1"/>
                          </a:solidFill>
                          <a:effectLst/>
                          <a:latin typeface="Arial" charset="0"/>
                          <a:cs typeface="Arial" charset="0"/>
                        </a:rPr>
                        <a:t>FA Large Cap Stock Fund—CL A</a:t>
                      </a:r>
                      <a:r>
                        <a:rPr kumimoji="0" lang="en-US" sz="900" b="0" i="0" u="none" strike="noStrike" cap="none" normalizeH="0" baseline="30000" dirty="0">
                          <a:ln>
                            <a:noFill/>
                          </a:ln>
                          <a:solidFill>
                            <a:schemeClr val="tx1"/>
                          </a:solidFill>
                          <a:effectLst/>
                          <a:latin typeface="Arial" charset="0"/>
                          <a:cs typeface="Arial" charset="0"/>
                        </a:rPr>
                        <a:t>†</a:t>
                      </a:r>
                      <a:r>
                        <a:rPr kumimoji="0" lang="en-US" sz="900" b="0" i="0" u="none" strike="noStrike" cap="none" normalizeH="0" baseline="0" dirty="0">
                          <a:ln>
                            <a:noFill/>
                          </a:ln>
                          <a:solidFill>
                            <a:schemeClr val="tx1"/>
                          </a:solidFill>
                          <a:effectLst/>
                          <a:latin typeface="Arial" charset="0"/>
                          <a:cs typeface="Arial" charset="0"/>
                        </a:rPr>
                        <a:t> (POP)</a:t>
                      </a:r>
                    </a:p>
                  </a:txBody>
                  <a:tcPr marL="45720" marR="0" marT="0" marB="0" anchor="ctr" horzOverflow="overflow">
                    <a:lnL cap="flat">
                      <a:noFill/>
                    </a:lnL>
                    <a:lnR w="12700" cap="flat" cmpd="sng" algn="ctr">
                      <a:no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buNone/>
                      </a:pPr>
                      <a:r>
                        <a:rPr kumimoji="0" lang="en-US" sz="900" b="0" i="0" u="none" strike="noStrike" kern="1200" cap="none" normalizeH="0" baseline="0">
                          <a:ln>
                            <a:noFill/>
                          </a:ln>
                          <a:solidFill>
                            <a:schemeClr val="tx1"/>
                          </a:solidFill>
                          <a:effectLst/>
                          <a:latin typeface="+mn-lt"/>
                          <a:ea typeface="+mn-ea"/>
                          <a:cs typeface="+mn-cs"/>
                        </a:rPr>
                        <a:t>-7.61</a:t>
                      </a:r>
                    </a:p>
                  </a:txBody>
                  <a:tcPr marL="9525" marR="9525" marT="9525" marB="0" anchor="ctr">
                    <a:lnL w="12700" cap="flat" cmpd="sng" algn="ctr">
                      <a:noFill/>
                      <a:prstDash val="solid"/>
                      <a:round/>
                      <a:headEnd type="none" w="med" len="med"/>
                      <a:tailEnd type="none" w="med" len="med"/>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buNone/>
                      </a:pPr>
                      <a:r>
                        <a:rPr kumimoji="0" lang="en-US" sz="900" b="0" i="0" u="none" strike="noStrike" kern="1200" cap="none" normalizeH="0" baseline="0" dirty="0">
                          <a:ln>
                            <a:noFill/>
                          </a:ln>
                          <a:solidFill>
                            <a:schemeClr val="tx1"/>
                          </a:solidFill>
                          <a:effectLst/>
                          <a:latin typeface="+mn-lt"/>
                          <a:ea typeface="+mn-ea"/>
                          <a:cs typeface="+mn-cs"/>
                        </a:rPr>
                        <a:t>-7.61</a:t>
                      </a:r>
                    </a:p>
                  </a:txBody>
                  <a:tcPr marL="9525" marR="9525" marT="9525" marB="0" anchor="ctr">
                    <a:lnL w="12700" cap="flat" cmpd="sng" algn="ctr">
                      <a:noFill/>
                      <a:prstDash val="solid"/>
                      <a:round/>
                      <a:headEnd type="none" w="med" len="med"/>
                      <a:tailEnd type="none" w="med" len="med"/>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buNone/>
                      </a:pPr>
                      <a:r>
                        <a:rPr kumimoji="0" lang="en-US" sz="900" b="0" i="0" u="none" strike="noStrike" kern="1200" cap="none" normalizeH="0" baseline="0">
                          <a:ln>
                            <a:noFill/>
                          </a:ln>
                          <a:solidFill>
                            <a:schemeClr val="tx1"/>
                          </a:solidFill>
                          <a:effectLst/>
                          <a:latin typeface="+mn-lt"/>
                          <a:ea typeface="+mn-ea"/>
                          <a:cs typeface="+mn-cs"/>
                        </a:rPr>
                        <a:t>20.58</a:t>
                      </a: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buNone/>
                      </a:pPr>
                      <a:r>
                        <a:rPr kumimoji="0" lang="en-US" sz="900" b="0" i="0" u="none" strike="noStrike" kern="1200" cap="none" normalizeH="0" baseline="0">
                          <a:ln>
                            <a:noFill/>
                          </a:ln>
                          <a:solidFill>
                            <a:schemeClr val="tx1"/>
                          </a:solidFill>
                          <a:effectLst/>
                          <a:latin typeface="+mn-lt"/>
                          <a:ea typeface="+mn-ea"/>
                          <a:cs typeface="+mn-cs"/>
                        </a:rPr>
                        <a:t>19.92</a:t>
                      </a: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buNone/>
                      </a:pPr>
                      <a:r>
                        <a:rPr kumimoji="0" lang="en-US" sz="900" b="0" i="0" u="none" strike="noStrike" kern="1200" cap="none" normalizeH="0" baseline="0">
                          <a:ln>
                            <a:noFill/>
                          </a:ln>
                          <a:solidFill>
                            <a:schemeClr val="tx1"/>
                          </a:solidFill>
                          <a:effectLst/>
                          <a:latin typeface="+mn-lt"/>
                          <a:ea typeface="+mn-ea"/>
                          <a:cs typeface="+mn-cs"/>
                        </a:rPr>
                        <a:t>13.67</a:t>
                      </a:r>
                    </a:p>
                  </a:txBody>
                  <a:tcPr marL="9525" marR="9525" marT="9525" marB="0" anchor="ctr">
                    <a:lnL>
                      <a:noFill/>
                    </a:lnL>
                    <a:lnR cap="flat">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buNone/>
                      </a:pPr>
                      <a:r>
                        <a:rPr kumimoji="0" lang="en-US" sz="900" b="0" i="0" u="none" strike="noStrike" kern="1200" cap="none" normalizeH="0" baseline="0">
                          <a:ln>
                            <a:noFill/>
                          </a:ln>
                          <a:solidFill>
                            <a:schemeClr val="tx1"/>
                          </a:solidFill>
                          <a:effectLst/>
                          <a:latin typeface="+mn-lt"/>
                          <a:ea typeface="+mn-ea"/>
                          <a:cs typeface="+mn-cs"/>
                        </a:rPr>
                        <a:t>14.48</a:t>
                      </a:r>
                    </a:p>
                  </a:txBody>
                  <a:tcPr marL="9525" marR="9525" marT="9525" marB="0" anchor="ctr">
                    <a:lnL>
                      <a:noFill/>
                    </a:lnL>
                    <a:lnR cap="flat">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buNone/>
                      </a:pPr>
                      <a:r>
                        <a:rPr kumimoji="0" lang="en-US" sz="900" b="0" i="0" u="none" strike="noStrike" kern="1200" cap="none" normalizeH="0" baseline="0" dirty="0">
                          <a:ln>
                            <a:noFill/>
                          </a:ln>
                          <a:solidFill>
                            <a:schemeClr val="tx1"/>
                          </a:solidFill>
                          <a:effectLst/>
                          <a:latin typeface="+mn-lt"/>
                          <a:ea typeface="+mn-ea"/>
                          <a:cs typeface="+mn-cs"/>
                        </a:rPr>
                        <a:t>9.96</a:t>
                      </a:r>
                    </a:p>
                  </a:txBody>
                  <a:tcPr marL="9525" marR="9525" marT="9525" marB="0" anchor="ctr">
                    <a:lnL>
                      <a:noFill/>
                    </a:lnL>
                    <a:lnR cap="flat">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76727">
                <a:tc>
                  <a:txBody>
                    <a:bodyPr/>
                    <a:lstStyle/>
                    <a:p>
                      <a:pPr marL="0" marR="0" lvl="0" indent="0" algn="l" defTabSz="914400" rtl="0" eaLnBrk="1" fontAlgn="base" latinLnBrk="0" hangingPunct="1">
                        <a:lnSpc>
                          <a:spcPts val="1100"/>
                        </a:lnSpc>
                        <a:spcBef>
                          <a:spcPct val="0"/>
                        </a:spcBef>
                        <a:spcAft>
                          <a:spcPct val="0"/>
                        </a:spcAft>
                        <a:buClr>
                          <a:schemeClr val="bg2"/>
                        </a:buClr>
                        <a:buSzTx/>
                        <a:buFont typeface="Webdings" pitchFamily="18" charset="2"/>
                        <a:buNone/>
                        <a:tabLst/>
                        <a:defRPr/>
                      </a:pPr>
                      <a:r>
                        <a:rPr kumimoji="0" lang="en-US" sz="900" b="0" i="0" u="none" strike="noStrike" cap="none" normalizeH="0" baseline="0" dirty="0">
                          <a:ln>
                            <a:noFill/>
                          </a:ln>
                          <a:solidFill>
                            <a:schemeClr val="tx1"/>
                          </a:solidFill>
                          <a:effectLst/>
                          <a:latin typeface="Arial" charset="0"/>
                          <a:cs typeface="Arial" charset="0"/>
                        </a:rPr>
                        <a:t>FA Large Cap Stock Fund—CL I</a:t>
                      </a:r>
                      <a:r>
                        <a:rPr kumimoji="0" lang="en-US" sz="900" b="0" i="0" u="none" strike="noStrike" cap="none" normalizeH="0" baseline="30000" dirty="0">
                          <a:ln>
                            <a:noFill/>
                          </a:ln>
                          <a:solidFill>
                            <a:schemeClr val="tx1"/>
                          </a:solidFill>
                          <a:effectLst/>
                          <a:latin typeface="Arial" charset="0"/>
                          <a:cs typeface="Arial" charset="0"/>
                        </a:rPr>
                        <a:t>†</a:t>
                      </a:r>
                      <a:r>
                        <a:rPr kumimoji="0" lang="en-US" sz="900" b="0" i="0" u="none" strike="noStrike" cap="none" normalizeH="0" baseline="0" dirty="0">
                          <a:ln>
                            <a:noFill/>
                          </a:ln>
                          <a:solidFill>
                            <a:schemeClr val="tx1"/>
                          </a:solidFill>
                          <a:effectLst/>
                          <a:latin typeface="Arial" charset="0"/>
                          <a:cs typeface="Arial" charset="0"/>
                        </a:rPr>
                        <a:t> </a:t>
                      </a:r>
                    </a:p>
                  </a:txBody>
                  <a:tcPr marL="45720" marR="0" marT="0" marB="0" anchor="ctr" horzOverflow="overflow">
                    <a:lnL cap="flat">
                      <a:noFill/>
                    </a:lnL>
                    <a:lnR w="12700" cap="flat" cmpd="sng" algn="ctr">
                      <a:no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buNone/>
                      </a:pPr>
                      <a:r>
                        <a:rPr kumimoji="0" lang="en-US" sz="900" b="0" i="0" u="none" strike="noStrike" kern="1200" cap="none" normalizeH="0" baseline="0">
                          <a:ln>
                            <a:noFill/>
                          </a:ln>
                          <a:solidFill>
                            <a:schemeClr val="tx1"/>
                          </a:solidFill>
                          <a:effectLst/>
                          <a:latin typeface="+mn-lt"/>
                          <a:ea typeface="+mn-ea"/>
                          <a:cs typeface="+mn-cs"/>
                        </a:rPr>
                        <a:t>-1.91</a:t>
                      </a:r>
                    </a:p>
                  </a:txBody>
                  <a:tcPr marL="9525" marR="9525" marT="9525" marB="0" anchor="ctr">
                    <a:lnL w="12700" cap="flat" cmpd="sng" algn="ctr">
                      <a:noFill/>
                      <a:prstDash val="solid"/>
                      <a:round/>
                      <a:headEnd type="none" w="med" len="med"/>
                      <a:tailEnd type="none" w="med" len="med"/>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buNone/>
                      </a:pPr>
                      <a:r>
                        <a:rPr kumimoji="0" lang="en-US" sz="900" b="0" i="0" u="none" strike="noStrike" kern="1200" cap="none" normalizeH="0" baseline="0" dirty="0">
                          <a:ln>
                            <a:noFill/>
                          </a:ln>
                          <a:solidFill>
                            <a:schemeClr val="tx1"/>
                          </a:solidFill>
                          <a:effectLst/>
                          <a:latin typeface="+mn-lt"/>
                          <a:ea typeface="+mn-ea"/>
                          <a:cs typeface="+mn-cs"/>
                        </a:rPr>
                        <a:t>-1.91</a:t>
                      </a:r>
                    </a:p>
                  </a:txBody>
                  <a:tcPr marL="9525" marR="9525" marT="9525" marB="0" anchor="ctr">
                    <a:lnL w="12700" cap="flat" cmpd="sng" algn="ctr">
                      <a:noFill/>
                      <a:prstDash val="solid"/>
                      <a:round/>
                      <a:headEnd type="none" w="med" len="med"/>
                      <a:tailEnd type="none" w="med" len="med"/>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buNone/>
                      </a:pPr>
                      <a:r>
                        <a:rPr kumimoji="0" lang="en-US" sz="900" b="0" i="0" u="none" strike="noStrike" kern="1200" cap="none" normalizeH="0" baseline="0" dirty="0">
                          <a:ln>
                            <a:noFill/>
                          </a:ln>
                          <a:solidFill>
                            <a:schemeClr val="tx1"/>
                          </a:solidFill>
                          <a:effectLst/>
                          <a:latin typeface="+mn-lt"/>
                          <a:ea typeface="+mn-ea"/>
                          <a:cs typeface="+mn-cs"/>
                        </a:rPr>
                        <a:t>28.05</a:t>
                      </a: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buNone/>
                      </a:pPr>
                      <a:r>
                        <a:rPr kumimoji="0" lang="en-US" sz="900" b="0" i="0" u="none" strike="noStrike" kern="1200" cap="none" normalizeH="0" baseline="0">
                          <a:ln>
                            <a:noFill/>
                          </a:ln>
                          <a:solidFill>
                            <a:schemeClr val="tx1"/>
                          </a:solidFill>
                          <a:effectLst/>
                          <a:latin typeface="+mn-lt"/>
                          <a:ea typeface="+mn-ea"/>
                          <a:cs typeface="+mn-cs"/>
                        </a:rPr>
                        <a:t>22.35</a:t>
                      </a: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buNone/>
                      </a:pPr>
                      <a:r>
                        <a:rPr kumimoji="0" lang="en-US" sz="900" b="0" i="0" u="none" strike="noStrike" kern="1200" cap="none" normalizeH="0" baseline="0">
                          <a:ln>
                            <a:noFill/>
                          </a:ln>
                          <a:solidFill>
                            <a:schemeClr val="tx1"/>
                          </a:solidFill>
                          <a:effectLst/>
                          <a:latin typeface="+mn-lt"/>
                          <a:ea typeface="+mn-ea"/>
                          <a:cs typeface="+mn-cs"/>
                        </a:rPr>
                        <a:t>15.05</a:t>
                      </a:r>
                    </a:p>
                  </a:txBody>
                  <a:tcPr marL="9525" marR="9525" marT="9525" marB="0" anchor="ctr">
                    <a:lnL>
                      <a:noFill/>
                    </a:lnL>
                    <a:lnR cap="flat">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buNone/>
                      </a:pPr>
                      <a:r>
                        <a:rPr kumimoji="0" lang="en-US" sz="900" b="0" i="0" u="none" strike="noStrike" kern="1200" cap="none" normalizeH="0" baseline="0">
                          <a:ln>
                            <a:noFill/>
                          </a:ln>
                          <a:solidFill>
                            <a:schemeClr val="tx1"/>
                          </a:solidFill>
                          <a:effectLst/>
                          <a:latin typeface="+mn-lt"/>
                          <a:ea typeface="+mn-ea"/>
                          <a:cs typeface="+mn-cs"/>
                        </a:rPr>
                        <a:t>15.17</a:t>
                      </a:r>
                    </a:p>
                  </a:txBody>
                  <a:tcPr marL="9525" marR="9525" marT="9525" marB="0" anchor="ctr">
                    <a:lnL>
                      <a:noFill/>
                    </a:lnL>
                    <a:lnR cap="flat">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buNone/>
                      </a:pPr>
                      <a:r>
                        <a:rPr kumimoji="0" lang="en-US" sz="900" b="0" i="0" u="none" strike="noStrike" kern="1200" cap="none" normalizeH="0" baseline="0" dirty="0">
                          <a:ln>
                            <a:noFill/>
                          </a:ln>
                          <a:solidFill>
                            <a:schemeClr val="tx1"/>
                          </a:solidFill>
                          <a:effectLst/>
                          <a:latin typeface="+mn-lt"/>
                          <a:ea typeface="+mn-ea"/>
                          <a:cs typeface="+mn-cs"/>
                        </a:rPr>
                        <a:t>10.17</a:t>
                      </a:r>
                    </a:p>
                  </a:txBody>
                  <a:tcPr marL="9525" marR="9525" marT="9525" marB="0" anchor="ctr">
                    <a:lnL>
                      <a:noFill/>
                    </a:lnL>
                    <a:lnR cap="flat">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61744">
                <a:tc>
                  <a:txBody>
                    <a:bodyPr/>
                    <a:lstStyle/>
                    <a:p>
                      <a:pPr marL="0" marR="0" lvl="0" indent="0" algn="l" defTabSz="914400" rtl="0" eaLnBrk="1" fontAlgn="base" latinLnBrk="0" hangingPunct="1">
                        <a:lnSpc>
                          <a:spcPts val="1100"/>
                        </a:lnSpc>
                        <a:spcBef>
                          <a:spcPct val="0"/>
                        </a:spcBef>
                        <a:spcAft>
                          <a:spcPct val="0"/>
                        </a:spcAft>
                        <a:buClr>
                          <a:schemeClr val="bg2"/>
                        </a:buClr>
                        <a:buSzTx/>
                        <a:buFont typeface="Webdings" pitchFamily="18" charset="2"/>
                        <a:buNone/>
                        <a:tabLst/>
                      </a:pPr>
                      <a:r>
                        <a:rPr kumimoji="0" lang="en-US" sz="900" b="0" i="0" u="none" strike="noStrike" kern="1200" cap="none" normalizeH="0" baseline="0" dirty="0">
                          <a:ln>
                            <a:noFill/>
                          </a:ln>
                          <a:solidFill>
                            <a:schemeClr val="tx1"/>
                          </a:solidFill>
                          <a:effectLst/>
                          <a:latin typeface="+mn-lt"/>
                          <a:ea typeface="+mn-ea"/>
                          <a:cs typeface="+mn-cs"/>
                        </a:rPr>
                        <a:t>S&amp;P 500 Index</a:t>
                      </a:r>
                    </a:p>
                  </a:txBody>
                  <a:tcPr marL="45720" marR="0" marT="0" marB="0" anchor="ctr" horzOverflow="overflow">
                    <a:lnL cap="flat">
                      <a:noFill/>
                    </a:lnL>
                    <a:lnR w="12700" cap="flat" cmpd="sng" algn="ctr">
                      <a:no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buNone/>
                      </a:pPr>
                      <a:r>
                        <a:rPr kumimoji="0" lang="en-US" sz="900" b="0" i="0" u="none" strike="noStrike" kern="1200" cap="none" normalizeH="0" baseline="0" dirty="0">
                          <a:ln>
                            <a:noFill/>
                          </a:ln>
                          <a:solidFill>
                            <a:schemeClr val="tx1"/>
                          </a:solidFill>
                          <a:effectLst/>
                          <a:latin typeface="+mn-lt"/>
                          <a:ea typeface="+mn-ea"/>
                          <a:cs typeface="+mn-cs"/>
                        </a:rPr>
                        <a:t>-4.33</a:t>
                      </a:r>
                    </a:p>
                  </a:txBody>
                  <a:tcPr marL="9525" marR="9525" marT="9525" marB="0" anchor="ctr">
                    <a:lnL w="12700" cap="flat" cmpd="sng" algn="ctr">
                      <a:noFill/>
                      <a:prstDash val="solid"/>
                      <a:round/>
                      <a:headEnd type="none" w="med" len="med"/>
                      <a:tailEnd type="none" w="med" len="med"/>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buNone/>
                      </a:pPr>
                      <a:r>
                        <a:rPr kumimoji="0" lang="en-US" sz="900" b="0" i="0" u="none" strike="noStrike" kern="1200" cap="none" normalizeH="0" baseline="0" dirty="0">
                          <a:ln>
                            <a:noFill/>
                          </a:ln>
                          <a:solidFill>
                            <a:schemeClr val="tx1"/>
                          </a:solidFill>
                          <a:effectLst/>
                          <a:latin typeface="+mn-lt"/>
                          <a:ea typeface="+mn-ea"/>
                          <a:cs typeface="+mn-cs"/>
                        </a:rPr>
                        <a:t>-4.33</a:t>
                      </a:r>
                    </a:p>
                  </a:txBody>
                  <a:tcPr marL="9525" marR="9525" marT="9525" marB="0" anchor="ctr">
                    <a:lnL w="12700" cap="flat" cmpd="sng" algn="ctr">
                      <a:noFill/>
                      <a:prstDash val="solid"/>
                      <a:round/>
                      <a:headEnd type="none" w="med" len="med"/>
                      <a:tailEnd type="none" w="med" len="med"/>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buNone/>
                      </a:pPr>
                      <a:r>
                        <a:rPr kumimoji="0" lang="en-US" sz="900" b="0" i="0" u="none" strike="noStrike" kern="1200" cap="none" normalizeH="0" baseline="0" dirty="0">
                          <a:ln>
                            <a:noFill/>
                          </a:ln>
                          <a:solidFill>
                            <a:schemeClr val="tx1"/>
                          </a:solidFill>
                          <a:effectLst/>
                          <a:latin typeface="+mn-lt"/>
                          <a:ea typeface="+mn-ea"/>
                          <a:cs typeface="+mn-cs"/>
                        </a:rPr>
                        <a:t>17.80</a:t>
                      </a: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buNone/>
                      </a:pPr>
                      <a:r>
                        <a:rPr kumimoji="0" lang="en-US" sz="900" b="0" i="0" u="none" strike="noStrike" kern="1200" cap="none" normalizeH="0" baseline="0" dirty="0">
                          <a:ln>
                            <a:noFill/>
                          </a:ln>
                          <a:solidFill>
                            <a:schemeClr val="tx1"/>
                          </a:solidFill>
                          <a:effectLst/>
                          <a:latin typeface="+mn-lt"/>
                          <a:ea typeface="+mn-ea"/>
                          <a:cs typeface="+mn-cs"/>
                        </a:rPr>
                        <a:t>18.32</a:t>
                      </a: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buNone/>
                      </a:pPr>
                      <a:r>
                        <a:rPr kumimoji="0" lang="en-US" sz="900" b="0" i="0" u="none" strike="noStrike" kern="1200" cap="none" normalizeH="0" baseline="0" dirty="0">
                          <a:ln>
                            <a:noFill/>
                          </a:ln>
                          <a:solidFill>
                            <a:schemeClr val="tx1"/>
                          </a:solidFill>
                          <a:effectLst/>
                          <a:latin typeface="+mn-lt"/>
                          <a:ea typeface="+mn-ea"/>
                          <a:cs typeface="+mn-cs"/>
                        </a:rPr>
                        <a:t>12.06</a:t>
                      </a:r>
                    </a:p>
                  </a:txBody>
                  <a:tcPr marL="9525" marR="9525" marT="9525" marB="0" anchor="ctr">
                    <a:lnL>
                      <a:noFill/>
                    </a:lnL>
                    <a:lnR cap="flat">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buNone/>
                      </a:pPr>
                      <a:r>
                        <a:rPr kumimoji="0" lang="en-US" sz="900" b="0" i="0" u="none" strike="noStrike" kern="1200" cap="none" normalizeH="0" baseline="0" dirty="0">
                          <a:ln>
                            <a:noFill/>
                          </a:ln>
                          <a:solidFill>
                            <a:schemeClr val="tx1"/>
                          </a:solidFill>
                          <a:effectLst/>
                          <a:latin typeface="+mn-lt"/>
                          <a:ea typeface="+mn-ea"/>
                          <a:cs typeface="+mn-cs"/>
                        </a:rPr>
                        <a:t>14.16</a:t>
                      </a:r>
                    </a:p>
                  </a:txBody>
                  <a:tcPr marL="9525" marR="9525" marT="9525" marB="0" anchor="ctr">
                    <a:lnL>
                      <a:noFill/>
                    </a:lnL>
                    <a:lnR cap="flat">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20000"/>
                        </a:spcBef>
                        <a:spcAft>
                          <a:spcPct val="0"/>
                        </a:spcAft>
                        <a:buClr>
                          <a:schemeClr val="bg2"/>
                        </a:buClr>
                        <a:buSzTx/>
                        <a:buFont typeface="Webdings" pitchFamily="18" charset="2"/>
                        <a:buNone/>
                        <a:tabLst/>
                      </a:pPr>
                      <a:r>
                        <a:rPr kumimoji="0" lang="en-US" sz="900" b="0" i="0" u="none" strike="noStrike" kern="1200" cap="none" normalizeH="0" baseline="0" dirty="0">
                          <a:ln>
                            <a:noFill/>
                          </a:ln>
                          <a:solidFill>
                            <a:schemeClr val="tx1"/>
                          </a:solidFill>
                          <a:effectLst/>
                          <a:latin typeface="+mn-lt"/>
                          <a:ea typeface="+mn-ea"/>
                          <a:cs typeface="+mn-cs"/>
                        </a:rPr>
                        <a:t>--</a:t>
                      </a:r>
                    </a:p>
                  </a:txBody>
                  <a:tcPr marL="0" marR="0" marT="0" marB="0" anchor="ctr">
                    <a:lnL>
                      <a:noFill/>
                    </a:lnL>
                    <a:lnR cap="flat">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67772">
                <a:tc>
                  <a:txBody>
                    <a:bodyPr/>
                    <a:lstStyle/>
                    <a:p>
                      <a:pPr marL="0" marR="0" lvl="0" indent="0" algn="l" defTabSz="914400" rtl="0" eaLnBrk="1" fontAlgn="base" latinLnBrk="0" hangingPunct="1">
                        <a:lnSpc>
                          <a:spcPts val="1100"/>
                        </a:lnSpc>
                        <a:spcBef>
                          <a:spcPct val="0"/>
                        </a:spcBef>
                        <a:spcAft>
                          <a:spcPct val="0"/>
                        </a:spcAft>
                        <a:buClr>
                          <a:schemeClr val="bg2"/>
                        </a:buClr>
                        <a:buSzTx/>
                        <a:buFont typeface="Webdings" pitchFamily="18" charset="2"/>
                        <a:buNone/>
                        <a:tabLst/>
                      </a:pPr>
                      <a:r>
                        <a:rPr kumimoji="0" lang="en-US" sz="900" b="0" i="0" u="none" strike="noStrike" cap="none" normalizeH="0" baseline="0" dirty="0">
                          <a:ln>
                            <a:noFill/>
                          </a:ln>
                          <a:solidFill>
                            <a:schemeClr val="tx1"/>
                          </a:solidFill>
                          <a:effectLst/>
                          <a:latin typeface="Arial" charset="0"/>
                        </a:rPr>
                        <a:t>Morningstar US Fund Large Blend</a:t>
                      </a:r>
                    </a:p>
                    <a:p>
                      <a:pPr marL="0" marR="0" lvl="0" indent="0" algn="l" defTabSz="914400" rtl="0" eaLnBrk="1" fontAlgn="base" latinLnBrk="0" hangingPunct="1">
                        <a:lnSpc>
                          <a:spcPts val="1100"/>
                        </a:lnSpc>
                        <a:spcBef>
                          <a:spcPct val="0"/>
                        </a:spcBef>
                        <a:spcAft>
                          <a:spcPct val="0"/>
                        </a:spcAft>
                        <a:buClr>
                          <a:schemeClr val="bg2"/>
                        </a:buClr>
                        <a:buSzTx/>
                        <a:buFont typeface="Webdings" pitchFamily="18" charset="2"/>
                        <a:buNone/>
                        <a:tabLst/>
                      </a:pPr>
                      <a:r>
                        <a:rPr kumimoji="0" lang="en-US" sz="900" b="0" i="0" u="none" strike="noStrike" cap="none" normalizeH="0" baseline="0" dirty="0">
                          <a:ln>
                            <a:noFill/>
                          </a:ln>
                          <a:solidFill>
                            <a:schemeClr val="tx1"/>
                          </a:solidFill>
                          <a:effectLst/>
                          <a:latin typeface="Arial" charset="0"/>
                        </a:rPr>
                        <a:t>Category Average (# of Funds Count)</a:t>
                      </a:r>
                    </a:p>
                  </a:txBody>
                  <a:tcPr marL="45720" marR="0" marT="0" marB="0" anchor="ctr" horzOverflow="overflow">
                    <a:lnL cap="flat">
                      <a:noFill/>
                    </a:lnL>
                    <a:lnR w="12700" cap="flat" cmpd="sng" algn="ctr">
                      <a:no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ct val="0"/>
                        </a:spcAft>
                        <a:buClr>
                          <a:schemeClr val="bg2"/>
                        </a:buClr>
                        <a:buSzTx/>
                        <a:buFont typeface="Webdings" pitchFamily="18" charset="2"/>
                        <a:buNone/>
                        <a:tabLst/>
                      </a:pPr>
                      <a:r>
                        <a:rPr kumimoji="0" lang="en-US" sz="900" b="0" i="0" u="none" strike="noStrike" kern="1200" cap="none" normalizeH="0" baseline="0" dirty="0">
                          <a:ln>
                            <a:noFill/>
                          </a:ln>
                          <a:solidFill>
                            <a:schemeClr val="tx1"/>
                          </a:solidFill>
                          <a:effectLst/>
                          <a:latin typeface="+mn-lt"/>
                          <a:ea typeface="+mn-ea"/>
                          <a:cs typeface="+mn-cs"/>
                        </a:rPr>
                        <a:t>-3.86</a:t>
                      </a:r>
                    </a:p>
                    <a:p>
                      <a:pPr marL="0" marR="0" lvl="0" indent="0" algn="ctr" defTabSz="914400" rtl="0" eaLnBrk="1" fontAlgn="base" latinLnBrk="0" hangingPunct="1">
                        <a:lnSpc>
                          <a:spcPct val="100000"/>
                        </a:lnSpc>
                        <a:spcBef>
                          <a:spcPts val="0"/>
                        </a:spcBef>
                        <a:spcAft>
                          <a:spcPct val="0"/>
                        </a:spcAft>
                        <a:buClr>
                          <a:schemeClr val="bg2"/>
                        </a:buClr>
                        <a:buSzTx/>
                        <a:buFont typeface="Webdings" pitchFamily="18" charset="2"/>
                        <a:buNone/>
                        <a:tabLst/>
                      </a:pPr>
                      <a:r>
                        <a:rPr kumimoji="0" lang="en-US" sz="900" b="0" i="0" u="none" strike="noStrike" kern="1200" cap="none" normalizeH="0" baseline="0" dirty="0">
                          <a:ln>
                            <a:noFill/>
                          </a:ln>
                          <a:solidFill>
                            <a:schemeClr val="tx1"/>
                          </a:solidFill>
                          <a:effectLst/>
                          <a:latin typeface="+mn-lt"/>
                          <a:ea typeface="+mn-ea"/>
                          <a:cs typeface="+mn-cs"/>
                        </a:rPr>
                        <a:t>(--)</a:t>
                      </a:r>
                      <a:endParaRPr lang="en-US" sz="900" b="0" i="0" u="none" strike="noStrike" dirty="0">
                        <a:solidFill>
                          <a:schemeClr val="tx1"/>
                        </a:solidFill>
                        <a:effectLst/>
                        <a:latin typeface="+mn-lt"/>
                      </a:endParaRPr>
                    </a:p>
                  </a:txBody>
                  <a:tcPr marL="0" marR="0" marT="0" marB="0" anchor="ctr" horzOverflow="overflow">
                    <a:lnL w="12700" cap="flat" cmpd="sng" algn="ctr">
                      <a:noFill/>
                      <a:prstDash val="solid"/>
                      <a:round/>
                      <a:headEnd type="none" w="med" len="med"/>
                      <a:tailEnd type="none" w="med" len="med"/>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ct val="0"/>
                        </a:spcAft>
                        <a:buClr>
                          <a:schemeClr val="bg2"/>
                        </a:buClr>
                        <a:buSzTx/>
                        <a:buFont typeface="Webdings" pitchFamily="18" charset="2"/>
                        <a:buNone/>
                        <a:tabLst/>
                      </a:pPr>
                      <a:r>
                        <a:rPr kumimoji="0" lang="en-US" sz="900" b="0" i="0" u="none" strike="noStrike" kern="1200" cap="none" normalizeH="0" baseline="0" dirty="0">
                          <a:ln>
                            <a:noFill/>
                          </a:ln>
                          <a:solidFill>
                            <a:schemeClr val="tx1"/>
                          </a:solidFill>
                          <a:effectLst/>
                          <a:latin typeface="+mn-lt"/>
                          <a:ea typeface="+mn-ea"/>
                          <a:cs typeface="+mn-cs"/>
                        </a:rPr>
                        <a:t>-3.86</a:t>
                      </a:r>
                    </a:p>
                    <a:p>
                      <a:pPr marL="0" marR="0" lvl="0" indent="0" algn="ctr" defTabSz="914400" rtl="0" eaLnBrk="1" fontAlgn="base" latinLnBrk="0" hangingPunct="1">
                        <a:lnSpc>
                          <a:spcPct val="100000"/>
                        </a:lnSpc>
                        <a:spcBef>
                          <a:spcPts val="0"/>
                        </a:spcBef>
                        <a:spcAft>
                          <a:spcPct val="0"/>
                        </a:spcAft>
                        <a:buClr>
                          <a:schemeClr val="bg2"/>
                        </a:buClr>
                        <a:buSzTx/>
                        <a:buFont typeface="Webdings" pitchFamily="18" charset="2"/>
                        <a:buNone/>
                        <a:tabLst/>
                      </a:pPr>
                      <a:r>
                        <a:rPr kumimoji="0" lang="en-US" sz="900" b="0" i="0" u="none" strike="noStrike" kern="1200" cap="none" normalizeH="0" baseline="0" dirty="0">
                          <a:ln>
                            <a:noFill/>
                          </a:ln>
                          <a:solidFill>
                            <a:schemeClr val="tx1"/>
                          </a:solidFill>
                          <a:effectLst/>
                          <a:latin typeface="+mn-lt"/>
                          <a:ea typeface="+mn-ea"/>
                          <a:cs typeface="+mn-cs"/>
                        </a:rPr>
                        <a:t>(--)</a:t>
                      </a:r>
                      <a:endParaRPr lang="en-US" sz="900" b="0" i="0" u="none" strike="noStrike" dirty="0">
                        <a:solidFill>
                          <a:schemeClr val="tx1"/>
                        </a:solidFill>
                        <a:effectLst/>
                        <a:latin typeface="+mn-lt"/>
                      </a:endParaRPr>
                    </a:p>
                  </a:txBody>
                  <a:tcPr marL="0" marR="0" marT="0" marB="0" anchor="ctr" horzOverflow="overflow">
                    <a:lnL w="12700" cap="flat" cmpd="sng" algn="ctr">
                      <a:noFill/>
                      <a:prstDash val="solid"/>
                      <a:round/>
                      <a:headEnd type="none" w="med" len="med"/>
                      <a:tailEnd type="none" w="med" len="med"/>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15.66</a:t>
                      </a:r>
                    </a:p>
                    <a:p>
                      <a:pPr algn="ctr" fontAlgn="b"/>
                      <a:r>
                        <a:rPr kumimoji="0" lang="en-US" sz="900" b="0" i="0" u="none" strike="noStrike" kern="1200" cap="none" normalizeH="0" baseline="0" dirty="0">
                          <a:ln>
                            <a:noFill/>
                          </a:ln>
                          <a:solidFill>
                            <a:schemeClr val="tx1"/>
                          </a:solidFill>
                          <a:effectLst/>
                          <a:latin typeface="+mn-lt"/>
                          <a:ea typeface="+mn-ea"/>
                          <a:cs typeface="+mn-cs"/>
                        </a:rPr>
                        <a:t>(1,312)</a:t>
                      </a:r>
                      <a:endParaRPr lang="en-US" sz="900" b="0" i="0" u="none" strike="noStrike" dirty="0">
                        <a:solidFill>
                          <a:schemeClr val="tx1"/>
                        </a:solidFill>
                        <a:effectLst/>
                        <a:latin typeface="+mn-lt"/>
                      </a:endParaRPr>
                    </a:p>
                  </a:txBody>
                  <a:tcPr marL="0" marR="0" marT="0" marB="0" anchor="ctr" horzOverflow="overflow">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16.19</a:t>
                      </a:r>
                    </a:p>
                    <a:p>
                      <a:pPr algn="ctr" fontAlgn="b"/>
                      <a:r>
                        <a:rPr kumimoji="0" lang="en-US" sz="900" b="0" i="0" u="none" strike="noStrike" kern="1200" cap="none" normalizeH="0" baseline="0" dirty="0">
                          <a:ln>
                            <a:noFill/>
                          </a:ln>
                          <a:solidFill>
                            <a:schemeClr val="tx1"/>
                          </a:solidFill>
                          <a:effectLst/>
                          <a:latin typeface="+mn-lt"/>
                          <a:ea typeface="+mn-ea"/>
                          <a:cs typeface="+mn-cs"/>
                        </a:rPr>
                        <a:t>(1,212)</a:t>
                      </a:r>
                      <a:endParaRPr kumimoji="0" lang="en-US" sz="900" b="0" i="0" u="none" strike="noStrike" kern="1200" cap="none" normalizeH="0" baseline="0" dirty="0">
                        <a:ln>
                          <a:noFill/>
                        </a:ln>
                        <a:solidFill>
                          <a:schemeClr val="tx1"/>
                        </a:solidFill>
                        <a:effectLst/>
                        <a:latin typeface="+mj-lt"/>
                        <a:ea typeface="+mn-ea"/>
                        <a:cs typeface="+mn-cs"/>
                      </a:endParaRPr>
                    </a:p>
                  </a:txBody>
                  <a:tcPr marL="0" marR="0" marT="0" marB="0" anchor="ctr" horzOverflow="overflow">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10.29</a:t>
                      </a:r>
                    </a:p>
                    <a:p>
                      <a:pPr algn="ctr" fontAlgn="b"/>
                      <a:r>
                        <a:rPr kumimoji="0" lang="en-US" sz="900" b="0" i="0" u="none" strike="noStrike" kern="1200" cap="none" normalizeH="0" baseline="0" dirty="0">
                          <a:ln>
                            <a:noFill/>
                          </a:ln>
                          <a:solidFill>
                            <a:schemeClr val="tx1"/>
                          </a:solidFill>
                          <a:effectLst/>
                          <a:latin typeface="+mn-lt"/>
                          <a:ea typeface="+mn-ea"/>
                          <a:cs typeface="+mn-cs"/>
                        </a:rPr>
                        <a:t>(1,122)</a:t>
                      </a:r>
                      <a:endParaRPr kumimoji="0" lang="en-US" sz="900" b="0" i="0" u="none" strike="noStrike" kern="1200" cap="none" normalizeH="0" baseline="0" dirty="0">
                        <a:ln>
                          <a:noFill/>
                        </a:ln>
                        <a:solidFill>
                          <a:schemeClr val="tx1"/>
                        </a:solidFill>
                        <a:effectLst/>
                        <a:latin typeface="+mj-lt"/>
                        <a:ea typeface="+mn-ea"/>
                        <a:cs typeface="+mn-cs"/>
                      </a:endParaRPr>
                    </a:p>
                  </a:txBody>
                  <a:tcPr marL="0" marR="0" marT="0" marB="0" anchor="ctr" horzOverflow="overflow">
                    <a:lnL>
                      <a:noFill/>
                    </a:lnL>
                    <a:lnR cap="flat">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12.77</a:t>
                      </a:r>
                    </a:p>
                    <a:p>
                      <a:pPr algn="ctr" fontAlgn="b"/>
                      <a:r>
                        <a:rPr kumimoji="0" lang="en-US" sz="900" b="0" i="0" u="none" strike="noStrike" kern="1200" cap="none" normalizeH="0" baseline="0" dirty="0">
                          <a:ln>
                            <a:noFill/>
                          </a:ln>
                          <a:solidFill>
                            <a:schemeClr val="tx1"/>
                          </a:solidFill>
                          <a:effectLst/>
                          <a:latin typeface="+mn-lt"/>
                          <a:ea typeface="+mn-ea"/>
                          <a:cs typeface="+mn-cs"/>
                        </a:rPr>
                        <a:t>(886)</a:t>
                      </a:r>
                      <a:endParaRPr kumimoji="0" lang="en-US" sz="900" b="0" i="0" u="none" strike="noStrike" kern="1200" cap="none" normalizeH="0" baseline="0" dirty="0">
                        <a:ln>
                          <a:noFill/>
                        </a:ln>
                        <a:solidFill>
                          <a:schemeClr val="tx1"/>
                        </a:solidFill>
                        <a:effectLst/>
                        <a:latin typeface="+mj-lt"/>
                        <a:ea typeface="+mn-ea"/>
                        <a:cs typeface="+mn-cs"/>
                      </a:endParaRPr>
                    </a:p>
                  </a:txBody>
                  <a:tcPr marL="0" marR="0" marT="0" marB="0" anchor="ctr" horzOverflow="overflow">
                    <a:lnL>
                      <a:noFill/>
                    </a:lnL>
                    <a:lnR cap="flat">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lang="en-US" sz="900" b="0" i="0" u="none" strike="noStrike" kern="1200" dirty="0">
                          <a:solidFill>
                            <a:schemeClr val="tx1"/>
                          </a:solidFill>
                          <a:effectLst/>
                          <a:latin typeface="+mn-lt"/>
                          <a:ea typeface="+mn-ea"/>
                          <a:cs typeface="Vrinda"/>
                        </a:rPr>
                        <a:t>–</a:t>
                      </a:r>
                    </a:p>
                  </a:txBody>
                  <a:tcPr marL="0" marR="0" marT="0" marB="0" anchor="ctr" horzOverflow="overflow">
                    <a:lnL>
                      <a:noFill/>
                    </a:lnL>
                    <a:lnR cap="flat">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263991">
                <a:tc>
                  <a:txBody>
                    <a:bodyPr/>
                    <a:lstStyle/>
                    <a:p>
                      <a:pPr marL="0" marR="0" lvl="0" indent="0" algn="l" defTabSz="914400" rtl="0" eaLnBrk="1" fontAlgn="base" latinLnBrk="0" hangingPunct="1">
                        <a:lnSpc>
                          <a:spcPts val="1100"/>
                        </a:lnSpc>
                        <a:spcBef>
                          <a:spcPct val="0"/>
                        </a:spcBef>
                        <a:spcAft>
                          <a:spcPct val="0"/>
                        </a:spcAft>
                        <a:buClr>
                          <a:schemeClr val="bg2"/>
                        </a:buClr>
                        <a:buSzTx/>
                        <a:buFont typeface="Webdings" pitchFamily="18" charset="2"/>
                        <a:buNone/>
                        <a:tabLst/>
                        <a:defRPr/>
                      </a:pPr>
                      <a:r>
                        <a:rPr kumimoji="0" lang="en-US" sz="900" b="0" i="0" u="none" strike="noStrike" cap="none" normalizeH="0" baseline="0" dirty="0">
                          <a:ln>
                            <a:noFill/>
                          </a:ln>
                          <a:solidFill>
                            <a:schemeClr val="tx1"/>
                          </a:solidFill>
                          <a:effectLst/>
                          <a:latin typeface="Arial" charset="0"/>
                        </a:rPr>
                        <a:t>Morningstar US Fund Large Blend</a:t>
                      </a:r>
                    </a:p>
                    <a:p>
                      <a:pPr marL="0" marR="0" lvl="0" indent="0" algn="l" defTabSz="914400" rtl="0" eaLnBrk="1" fontAlgn="base" latinLnBrk="0" hangingPunct="1">
                        <a:lnSpc>
                          <a:spcPts val="1100"/>
                        </a:lnSpc>
                        <a:spcBef>
                          <a:spcPct val="0"/>
                        </a:spcBef>
                        <a:spcAft>
                          <a:spcPct val="0"/>
                        </a:spcAft>
                        <a:buClr>
                          <a:schemeClr val="bg2"/>
                        </a:buClr>
                        <a:buSzTx/>
                        <a:buFont typeface="Webdings" pitchFamily="18" charset="2"/>
                        <a:buNone/>
                        <a:tabLst/>
                        <a:defRPr/>
                      </a:pPr>
                      <a:r>
                        <a:rPr kumimoji="0" lang="en-US" sz="900" b="0" i="0" u="none" strike="noStrike" cap="none" normalizeH="0" baseline="0" dirty="0">
                          <a:ln>
                            <a:noFill/>
                          </a:ln>
                          <a:solidFill>
                            <a:schemeClr val="tx1"/>
                          </a:solidFill>
                          <a:effectLst/>
                          <a:latin typeface="Arial" charset="0"/>
                        </a:rPr>
                        <a:t>% Rank in Category—CL A</a:t>
                      </a:r>
                    </a:p>
                  </a:txBody>
                  <a:tcPr marL="45720" marR="0" marT="0" marB="0" anchor="ctr" horzOverflow="overflow">
                    <a:lnL cap="flat">
                      <a:noFill/>
                    </a:lnL>
                    <a:lnR w="12700" cap="flat" cmpd="sng" algn="ctr">
                      <a:no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900" b="0" i="0" u="none" strike="noStrike" dirty="0">
                          <a:solidFill>
                            <a:schemeClr val="tx1"/>
                          </a:solidFill>
                          <a:effectLst/>
                          <a:latin typeface="+mn-lt"/>
                        </a:rPr>
                        <a:t>--</a:t>
                      </a:r>
                    </a:p>
                  </a:txBody>
                  <a:tcPr marL="0" marR="0" marT="0" marB="0" anchor="ctr" horzOverflow="overflow">
                    <a:lnL w="12700" cap="flat" cmpd="sng" algn="ctr">
                      <a:noFill/>
                      <a:prstDash val="solid"/>
                      <a:round/>
                      <a:headEnd type="none" w="med" len="med"/>
                      <a:tailEnd type="none" w="med" len="med"/>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900" b="0" i="0" u="none" strike="noStrike" dirty="0">
                          <a:solidFill>
                            <a:schemeClr val="tx1"/>
                          </a:solidFill>
                          <a:effectLst/>
                          <a:latin typeface="+mn-lt"/>
                        </a:rPr>
                        <a:t>--</a:t>
                      </a:r>
                    </a:p>
                  </a:txBody>
                  <a:tcPr marL="0" marR="0" marT="0" marB="0" anchor="ctr" horzOverflow="overflow">
                    <a:lnL w="12700" cap="flat" cmpd="sng" algn="ctr">
                      <a:noFill/>
                      <a:prstDash val="solid"/>
                      <a:round/>
                      <a:headEnd type="none" w="med" len="med"/>
                      <a:tailEnd type="none" w="med" len="med"/>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4*</a:t>
                      </a:r>
                      <a:endParaRPr lang="en-US" sz="900" b="0" i="0" u="none" strike="noStrike" dirty="0">
                        <a:solidFill>
                          <a:schemeClr val="tx1"/>
                        </a:solidFill>
                        <a:effectLst/>
                        <a:latin typeface="Arial"/>
                      </a:endParaRPr>
                    </a:p>
                  </a:txBody>
                  <a:tcPr marL="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3*</a:t>
                      </a:r>
                      <a:endParaRPr lang="en-US" sz="900" b="0" i="0" u="none" strike="noStrike" dirty="0">
                        <a:solidFill>
                          <a:schemeClr val="tx1"/>
                        </a:solidFill>
                        <a:effectLst/>
                        <a:latin typeface="+mn-lt"/>
                      </a:endParaRPr>
                    </a:p>
                  </a:txBody>
                  <a:tcPr marL="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2*</a:t>
                      </a:r>
                      <a:endParaRPr lang="en-US" sz="900" b="0" i="0" u="none" strike="noStrike" dirty="0">
                        <a:solidFill>
                          <a:schemeClr val="tx1"/>
                        </a:solidFill>
                        <a:effectLst/>
                        <a:latin typeface="+mn-lt"/>
                      </a:endParaRPr>
                    </a:p>
                  </a:txBody>
                  <a:tcPr marL="0" marR="0" marT="0" marB="0" anchor="ctr">
                    <a:lnL>
                      <a:noFill/>
                    </a:lnL>
                    <a:lnR cap="flat">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6*</a:t>
                      </a:r>
                      <a:endParaRPr lang="en-US" sz="900" b="0" i="0" u="none" strike="noStrike" dirty="0">
                        <a:solidFill>
                          <a:schemeClr val="tx1"/>
                        </a:solidFill>
                        <a:effectLst/>
                        <a:latin typeface="+mn-lt"/>
                      </a:endParaRPr>
                    </a:p>
                  </a:txBody>
                  <a:tcPr marL="0" marR="0" marT="0" marB="0" anchor="ctr">
                    <a:lnL>
                      <a:noFill/>
                    </a:lnL>
                    <a:lnR cap="flat">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lang="en-US" sz="900" b="0" i="0" u="none" strike="noStrike" kern="1200" dirty="0">
                          <a:solidFill>
                            <a:schemeClr val="tx1"/>
                          </a:solidFill>
                          <a:effectLst/>
                          <a:latin typeface="+mn-lt"/>
                          <a:ea typeface="+mn-ea"/>
                          <a:cs typeface="Vrinda"/>
                        </a:rPr>
                        <a:t>–</a:t>
                      </a:r>
                    </a:p>
                  </a:txBody>
                  <a:tcPr marL="0" marR="0" marT="0" marB="0" anchor="ctr" horzOverflow="overflow">
                    <a:lnL>
                      <a:noFill/>
                    </a:lnL>
                    <a:lnR cap="flat">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263991">
                <a:tc>
                  <a:txBody>
                    <a:bodyPr/>
                    <a:lstStyle/>
                    <a:p>
                      <a:pPr marL="0" marR="0" lvl="0" indent="0" algn="l" defTabSz="914400" rtl="0" eaLnBrk="1" fontAlgn="base" latinLnBrk="0" hangingPunct="1">
                        <a:lnSpc>
                          <a:spcPts val="1100"/>
                        </a:lnSpc>
                        <a:spcBef>
                          <a:spcPct val="0"/>
                        </a:spcBef>
                        <a:spcAft>
                          <a:spcPct val="0"/>
                        </a:spcAft>
                        <a:buClr>
                          <a:schemeClr val="bg2"/>
                        </a:buClr>
                        <a:buSzTx/>
                        <a:buFont typeface="Webdings" pitchFamily="18" charset="2"/>
                        <a:buNone/>
                        <a:tabLst/>
                        <a:defRPr/>
                      </a:pPr>
                      <a:r>
                        <a:rPr kumimoji="0" lang="en-US" sz="900" b="0" i="0" u="none" strike="noStrike" cap="none" normalizeH="0" baseline="0" dirty="0">
                          <a:ln>
                            <a:noFill/>
                          </a:ln>
                          <a:solidFill>
                            <a:schemeClr val="tx1"/>
                          </a:solidFill>
                          <a:effectLst/>
                          <a:latin typeface="Arial" charset="0"/>
                        </a:rPr>
                        <a:t>Morningstar US Fund Large Blend</a:t>
                      </a:r>
                    </a:p>
                    <a:p>
                      <a:pPr marL="0" marR="0" lvl="0" indent="0" algn="l" defTabSz="914400" rtl="0" eaLnBrk="1" fontAlgn="base" latinLnBrk="0" hangingPunct="1">
                        <a:lnSpc>
                          <a:spcPts val="1100"/>
                        </a:lnSpc>
                        <a:spcBef>
                          <a:spcPct val="0"/>
                        </a:spcBef>
                        <a:spcAft>
                          <a:spcPct val="0"/>
                        </a:spcAft>
                        <a:buClr>
                          <a:schemeClr val="bg2"/>
                        </a:buClr>
                        <a:buSzTx/>
                        <a:buFont typeface="Webdings" pitchFamily="18" charset="2"/>
                        <a:buNone/>
                        <a:tabLst/>
                        <a:defRPr/>
                      </a:pPr>
                      <a:r>
                        <a:rPr kumimoji="0" lang="en-US" sz="900" b="0" i="0" u="none" strike="noStrike" cap="none" normalizeH="0" baseline="0" dirty="0">
                          <a:ln>
                            <a:noFill/>
                          </a:ln>
                          <a:solidFill>
                            <a:schemeClr val="tx1"/>
                          </a:solidFill>
                          <a:effectLst/>
                          <a:latin typeface="Arial" charset="0"/>
                        </a:rPr>
                        <a:t>% Rank in Category—CL I</a:t>
                      </a:r>
                    </a:p>
                  </a:txBody>
                  <a:tcPr marL="45720" marR="0" marT="0" marB="0" anchor="ctr" horzOverflow="overflow">
                    <a:lnL cap="flat">
                      <a:noFill/>
                    </a:lnL>
                    <a:lnR w="12700" cap="flat" cmpd="sng" algn="ctr">
                      <a:no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900" b="0" i="0" u="none" strike="noStrike" dirty="0">
                          <a:solidFill>
                            <a:schemeClr val="tx1"/>
                          </a:solidFill>
                          <a:effectLst/>
                          <a:latin typeface="+mn-lt"/>
                        </a:rPr>
                        <a:t>--</a:t>
                      </a:r>
                    </a:p>
                  </a:txBody>
                  <a:tcPr marL="0" marR="0" marT="0" marB="0" anchor="ctr" horzOverflow="overflow">
                    <a:lnL w="12700" cap="flat" cmpd="sng" algn="ctr">
                      <a:noFill/>
                      <a:prstDash val="solid"/>
                      <a:round/>
                      <a:headEnd type="none" w="med" len="med"/>
                      <a:tailEnd type="none" w="med" len="med"/>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900" b="0" i="0" u="none" strike="noStrike" dirty="0">
                          <a:solidFill>
                            <a:schemeClr val="tx1"/>
                          </a:solidFill>
                          <a:effectLst/>
                          <a:latin typeface="+mn-lt"/>
                        </a:rPr>
                        <a:t>--</a:t>
                      </a:r>
                    </a:p>
                  </a:txBody>
                  <a:tcPr marL="0" marR="0" marT="0" marB="0" anchor="ctr" horzOverflow="overflow">
                    <a:lnL w="12700" cap="flat" cmpd="sng" algn="ctr">
                      <a:noFill/>
                      <a:prstDash val="solid"/>
                      <a:round/>
                      <a:headEnd type="none" w="med" len="med"/>
                      <a:tailEnd type="none" w="med" len="med"/>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3*</a:t>
                      </a:r>
                      <a:endParaRPr lang="en-US" sz="900" b="0" i="0" u="none" strike="noStrike" dirty="0">
                        <a:solidFill>
                          <a:schemeClr val="tx1"/>
                        </a:solidFill>
                        <a:effectLst/>
                        <a:latin typeface="Arial"/>
                      </a:endParaRPr>
                    </a:p>
                  </a:txBody>
                  <a:tcPr marL="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3*</a:t>
                      </a:r>
                      <a:endParaRPr lang="en-US" sz="900" b="0" i="0" u="none" strike="noStrike" dirty="0">
                        <a:solidFill>
                          <a:schemeClr val="tx1"/>
                        </a:solidFill>
                        <a:effectLst/>
                        <a:latin typeface="+mn-lt"/>
                      </a:endParaRPr>
                    </a:p>
                  </a:txBody>
                  <a:tcPr marL="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2*</a:t>
                      </a:r>
                      <a:endParaRPr lang="en-US" sz="900" b="0" i="0" u="none" strike="noStrike" dirty="0">
                        <a:solidFill>
                          <a:schemeClr val="tx1"/>
                        </a:solidFill>
                        <a:effectLst/>
                        <a:latin typeface="+mn-lt"/>
                      </a:endParaRPr>
                    </a:p>
                  </a:txBody>
                  <a:tcPr marL="0" marR="0" marT="0" marB="0" anchor="ctr">
                    <a:lnL>
                      <a:noFill/>
                    </a:lnL>
                    <a:lnR cap="flat">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3*</a:t>
                      </a:r>
                      <a:endParaRPr lang="en-US" sz="900" b="0" i="0" u="none" strike="noStrike" dirty="0">
                        <a:solidFill>
                          <a:schemeClr val="tx1"/>
                        </a:solidFill>
                        <a:effectLst/>
                        <a:latin typeface="+mn-lt"/>
                      </a:endParaRPr>
                    </a:p>
                  </a:txBody>
                  <a:tcPr marL="0" marR="0" marT="0" marB="0" anchor="ctr">
                    <a:lnL>
                      <a:noFill/>
                    </a:lnL>
                    <a:lnR cap="flat">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lang="en-US" sz="900" b="0" i="0" u="none" strike="noStrike" kern="1200" dirty="0">
                          <a:solidFill>
                            <a:schemeClr val="tx1"/>
                          </a:solidFill>
                          <a:effectLst/>
                          <a:latin typeface="+mn-lt"/>
                          <a:ea typeface="+mn-ea"/>
                          <a:cs typeface="Vrinda"/>
                        </a:rPr>
                        <a:t>–</a:t>
                      </a:r>
                    </a:p>
                  </a:txBody>
                  <a:tcPr marL="0" marR="0" marT="0" marB="0" anchor="ctr" horzOverflow="overflow">
                    <a:lnL>
                      <a:noFill/>
                    </a:lnL>
                    <a:lnR cap="flat">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176727">
                <a:tc>
                  <a:txBody>
                    <a:bodyPr/>
                    <a:lstStyle/>
                    <a:p>
                      <a:pPr marL="0" marR="0" lvl="0" indent="0" algn="l" defTabSz="914400" rtl="0" eaLnBrk="1" fontAlgn="base" latinLnBrk="0" hangingPunct="1">
                        <a:lnSpc>
                          <a:spcPts val="1100"/>
                        </a:lnSpc>
                        <a:spcBef>
                          <a:spcPct val="0"/>
                        </a:spcBef>
                        <a:spcAft>
                          <a:spcPct val="0"/>
                        </a:spcAft>
                        <a:buClr>
                          <a:schemeClr val="bg2"/>
                        </a:buClr>
                        <a:buSzTx/>
                        <a:buFont typeface="Webdings" pitchFamily="18" charset="2"/>
                        <a:buNone/>
                        <a:tabLst/>
                        <a:defRPr/>
                      </a:pPr>
                      <a:r>
                        <a:rPr kumimoji="0" lang="en-US" sz="900" b="0" i="0" u="none" strike="noStrike" kern="1200" cap="none" normalizeH="0" baseline="0" dirty="0">
                          <a:ln>
                            <a:noFill/>
                          </a:ln>
                          <a:solidFill>
                            <a:schemeClr val="tx1"/>
                          </a:solidFill>
                          <a:effectLst/>
                          <a:latin typeface="+mn-lt"/>
                          <a:ea typeface="+mn-ea"/>
                          <a:cs typeface="+mn-cs"/>
                        </a:rPr>
                        <a:t>Gross Expense Ratio—CL A (as of 11/13/25)</a:t>
                      </a:r>
                    </a:p>
                  </a:txBody>
                  <a:tcPr marL="45720" marR="0" marT="0" marB="0" anchor="ctr" horzOverflow="overflow">
                    <a:lnL cap="flat">
                      <a:noFill/>
                    </a:lnL>
                    <a:lnR w="12700" cap="flat" cmpd="sng" algn="ctr">
                      <a:no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defRPr/>
                      </a:pPr>
                      <a:r>
                        <a:rPr kumimoji="0" lang="en-US" sz="900" b="0" i="0" u="none" strike="noStrike" kern="1200" cap="none" normalizeH="0" baseline="0" dirty="0">
                          <a:ln>
                            <a:noFill/>
                          </a:ln>
                          <a:solidFill>
                            <a:schemeClr val="tx1"/>
                          </a:solidFill>
                          <a:effectLst/>
                          <a:latin typeface="+mn-lt"/>
                          <a:ea typeface="+mn-ea"/>
                          <a:cs typeface="+mn-cs"/>
                        </a:rPr>
                        <a:t>1.02%</a:t>
                      </a:r>
                    </a:p>
                  </a:txBody>
                  <a:tcPr marL="0" marR="0" marT="0" marB="0" anchor="ctr" horzOverflow="overflow">
                    <a:lnL w="12700" cap="flat" cmpd="sng" algn="ctr">
                      <a:noFill/>
                      <a:prstDash val="solid"/>
                      <a:round/>
                      <a:headEnd type="none" w="med" len="med"/>
                      <a:tailEnd type="none" w="med" len="med"/>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defRPr/>
                      </a:pPr>
                      <a:endParaRPr kumimoji="0" lang="en-US" sz="900" b="0" i="0" u="none" strike="noStrike" kern="1200" cap="none" normalizeH="0" baseline="0" dirty="0">
                        <a:ln>
                          <a:noFill/>
                        </a:ln>
                        <a:solidFill>
                          <a:srgbClr val="FF0000"/>
                        </a:solidFill>
                        <a:effectLst/>
                        <a:latin typeface="+mn-lt"/>
                        <a:ea typeface="+mn-ea"/>
                        <a:cs typeface="+mn-cs"/>
                      </a:endParaRPr>
                    </a:p>
                  </a:txBody>
                  <a:tcPr marL="0" marR="0" marT="0" marB="0" anchor="ctr" horzOverflow="overflow">
                    <a:lnL w="12700" cap="flat" cmpd="sng" algn="ctr">
                      <a:noFill/>
                      <a:prstDash val="solid"/>
                      <a:round/>
                      <a:headEnd type="none" w="med" len="med"/>
                      <a:tailEnd type="none" w="med" len="med"/>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endParaRPr kumimoji="0" lang="en-US" sz="900" b="1" i="0" u="none" strike="noStrike" kern="1200" cap="none" normalizeH="0" baseline="0" dirty="0">
                        <a:ln>
                          <a:noFill/>
                        </a:ln>
                        <a:solidFill>
                          <a:srgbClr val="FF0000"/>
                        </a:solidFill>
                        <a:effectLst/>
                        <a:latin typeface="+mj-lt"/>
                        <a:ea typeface="+mn-ea"/>
                        <a:cs typeface="+mn-cs"/>
                      </a:endParaRPr>
                    </a:p>
                  </a:txBody>
                  <a:tcPr marL="0" marR="0" marT="0" marB="0" anchor="ctr" horzOverflow="overflow">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endParaRPr kumimoji="0" lang="en-US" sz="900" b="1" i="0" u="none" strike="noStrike" kern="1200" cap="none" normalizeH="0" baseline="0" dirty="0">
                        <a:ln>
                          <a:noFill/>
                        </a:ln>
                        <a:solidFill>
                          <a:srgbClr val="FF0000"/>
                        </a:solidFill>
                        <a:effectLst/>
                        <a:latin typeface="+mj-lt"/>
                        <a:ea typeface="+mn-ea"/>
                        <a:cs typeface="+mn-cs"/>
                      </a:endParaRPr>
                    </a:p>
                  </a:txBody>
                  <a:tcPr marL="0" marR="0" marT="0" marB="0" anchor="ctr" horzOverflow="overflow">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endParaRPr kumimoji="0" lang="en-US" sz="900" b="1" i="0" u="none" strike="noStrike" kern="1200" cap="none" normalizeH="0" baseline="0" dirty="0">
                        <a:ln>
                          <a:noFill/>
                        </a:ln>
                        <a:solidFill>
                          <a:srgbClr val="FF0000"/>
                        </a:solidFill>
                        <a:effectLst/>
                        <a:latin typeface="+mj-lt"/>
                        <a:ea typeface="+mn-ea"/>
                        <a:cs typeface="+mn-cs"/>
                      </a:endParaRPr>
                    </a:p>
                  </a:txBody>
                  <a:tcPr marL="0" marR="0" marT="0" marB="0" anchor="ctr" horzOverflow="overflow">
                    <a:lnL>
                      <a:noFill/>
                    </a:lnL>
                    <a:lnR cap="flat">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endParaRPr kumimoji="0" lang="en-US" sz="900" b="1" i="0" u="none" strike="noStrike" kern="1200" cap="none" normalizeH="0" baseline="0" dirty="0">
                        <a:ln>
                          <a:noFill/>
                        </a:ln>
                        <a:solidFill>
                          <a:srgbClr val="FF0000"/>
                        </a:solidFill>
                        <a:effectLst/>
                        <a:latin typeface="+mj-lt"/>
                        <a:ea typeface="+mn-ea"/>
                        <a:cs typeface="+mn-cs"/>
                      </a:endParaRPr>
                    </a:p>
                  </a:txBody>
                  <a:tcPr marL="0" marR="0" marT="0" marB="0" anchor="ctr" horzOverflow="overflow">
                    <a:lnL>
                      <a:noFill/>
                    </a:lnL>
                    <a:lnR cap="flat">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endParaRPr lang="en-US" sz="900" b="0" i="0" u="none" strike="noStrike" kern="1200" dirty="0">
                        <a:solidFill>
                          <a:schemeClr val="tx1"/>
                        </a:solidFill>
                        <a:effectLst/>
                        <a:latin typeface="+mn-lt"/>
                        <a:ea typeface="+mn-ea"/>
                        <a:cs typeface="Vrinda"/>
                      </a:endParaRPr>
                    </a:p>
                  </a:txBody>
                  <a:tcPr marL="0" marR="0" marT="0" marB="0" anchor="ctr" horzOverflow="overflow">
                    <a:lnL>
                      <a:noFill/>
                    </a:lnL>
                    <a:lnR cap="flat">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176727">
                <a:tc>
                  <a:txBody>
                    <a:bodyPr/>
                    <a:lstStyle/>
                    <a:p>
                      <a:pPr marL="0" marR="0" lvl="0" indent="0" algn="l" defTabSz="914400" rtl="0" eaLnBrk="1" fontAlgn="base" latinLnBrk="0" hangingPunct="1">
                        <a:lnSpc>
                          <a:spcPts val="1100"/>
                        </a:lnSpc>
                        <a:spcBef>
                          <a:spcPct val="0"/>
                        </a:spcBef>
                        <a:spcAft>
                          <a:spcPct val="0"/>
                        </a:spcAft>
                        <a:buClr>
                          <a:schemeClr val="bg2"/>
                        </a:buClr>
                        <a:buSzTx/>
                        <a:buFont typeface="Webdings" pitchFamily="18" charset="2"/>
                        <a:buNone/>
                        <a:tabLst/>
                        <a:defRPr/>
                      </a:pPr>
                      <a:r>
                        <a:rPr kumimoji="0" lang="en-US" sz="900" b="0" i="0" u="none" strike="noStrike" kern="1200" cap="none" normalizeH="0" baseline="0" dirty="0">
                          <a:ln>
                            <a:noFill/>
                          </a:ln>
                          <a:solidFill>
                            <a:schemeClr val="tx1"/>
                          </a:solidFill>
                          <a:effectLst/>
                          <a:latin typeface="+mj-lt"/>
                          <a:ea typeface="+mn-ea"/>
                          <a:cs typeface="+mn-cs"/>
                        </a:rPr>
                        <a:t>Gross Expense Ratio</a:t>
                      </a:r>
                      <a:r>
                        <a:rPr kumimoji="0" lang="en-US" sz="900" b="0" i="0" u="none" strike="noStrike" kern="1200" cap="none" normalizeH="0" baseline="0" dirty="0">
                          <a:ln>
                            <a:noFill/>
                          </a:ln>
                          <a:solidFill>
                            <a:schemeClr val="tx1"/>
                          </a:solidFill>
                          <a:effectLst/>
                          <a:latin typeface="+mn-lt"/>
                          <a:ea typeface="+mn-ea"/>
                          <a:cs typeface="+mn-cs"/>
                        </a:rPr>
                        <a:t>—CL I</a:t>
                      </a:r>
                      <a:r>
                        <a:rPr kumimoji="0" lang="en-US" sz="900" b="0" i="0" u="none" strike="noStrike" kern="1200" cap="none" normalizeH="0" baseline="0" dirty="0">
                          <a:ln>
                            <a:noFill/>
                          </a:ln>
                          <a:solidFill>
                            <a:schemeClr val="tx1"/>
                          </a:solidFill>
                          <a:effectLst/>
                          <a:latin typeface="+mj-lt"/>
                          <a:ea typeface="+mn-ea"/>
                          <a:cs typeface="+mn-cs"/>
                        </a:rPr>
                        <a:t> (as of 11/13/25)</a:t>
                      </a:r>
                    </a:p>
                  </a:txBody>
                  <a:tcPr marL="45720" marR="0" marT="0" marB="0" anchor="ctr" horzOverflow="overflow">
                    <a:lnL cap="flat">
                      <a:noFill/>
                    </a:lnL>
                    <a:lnR w="12700" cap="flat" cmpd="sng" algn="ctr">
                      <a:no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defRPr/>
                      </a:pPr>
                      <a:r>
                        <a:rPr kumimoji="0" lang="en-US" sz="900" b="0" i="0" u="none" strike="noStrike" kern="1200" cap="none" normalizeH="0" baseline="0" dirty="0">
                          <a:ln>
                            <a:noFill/>
                          </a:ln>
                          <a:solidFill>
                            <a:schemeClr val="tx1"/>
                          </a:solidFill>
                          <a:effectLst/>
                          <a:latin typeface="+mn-lt"/>
                          <a:ea typeface="+mn-ea"/>
                          <a:cs typeface="+mn-cs"/>
                        </a:rPr>
                        <a:t>0.77%</a:t>
                      </a:r>
                    </a:p>
                  </a:txBody>
                  <a:tcPr marL="0" marR="0" marT="0" marB="0" anchor="ctr" horzOverflow="overflow">
                    <a:lnL w="12700" cap="flat" cmpd="sng" algn="ctr">
                      <a:noFill/>
                      <a:prstDash val="solid"/>
                      <a:round/>
                      <a:headEnd type="none" w="med" len="med"/>
                      <a:tailEnd type="none" w="med" len="med"/>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defRPr/>
                      </a:pPr>
                      <a:endParaRPr kumimoji="0" lang="en-US" sz="900" b="0" i="0" u="none" strike="noStrike" kern="1200" cap="none" normalizeH="0" baseline="0" dirty="0">
                        <a:ln>
                          <a:noFill/>
                        </a:ln>
                        <a:solidFill>
                          <a:srgbClr val="FF0000"/>
                        </a:solidFill>
                        <a:effectLst/>
                        <a:latin typeface="+mn-lt"/>
                        <a:ea typeface="+mn-ea"/>
                        <a:cs typeface="+mn-cs"/>
                      </a:endParaRPr>
                    </a:p>
                  </a:txBody>
                  <a:tcPr marL="0" marR="0" marT="0" marB="0" anchor="ctr" horzOverflow="overflow">
                    <a:lnL w="12700" cap="flat" cmpd="sng" algn="ctr">
                      <a:noFill/>
                      <a:prstDash val="solid"/>
                      <a:round/>
                      <a:headEnd type="none" w="med" len="med"/>
                      <a:tailEnd type="none" w="med" len="med"/>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endParaRPr kumimoji="0" lang="en-US" sz="900" b="1" i="0" u="none" strike="noStrike" kern="1200" cap="none" normalizeH="0" baseline="0" dirty="0">
                        <a:ln>
                          <a:noFill/>
                        </a:ln>
                        <a:solidFill>
                          <a:srgbClr val="FF0000"/>
                        </a:solidFill>
                        <a:effectLst/>
                        <a:latin typeface="+mj-lt"/>
                        <a:ea typeface="+mn-ea"/>
                        <a:cs typeface="+mn-cs"/>
                      </a:endParaRPr>
                    </a:p>
                  </a:txBody>
                  <a:tcPr marL="0" marR="0" marT="0" marB="0" anchor="ctr" horzOverflow="overflow">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endParaRPr kumimoji="0" lang="en-US" sz="900" b="1" i="0" u="none" strike="noStrike" kern="1200" cap="none" normalizeH="0" baseline="0" dirty="0">
                        <a:ln>
                          <a:noFill/>
                        </a:ln>
                        <a:solidFill>
                          <a:srgbClr val="FF0000"/>
                        </a:solidFill>
                        <a:effectLst/>
                        <a:latin typeface="+mj-lt"/>
                        <a:ea typeface="+mn-ea"/>
                        <a:cs typeface="+mn-cs"/>
                      </a:endParaRPr>
                    </a:p>
                  </a:txBody>
                  <a:tcPr marL="0" marR="0" marT="0" marB="0" anchor="ctr" horzOverflow="overflow">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endParaRPr kumimoji="0" lang="en-US" sz="900" b="1" i="0" u="none" strike="noStrike" kern="1200" cap="none" normalizeH="0" baseline="0" dirty="0">
                        <a:ln>
                          <a:noFill/>
                        </a:ln>
                        <a:solidFill>
                          <a:srgbClr val="FF0000"/>
                        </a:solidFill>
                        <a:effectLst/>
                        <a:latin typeface="+mj-lt"/>
                        <a:ea typeface="+mn-ea"/>
                        <a:cs typeface="+mn-cs"/>
                      </a:endParaRPr>
                    </a:p>
                  </a:txBody>
                  <a:tcPr marL="0" marR="0" marT="0" marB="0" anchor="ctr" horzOverflow="overflow">
                    <a:lnL>
                      <a:noFill/>
                    </a:lnL>
                    <a:lnR cap="flat">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endParaRPr kumimoji="0" lang="en-US" sz="900" b="1" i="0" u="none" strike="noStrike" kern="1200" cap="none" normalizeH="0" baseline="0" dirty="0">
                        <a:ln>
                          <a:noFill/>
                        </a:ln>
                        <a:solidFill>
                          <a:srgbClr val="FF0000"/>
                        </a:solidFill>
                        <a:effectLst/>
                        <a:latin typeface="+mj-lt"/>
                        <a:ea typeface="+mn-ea"/>
                        <a:cs typeface="+mn-cs"/>
                      </a:endParaRPr>
                    </a:p>
                  </a:txBody>
                  <a:tcPr marL="0" marR="0" marT="0" marB="0" anchor="ctr" horzOverflow="overflow">
                    <a:lnL>
                      <a:noFill/>
                    </a:lnL>
                    <a:lnR cap="flat">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endParaRPr kumimoji="0" lang="en-US" sz="900" b="1" i="0" u="none" strike="noStrike" kern="1200" cap="none" normalizeH="0" baseline="0" dirty="0">
                        <a:ln>
                          <a:noFill/>
                        </a:ln>
                        <a:solidFill>
                          <a:srgbClr val="FF0000"/>
                        </a:solidFill>
                        <a:effectLst/>
                        <a:latin typeface="+mj-lt"/>
                        <a:ea typeface="+mn-ea"/>
                        <a:cs typeface="+mn-cs"/>
                      </a:endParaRPr>
                    </a:p>
                  </a:txBody>
                  <a:tcPr marL="0" marR="0" marT="0" marB="0" anchor="ctr" horzOverflow="overflow">
                    <a:lnL>
                      <a:noFill/>
                    </a:lnL>
                    <a:lnR cap="flat">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bl>
          </a:graphicData>
        </a:graphic>
      </p:graphicFrame>
      <p:sp>
        <p:nvSpPr>
          <p:cNvPr id="10" name="Footer Placeholder 1">
            <a:extLst>
              <a:ext uri="{FF2B5EF4-FFF2-40B4-BE49-F238E27FC236}">
                <a16:creationId xmlns:a16="http://schemas.microsoft.com/office/drawing/2014/main" id="{F0A3A15A-6CB5-43A5-9E81-7BE4163BAAB7}"/>
              </a:ext>
            </a:extLst>
          </p:cNvPr>
          <p:cNvSpPr txBox="1">
            <a:spLocks/>
          </p:cNvSpPr>
          <p:nvPr/>
        </p:nvSpPr>
        <p:spPr bwMode="auto">
          <a:xfrm>
            <a:off x="320040" y="6519230"/>
            <a:ext cx="3931920" cy="17373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27013" indent="-227013" algn="l" rtl="0" eaLnBrk="1" fontAlgn="base" hangingPunct="1">
              <a:spcBef>
                <a:spcPts val="600"/>
              </a:spcBef>
              <a:spcAft>
                <a:spcPct val="0"/>
              </a:spcAft>
              <a:buClr>
                <a:srgbClr val="7A9A3D"/>
              </a:buClr>
              <a:buSzPct val="100000"/>
              <a:buFont typeface="+mj-lt"/>
              <a:buAutoNum type="arabicPeriod"/>
              <a:defRPr sz="1400" b="0" i="0" baseline="0">
                <a:solidFill>
                  <a:srgbClr val="000000"/>
                </a:solidFill>
                <a:latin typeface="Arial" pitchFamily="34" charset="0"/>
                <a:ea typeface="+mn-ea"/>
                <a:cs typeface="+mn-cs"/>
              </a:defRPr>
            </a:lvl1pPr>
            <a:lvl2pPr marL="461963" indent="-217488" algn="l" rtl="0" eaLnBrk="1" fontAlgn="base" hangingPunct="1">
              <a:spcBef>
                <a:spcPts val="600"/>
              </a:spcBef>
              <a:spcAft>
                <a:spcPct val="0"/>
              </a:spcAft>
              <a:buClr>
                <a:srgbClr val="768692"/>
              </a:buClr>
              <a:buFont typeface="+mj-lt"/>
              <a:buAutoNum type="alphaUcPeriod"/>
              <a:defRPr sz="1200" baseline="0">
                <a:solidFill>
                  <a:srgbClr val="000000"/>
                </a:solidFill>
                <a:latin typeface="Arial" pitchFamily="34" charset="0"/>
              </a:defRPr>
            </a:lvl2pPr>
            <a:lvl3pPr marL="571500" indent="-114300" algn="l" rtl="0" eaLnBrk="1" fontAlgn="base" hangingPunct="1">
              <a:spcBef>
                <a:spcPts val="600"/>
              </a:spcBef>
              <a:spcAft>
                <a:spcPct val="0"/>
              </a:spcAft>
              <a:buClr>
                <a:srgbClr val="000000"/>
              </a:buClr>
              <a:buFont typeface="Arial" pitchFamily="34" charset="0"/>
              <a:buChar char="–"/>
              <a:defRPr sz="1200" baseline="0">
                <a:solidFill>
                  <a:srgbClr val="000000"/>
                </a:solidFill>
                <a:latin typeface="+mn-lt"/>
              </a:defRPr>
            </a:lvl3pPr>
            <a:lvl4pPr marL="800100" indent="-114300" algn="l" rtl="0" eaLnBrk="1" fontAlgn="base" hangingPunct="1">
              <a:spcBef>
                <a:spcPts val="600"/>
              </a:spcBef>
              <a:spcAft>
                <a:spcPct val="0"/>
              </a:spcAft>
              <a:buClr>
                <a:srgbClr val="7A9A3D"/>
              </a:buClr>
              <a:buFont typeface="Arial" pitchFamily="34" charset="0"/>
              <a:buChar char="•"/>
              <a:defRPr sz="1200">
                <a:solidFill>
                  <a:srgbClr val="000000"/>
                </a:solidFill>
                <a:latin typeface="+mn-lt"/>
              </a:defRPr>
            </a:lvl4pPr>
            <a:lvl5pPr marL="2057400" indent="-228600" algn="l" rtl="0" eaLnBrk="1" fontAlgn="base" hangingPunct="1">
              <a:lnSpc>
                <a:spcPts val="2400"/>
              </a:lnSpc>
              <a:spcBef>
                <a:spcPct val="0"/>
              </a:spcBef>
              <a:spcAft>
                <a:spcPct val="0"/>
              </a:spcAft>
              <a:defRPr sz="1400">
                <a:solidFill>
                  <a:schemeClr val="tx1"/>
                </a:solidFill>
                <a:latin typeface="+mn-lt"/>
              </a:defRPr>
            </a:lvl5pPr>
            <a:lvl6pPr marL="2514600" indent="-228600" algn="l" rtl="0" eaLnBrk="1" fontAlgn="base" hangingPunct="1">
              <a:lnSpc>
                <a:spcPts val="2400"/>
              </a:lnSpc>
              <a:spcBef>
                <a:spcPct val="0"/>
              </a:spcBef>
              <a:spcAft>
                <a:spcPct val="0"/>
              </a:spcAft>
              <a:defRPr sz="1400">
                <a:solidFill>
                  <a:schemeClr val="tx1"/>
                </a:solidFill>
                <a:latin typeface="+mn-lt"/>
              </a:defRPr>
            </a:lvl6pPr>
            <a:lvl7pPr marL="2971800" indent="-228600" algn="l" rtl="0" eaLnBrk="1" fontAlgn="base" hangingPunct="1">
              <a:lnSpc>
                <a:spcPts val="2400"/>
              </a:lnSpc>
              <a:spcBef>
                <a:spcPct val="0"/>
              </a:spcBef>
              <a:spcAft>
                <a:spcPct val="0"/>
              </a:spcAft>
              <a:defRPr sz="1400">
                <a:solidFill>
                  <a:schemeClr val="tx1"/>
                </a:solidFill>
                <a:latin typeface="+mn-lt"/>
              </a:defRPr>
            </a:lvl7pPr>
            <a:lvl8pPr marL="3429000" indent="-228600" algn="l" rtl="0" eaLnBrk="1" fontAlgn="base" hangingPunct="1">
              <a:lnSpc>
                <a:spcPts val="2400"/>
              </a:lnSpc>
              <a:spcBef>
                <a:spcPct val="0"/>
              </a:spcBef>
              <a:spcAft>
                <a:spcPct val="0"/>
              </a:spcAft>
              <a:defRPr sz="1400">
                <a:solidFill>
                  <a:schemeClr val="tx1"/>
                </a:solidFill>
                <a:latin typeface="+mn-lt"/>
              </a:defRPr>
            </a:lvl8pPr>
            <a:lvl9pPr marL="3886200" indent="-228600" algn="l" rtl="0" eaLnBrk="1" fontAlgn="base" hangingPunct="1">
              <a:lnSpc>
                <a:spcPts val="2400"/>
              </a:lnSpc>
              <a:spcBef>
                <a:spcPct val="0"/>
              </a:spcBef>
              <a:spcAft>
                <a:spcPct val="0"/>
              </a:spcAft>
              <a:defRPr sz="1400">
                <a:solidFill>
                  <a:schemeClr val="tx1"/>
                </a:solidFill>
                <a:latin typeface="+mn-lt"/>
              </a:defRPr>
            </a:lvl9pPr>
          </a:lstStyle>
          <a:p>
            <a:pPr marL="0" indent="0">
              <a:buNone/>
            </a:pPr>
            <a:r>
              <a:rPr lang="en-US" sz="800" kern="0" dirty="0"/>
              <a:t>For institutional use only.</a:t>
            </a:r>
          </a:p>
        </p:txBody>
      </p:sp>
    </p:spTree>
    <p:extLst>
      <p:ext uri="{BB962C8B-B14F-4D97-AF65-F5344CB8AC3E}">
        <p14:creationId xmlns:p14="http://schemas.microsoft.com/office/powerpoint/2010/main" val="37250559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1347"/>
          <p:cNvSpPr txBox="1">
            <a:spLocks noChangeArrowheads="1"/>
          </p:cNvSpPr>
          <p:nvPr/>
        </p:nvSpPr>
        <p:spPr bwMode="auto">
          <a:xfrm>
            <a:off x="322263" y="4263129"/>
            <a:ext cx="7605540" cy="2321148"/>
          </a:xfrm>
          <a:prstGeom prst="rect">
            <a:avLst/>
          </a:prstGeom>
          <a:noFill/>
          <a:ln w="9525" algn="ctr">
            <a:noFill/>
            <a:miter lim="800000"/>
            <a:headEnd/>
            <a:tailEnd/>
          </a:ln>
        </p:spPr>
        <p:txBody>
          <a:bodyPr wrap="square" anchor="b" anchorCtr="0">
            <a:spAutoFit/>
          </a:bodyPr>
          <a:lstStyle/>
          <a:p>
            <a:pPr>
              <a:spcBef>
                <a:spcPts val="300"/>
              </a:spcBef>
              <a:spcAft>
                <a:spcPts val="0"/>
              </a:spcAft>
              <a:buNone/>
            </a:pPr>
            <a:r>
              <a:rPr lang="en-US" sz="900" dirty="0"/>
              <a:t>Fidelity launched new Advisor share classes of the Fidelity Large Cap Stock Fund on 11/18/25. Shares of the previously separate Fidelity Advisor Large Cap Fund were merged into the newly created and corresponding classes of the Fidelity Large Cap Stock Fund. All share classes now share the same portfolio.</a:t>
            </a:r>
          </a:p>
          <a:p>
            <a:pPr eaLnBrk="1" hangingPunct="1">
              <a:spcBef>
                <a:spcPts val="300"/>
              </a:spcBef>
              <a:buClrTx/>
              <a:buSzTx/>
              <a:buNone/>
            </a:pPr>
            <a:r>
              <a:rPr lang="en-US" sz="900" b="1" baseline="30000" dirty="0">
                <a:latin typeface="Arial" charset="0"/>
                <a:cs typeface="Arial" charset="0"/>
              </a:rPr>
              <a:t>†</a:t>
            </a:r>
            <a:r>
              <a:rPr lang="en-US" sz="900" b="1" baseline="30000" dirty="0"/>
              <a:t> </a:t>
            </a:r>
            <a:r>
              <a:rPr lang="en-US" sz="900" b="1" dirty="0"/>
              <a:t>Initial offering of Class A and I took place on 9/11/25. Returns and Yields prior to 11/13/25 are those of Fidelity</a:t>
            </a:r>
            <a:r>
              <a:rPr lang="en-US" sz="900" b="1" baseline="30000" dirty="0"/>
              <a:t>®</a:t>
            </a:r>
            <a:r>
              <a:rPr lang="en-US" sz="900" b="1" dirty="0"/>
              <a:t> Large Cap Stock Fund retail share class.</a:t>
            </a:r>
          </a:p>
          <a:p>
            <a:pPr fontAlgn="base">
              <a:spcBef>
                <a:spcPts val="300"/>
              </a:spcBef>
            </a:pPr>
            <a:r>
              <a:rPr lang="en-US" sz="900" b="1" dirty="0">
                <a:solidFill>
                  <a:srgbClr val="000000"/>
                </a:solidFill>
                <a:ea typeface="ＭＳ Ｐゴシック"/>
              </a:rPr>
              <a:t>Performance data shown represents past performance and is no guarantee of future results. Investment return and principal value of an investment will fluctuate; therefore, you may have a gain or loss when you sell your shares. Current performance may be higher or lower than that quoted. To learn more or to obtain the most recent month-end or other share-class performance, visit fidelity.com, institutional.fidelity.com, or 401k.com.</a:t>
            </a:r>
          </a:p>
          <a:p>
            <a:pPr fontAlgn="base">
              <a:spcBef>
                <a:spcPts val="300"/>
              </a:spcBef>
            </a:pPr>
            <a:r>
              <a:rPr lang="en-US" sz="800" dirty="0">
                <a:solidFill>
                  <a:srgbClr val="000000"/>
                </a:solidFill>
                <a:ea typeface="ＭＳ Ｐゴシック"/>
              </a:rPr>
              <a:t>It is not possible to invest directly in an index. All market indices are unmanaged. Index performance is not meant to represent that of any Fidelity mutual fund.</a:t>
            </a:r>
          </a:p>
          <a:p>
            <a:pPr fontAlgn="base">
              <a:spcBef>
                <a:spcPts val="200"/>
              </a:spcBef>
            </a:pPr>
            <a:r>
              <a:rPr lang="en-US" sz="800" b="1" dirty="0">
                <a:solidFill>
                  <a:srgbClr val="000000"/>
                </a:solidFill>
                <a:ea typeface="ＭＳ Ｐゴシック"/>
              </a:rPr>
              <a:t>Class A shares have a maximum front-end sales charge of 5.75% and a 12b-1 fee. </a:t>
            </a:r>
            <a:r>
              <a:rPr lang="en-US" sz="800" dirty="0">
                <a:solidFill>
                  <a:srgbClr val="000000"/>
                </a:solidFill>
                <a:ea typeface="ＭＳ Ｐゴシック"/>
              </a:rPr>
              <a:t>POP (public offering price) returns include the effects of each class’ maximum sales charge, if any. NAV (net asset value) returns do not.</a:t>
            </a:r>
          </a:p>
          <a:p>
            <a:pPr>
              <a:spcBef>
                <a:spcPts val="200"/>
              </a:spcBef>
            </a:pPr>
            <a:r>
              <a:rPr lang="en-US" sz="800" b="1" dirty="0">
                <a:solidFill>
                  <a:srgbClr val="000000"/>
                </a:solidFill>
              </a:rPr>
              <a:t>Class I is available only to eligible investors as described in the fund’s prospectus.</a:t>
            </a:r>
          </a:p>
          <a:p>
            <a:pPr fontAlgn="base">
              <a:spcBef>
                <a:spcPts val="300"/>
              </a:spcBef>
            </a:pPr>
            <a:r>
              <a:rPr lang="en-US" sz="800" dirty="0">
                <a:solidFill>
                  <a:srgbClr val="000000"/>
                </a:solidFill>
                <a:ea typeface="ＭＳ Ｐゴシック"/>
              </a:rPr>
              <a:t>See the Glossary at the end of this presentation for more information on any terms.</a:t>
            </a:r>
          </a:p>
          <a:p>
            <a:pPr fontAlgn="base">
              <a:spcBef>
                <a:spcPts val="300"/>
              </a:spcBef>
            </a:pPr>
            <a:r>
              <a:rPr lang="en-US" sz="800" dirty="0">
                <a:solidFill>
                  <a:srgbClr val="000000"/>
                </a:solidFill>
                <a:ea typeface="ＭＳ Ｐゴシック"/>
              </a:rPr>
              <a:t>Source: Fidelity Investments and Morningstar, as of </a:t>
            </a:r>
            <a:r>
              <a:rPr lang="en-US" sz="800" dirty="0">
                <a:solidFill>
                  <a:srgbClr val="000000"/>
                </a:solidFill>
              </a:rPr>
              <a:t>3</a:t>
            </a:r>
            <a:r>
              <a:rPr lang="en-US" sz="800" dirty="0">
                <a:solidFill>
                  <a:srgbClr val="000000"/>
                </a:solidFill>
                <a:ea typeface="ＭＳ Ｐゴシック"/>
              </a:rPr>
              <a:t>/31/26</a:t>
            </a:r>
            <a:r>
              <a:rPr lang="en-US" sz="800" dirty="0">
                <a:solidFill>
                  <a:srgbClr val="000000"/>
                </a:solidFill>
              </a:rPr>
              <a:t>.</a:t>
            </a:r>
            <a:endParaRPr lang="en-US" sz="800" dirty="0">
              <a:solidFill>
                <a:srgbClr val="000000"/>
              </a:solidFill>
              <a:ea typeface="ＭＳ Ｐゴシック"/>
            </a:endParaRPr>
          </a:p>
        </p:txBody>
      </p:sp>
      <p:sp>
        <p:nvSpPr>
          <p:cNvPr id="2" name="Title 1"/>
          <p:cNvSpPr>
            <a:spLocks noGrp="1"/>
          </p:cNvSpPr>
          <p:nvPr>
            <p:ph type="title"/>
          </p:nvPr>
        </p:nvSpPr>
        <p:spPr/>
        <p:txBody>
          <a:bodyPr/>
          <a:lstStyle/>
          <a:p>
            <a:r>
              <a:rPr lang="en-US"/>
              <a:t>Calendar Year Returns</a:t>
            </a:r>
            <a:br>
              <a:rPr lang="en-US"/>
            </a:br>
            <a:endParaRPr lang="en-US" dirty="0"/>
          </a:p>
        </p:txBody>
      </p:sp>
      <p:sp>
        <p:nvSpPr>
          <p:cNvPr id="3" name="Slide Number Placeholder 2"/>
          <p:cNvSpPr>
            <a:spLocks noGrp="1"/>
          </p:cNvSpPr>
          <p:nvPr>
            <p:ph type="sldNum" sz="quarter" idx="14"/>
          </p:nvPr>
        </p:nvSpPr>
        <p:spPr/>
        <p:txBody>
          <a:bodyPr/>
          <a:lstStyle/>
          <a:p>
            <a:fld id="{E6474CC2-1230-4213-AD1A-4B2FEEABA7A1}" type="slidenum">
              <a:rPr lang="en-US" smtClean="0"/>
              <a:pPr/>
              <a:t>31</a:t>
            </a:fld>
            <a:endParaRPr lang="en-US" dirty="0"/>
          </a:p>
        </p:txBody>
      </p:sp>
      <p:sp>
        <p:nvSpPr>
          <p:cNvPr id="10" name="Footer Placeholder 9"/>
          <p:cNvSpPr>
            <a:spLocks noGrp="1"/>
          </p:cNvSpPr>
          <p:nvPr>
            <p:ph type="ftr" sz="quarter" idx="17"/>
          </p:nvPr>
        </p:nvSpPr>
        <p:spPr>
          <a:xfrm>
            <a:off x="320675" y="6508750"/>
            <a:ext cx="3930650" cy="173038"/>
          </a:xfrm>
        </p:spPr>
        <p:txBody>
          <a:bodyPr/>
          <a:lstStyle/>
          <a:p>
            <a:r>
              <a:rPr lang="en-US"/>
              <a:t>For institutional use only.</a:t>
            </a:r>
            <a:endParaRPr lang="en-US" dirty="0"/>
          </a:p>
        </p:txBody>
      </p:sp>
      <p:graphicFrame>
        <p:nvGraphicFramePr>
          <p:cNvPr id="15" name="Table 14"/>
          <p:cNvGraphicFramePr>
            <a:graphicFrameLocks noGrp="1"/>
          </p:cNvGraphicFramePr>
          <p:nvPr>
            <p:extLst>
              <p:ext uri="{D42A27DB-BD31-4B8C-83A1-F6EECF244321}">
                <p14:modId xmlns:p14="http://schemas.microsoft.com/office/powerpoint/2010/main" val="2675073957"/>
              </p:ext>
            </p:extLst>
          </p:nvPr>
        </p:nvGraphicFramePr>
        <p:xfrm>
          <a:off x="327880" y="1609290"/>
          <a:ext cx="4979942" cy="2132744"/>
        </p:xfrm>
        <a:graphic>
          <a:graphicData uri="http://schemas.openxmlformats.org/drawingml/2006/table">
            <a:tbl>
              <a:tblPr firstRow="1" bandRow="1">
                <a:tableStyleId>{5C22544A-7EE6-4342-B048-85BDC9FD1C3A}</a:tableStyleId>
              </a:tblPr>
              <a:tblGrid>
                <a:gridCol w="2120900">
                  <a:extLst>
                    <a:ext uri="{9D8B030D-6E8A-4147-A177-3AD203B41FA5}">
                      <a16:colId xmlns:a16="http://schemas.microsoft.com/office/drawing/2014/main" val="20000"/>
                    </a:ext>
                  </a:extLst>
                </a:gridCol>
                <a:gridCol w="476507">
                  <a:extLst>
                    <a:ext uri="{9D8B030D-6E8A-4147-A177-3AD203B41FA5}">
                      <a16:colId xmlns:a16="http://schemas.microsoft.com/office/drawing/2014/main" val="20001"/>
                    </a:ext>
                  </a:extLst>
                </a:gridCol>
                <a:gridCol w="476507">
                  <a:extLst>
                    <a:ext uri="{9D8B030D-6E8A-4147-A177-3AD203B41FA5}">
                      <a16:colId xmlns:a16="http://schemas.microsoft.com/office/drawing/2014/main" val="20002"/>
                    </a:ext>
                  </a:extLst>
                </a:gridCol>
                <a:gridCol w="476507">
                  <a:extLst>
                    <a:ext uri="{9D8B030D-6E8A-4147-A177-3AD203B41FA5}">
                      <a16:colId xmlns:a16="http://schemas.microsoft.com/office/drawing/2014/main" val="20003"/>
                    </a:ext>
                  </a:extLst>
                </a:gridCol>
                <a:gridCol w="476507">
                  <a:extLst>
                    <a:ext uri="{9D8B030D-6E8A-4147-A177-3AD203B41FA5}">
                      <a16:colId xmlns:a16="http://schemas.microsoft.com/office/drawing/2014/main" val="20004"/>
                    </a:ext>
                  </a:extLst>
                </a:gridCol>
                <a:gridCol w="476507">
                  <a:extLst>
                    <a:ext uri="{9D8B030D-6E8A-4147-A177-3AD203B41FA5}">
                      <a16:colId xmlns:a16="http://schemas.microsoft.com/office/drawing/2014/main" val="20005"/>
                    </a:ext>
                  </a:extLst>
                </a:gridCol>
                <a:gridCol w="476507">
                  <a:extLst>
                    <a:ext uri="{9D8B030D-6E8A-4147-A177-3AD203B41FA5}">
                      <a16:colId xmlns:a16="http://schemas.microsoft.com/office/drawing/2014/main" val="20006"/>
                    </a:ext>
                  </a:extLst>
                </a:gridCol>
              </a:tblGrid>
              <a:tr h="490744">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1" i="0" u="none" strike="noStrike" cap="none" normalizeH="0" baseline="0" dirty="0">
                          <a:ln>
                            <a:noFill/>
                          </a:ln>
                          <a:solidFill>
                            <a:schemeClr val="bg1"/>
                          </a:solidFill>
                          <a:effectLst/>
                          <a:latin typeface="+mj-lt"/>
                          <a:cs typeface="Arial" pitchFamily="34" charset="0"/>
                        </a:rPr>
                        <a:t>Calendar Year Returns (%)</a:t>
                      </a:r>
                    </a:p>
                  </a:txBody>
                  <a:tcPr marL="45720" marR="0" marT="0" marB="0" anchor="ctr" horzOverflow="overflow">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6869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1" i="0" u="none" strike="noStrike" cap="none" normalizeH="0" baseline="0" dirty="0">
                          <a:ln>
                            <a:noFill/>
                          </a:ln>
                          <a:solidFill>
                            <a:schemeClr val="bg1"/>
                          </a:solidFill>
                          <a:effectLst/>
                          <a:latin typeface="+mj-lt"/>
                          <a:cs typeface="Arial" pitchFamily="34" charset="0"/>
                        </a:rPr>
                        <a:t>2025</a:t>
                      </a:r>
                    </a:p>
                  </a:txBody>
                  <a:tcPr marL="0" marR="0" marT="0" marB="0" anchor="ctr" horzOverflow="overflow">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6869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1" i="0" u="none" strike="noStrike" cap="none" normalizeH="0" baseline="0" dirty="0">
                          <a:ln>
                            <a:noFill/>
                          </a:ln>
                          <a:solidFill>
                            <a:schemeClr val="bg1"/>
                          </a:solidFill>
                          <a:effectLst/>
                          <a:latin typeface="+mj-lt"/>
                          <a:cs typeface="Arial" pitchFamily="34" charset="0"/>
                        </a:rPr>
                        <a:t>2024</a:t>
                      </a:r>
                    </a:p>
                  </a:txBody>
                  <a:tcPr marL="0" marR="0" marT="0" marB="0" anchor="ctr" horzOverflow="overflow">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6869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1" i="0" u="none" strike="noStrike" cap="none" normalizeH="0" baseline="0" dirty="0">
                          <a:ln>
                            <a:noFill/>
                          </a:ln>
                          <a:solidFill>
                            <a:schemeClr val="bg1"/>
                          </a:solidFill>
                          <a:effectLst/>
                          <a:latin typeface="+mj-lt"/>
                          <a:cs typeface="Arial" pitchFamily="34" charset="0"/>
                        </a:rPr>
                        <a:t>2023</a:t>
                      </a:r>
                    </a:p>
                  </a:txBody>
                  <a:tcPr marL="0" marR="0" marT="0" marB="0" anchor="ctr" horzOverflow="overflow">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6869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1" i="0" u="none" strike="noStrike" cap="none" normalizeH="0" baseline="0" dirty="0">
                          <a:ln>
                            <a:noFill/>
                          </a:ln>
                          <a:solidFill>
                            <a:schemeClr val="bg1"/>
                          </a:solidFill>
                          <a:effectLst/>
                          <a:latin typeface="+mj-lt"/>
                          <a:cs typeface="Arial" pitchFamily="34" charset="0"/>
                        </a:rPr>
                        <a:t>2022</a:t>
                      </a:r>
                    </a:p>
                  </a:txBody>
                  <a:tcPr marL="0" marR="0" marT="0" marB="0" anchor="ctr" horzOverflow="overflow">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6869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1" i="0" u="none" strike="noStrike" cap="none" normalizeH="0" baseline="0" dirty="0">
                          <a:ln>
                            <a:noFill/>
                          </a:ln>
                          <a:solidFill>
                            <a:schemeClr val="bg1"/>
                          </a:solidFill>
                          <a:effectLst/>
                          <a:latin typeface="+mj-lt"/>
                          <a:cs typeface="Arial" pitchFamily="34" charset="0"/>
                        </a:rPr>
                        <a:t>2021</a:t>
                      </a:r>
                    </a:p>
                  </a:txBody>
                  <a:tcPr marL="0" marR="0" marT="0" marB="0" anchor="ctr" horzOverflow="overflow">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6869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1" i="0" u="none" strike="noStrike" cap="none" normalizeH="0" baseline="0" dirty="0">
                          <a:ln>
                            <a:noFill/>
                          </a:ln>
                          <a:solidFill>
                            <a:schemeClr val="bg1"/>
                          </a:solidFill>
                          <a:effectLst/>
                          <a:latin typeface="+mj-lt"/>
                          <a:cs typeface="Arial" pitchFamily="34" charset="0"/>
                        </a:rPr>
                        <a:t>2020</a:t>
                      </a:r>
                    </a:p>
                  </a:txBody>
                  <a:tcPr marL="0" marR="0" marT="0" marB="0" anchor="ctr" horzOverflow="overflow">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68692"/>
                    </a:solidFill>
                  </a:tcPr>
                </a:tc>
                <a:extLst>
                  <a:ext uri="{0D108BD9-81ED-4DB2-BD59-A6C34878D82A}">
                    <a16:rowId xmlns:a16="http://schemas.microsoft.com/office/drawing/2014/main" val="10000"/>
                  </a:ext>
                </a:extLst>
              </a:tr>
              <a:tr h="328400">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0" i="0" u="none" strike="noStrike" kern="1200" cap="none" normalizeH="0" baseline="0" dirty="0">
                          <a:ln>
                            <a:noFill/>
                          </a:ln>
                          <a:solidFill>
                            <a:schemeClr val="tx1"/>
                          </a:solidFill>
                          <a:effectLst/>
                          <a:latin typeface="+mn-lt"/>
                          <a:ea typeface="+mn-ea"/>
                          <a:cs typeface="+mn-cs"/>
                        </a:rPr>
                        <a:t>FA Large Cap Fund—CL A</a:t>
                      </a:r>
                      <a:r>
                        <a:rPr kumimoji="0" lang="en-US" sz="900" b="0" i="0" u="none" strike="noStrike" cap="none" normalizeH="0" baseline="30000" dirty="0">
                          <a:ln>
                            <a:noFill/>
                          </a:ln>
                          <a:solidFill>
                            <a:schemeClr val="tx1"/>
                          </a:solidFill>
                          <a:effectLst/>
                          <a:latin typeface="Arial" charset="0"/>
                          <a:cs typeface="Arial" charset="0"/>
                        </a:rPr>
                        <a:t>†</a:t>
                      </a:r>
                      <a:r>
                        <a:rPr kumimoji="0" lang="en-US" sz="900" b="0" i="0" u="none" strike="noStrike" kern="1200" cap="none" normalizeH="0" baseline="0" dirty="0">
                          <a:ln>
                            <a:noFill/>
                          </a:ln>
                          <a:solidFill>
                            <a:schemeClr val="tx1"/>
                          </a:solidFill>
                          <a:effectLst/>
                          <a:latin typeface="+mn-lt"/>
                          <a:ea typeface="+mn-ea"/>
                          <a:cs typeface="+mn-cs"/>
                        </a:rPr>
                        <a:t> (NAV)</a:t>
                      </a:r>
                      <a:endParaRPr kumimoji="0" lang="en-US" sz="900" b="0" i="0" u="none" strike="noStrike" kern="1200" cap="none" normalizeH="0" baseline="0" dirty="0">
                        <a:ln>
                          <a:noFill/>
                        </a:ln>
                        <a:solidFill>
                          <a:schemeClr val="tx1"/>
                        </a:solidFill>
                        <a:effectLst/>
                        <a:latin typeface="+mn-lt"/>
                        <a:ea typeface="+mn-ea"/>
                        <a:cs typeface="Arial" pitchFamily="34" charset="0"/>
                      </a:endParaRPr>
                    </a:p>
                  </a:txBody>
                  <a:tcPr marL="45720" marR="0" marT="0" marB="0" anchor="ctr" horzOverflow="overflow">
                    <a:lnL w="12700" cmpd="sng">
                      <a:noFill/>
                    </a:lnL>
                    <a:lnR w="12700" cmpd="sng">
                      <a:noFill/>
                    </a:lnR>
                    <a:lnT w="38100" cmpd="sng">
                      <a:noFill/>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27.52</a:t>
                      </a:r>
                      <a:endParaRPr lang="en-US" sz="900" b="0" i="0" u="none" strike="noStrike" dirty="0">
                        <a:solidFill>
                          <a:schemeClr val="tx1"/>
                        </a:solidFill>
                        <a:effectLst/>
                        <a:latin typeface="Arial"/>
                      </a:endParaRPr>
                    </a:p>
                  </a:txBody>
                  <a:tcPr marL="0" marR="0" marT="0" marB="0" anchor="ctr">
                    <a:lnL w="12700" cmpd="sng">
                      <a:noFill/>
                    </a:lnL>
                    <a:lnR w="12700" cmpd="sng">
                      <a:noFill/>
                    </a:lnR>
                    <a:lnT w="38100" cmpd="sng">
                      <a:noFill/>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26.28</a:t>
                      </a:r>
                      <a:endParaRPr lang="en-US" sz="900" b="0" i="0" u="none" strike="noStrike" dirty="0">
                        <a:solidFill>
                          <a:schemeClr val="tx1"/>
                        </a:solidFill>
                        <a:effectLst/>
                        <a:latin typeface="Arial"/>
                      </a:endParaRPr>
                    </a:p>
                  </a:txBody>
                  <a:tcPr marL="0" marR="0" marT="0" marB="0" anchor="ctr">
                    <a:lnL w="12700" cmpd="sng">
                      <a:noFill/>
                    </a:lnL>
                    <a:lnR w="12700" cmpd="sng">
                      <a:noFill/>
                    </a:lnR>
                    <a:lnT w="38100" cmpd="sng">
                      <a:noFill/>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23.52</a:t>
                      </a:r>
                      <a:endParaRPr lang="en-US" sz="900" b="0" i="0" u="none" strike="noStrike" dirty="0">
                        <a:solidFill>
                          <a:schemeClr val="tx1"/>
                        </a:solidFill>
                        <a:effectLst/>
                        <a:latin typeface="Arial"/>
                      </a:endParaRPr>
                    </a:p>
                  </a:txBody>
                  <a:tcPr marL="0" marR="0" marT="0" marB="0" anchor="ctr">
                    <a:lnL w="12700" cmpd="sng">
                      <a:noFill/>
                    </a:lnL>
                    <a:lnR w="12700" cmpd="sng">
                      <a:noFill/>
                    </a:lnR>
                    <a:lnT w="38100" cmpd="sng">
                      <a:noFill/>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-7.95</a:t>
                      </a:r>
                      <a:endParaRPr lang="en-US" sz="900" b="0" i="0" u="none" strike="noStrike" dirty="0">
                        <a:solidFill>
                          <a:schemeClr val="tx1"/>
                        </a:solidFill>
                        <a:effectLst/>
                        <a:latin typeface="Arial"/>
                      </a:endParaRPr>
                    </a:p>
                  </a:txBody>
                  <a:tcPr marL="0" marR="0" marT="0" marB="0" anchor="ctr">
                    <a:lnL w="12700" cmpd="sng">
                      <a:noFill/>
                    </a:lnL>
                    <a:lnR w="12700" cmpd="sng">
                      <a:noFill/>
                    </a:lnR>
                    <a:lnT w="38100" cmpd="sng">
                      <a:noFill/>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25.83</a:t>
                      </a:r>
                      <a:endParaRPr lang="en-US" sz="900" b="0" i="0" u="none" strike="noStrike" dirty="0">
                        <a:solidFill>
                          <a:schemeClr val="tx1"/>
                        </a:solidFill>
                        <a:effectLst/>
                        <a:latin typeface="Arial"/>
                      </a:endParaRPr>
                    </a:p>
                  </a:txBody>
                  <a:tcPr marL="0" marR="0" marT="0" marB="0" anchor="ctr">
                    <a:lnL w="12700" cmpd="sng">
                      <a:noFill/>
                    </a:lnL>
                    <a:lnR w="12700" cmpd="sng">
                      <a:noFill/>
                    </a:lnR>
                    <a:lnT w="38100" cmpd="sng">
                      <a:noFill/>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dirty="0">
                          <a:solidFill>
                            <a:schemeClr val="tx1"/>
                          </a:solidFill>
                          <a:effectLst/>
                          <a:latin typeface="Arial"/>
                        </a:rPr>
                        <a:t>9.00</a:t>
                      </a:r>
                    </a:p>
                  </a:txBody>
                  <a:tcPr marL="0" marR="0" marT="0" marB="0" anchor="ctr">
                    <a:lnL w="12700" cmpd="sng">
                      <a:noFill/>
                    </a:lnL>
                    <a:lnR w="12700" cmpd="sng">
                      <a:noFill/>
                    </a:lnR>
                    <a:lnT w="38100" cmpd="sng">
                      <a:noFill/>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28400">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0" i="0" u="none" strike="noStrike" kern="1200" cap="none" normalizeH="0" baseline="0" dirty="0">
                          <a:ln>
                            <a:noFill/>
                          </a:ln>
                          <a:solidFill>
                            <a:schemeClr val="tx1"/>
                          </a:solidFill>
                          <a:effectLst/>
                          <a:latin typeface="+mn-lt"/>
                          <a:ea typeface="+mn-ea"/>
                          <a:cs typeface="+mn-cs"/>
                        </a:rPr>
                        <a:t>FA Large Cap Fund—CL A</a:t>
                      </a:r>
                      <a:r>
                        <a:rPr kumimoji="0" lang="en-US" sz="900" b="0" i="0" u="none" strike="noStrike" cap="none" normalizeH="0" baseline="30000" dirty="0">
                          <a:ln>
                            <a:noFill/>
                          </a:ln>
                          <a:solidFill>
                            <a:schemeClr val="tx1"/>
                          </a:solidFill>
                          <a:effectLst/>
                          <a:latin typeface="Arial" charset="0"/>
                          <a:cs typeface="Arial" charset="0"/>
                        </a:rPr>
                        <a:t>†</a:t>
                      </a:r>
                      <a:r>
                        <a:rPr kumimoji="0" lang="en-US" sz="900" b="0" i="0" u="none" strike="noStrike" kern="1200" cap="none" normalizeH="0" baseline="0" dirty="0">
                          <a:ln>
                            <a:noFill/>
                          </a:ln>
                          <a:solidFill>
                            <a:schemeClr val="tx1"/>
                          </a:solidFill>
                          <a:effectLst/>
                          <a:latin typeface="+mn-lt"/>
                          <a:ea typeface="+mn-ea"/>
                          <a:cs typeface="+mn-cs"/>
                        </a:rPr>
                        <a:t> (POP)</a:t>
                      </a:r>
                      <a:endParaRPr kumimoji="0" lang="en-US" sz="900" b="0" i="0" u="none" strike="noStrike" kern="1200" cap="none" normalizeH="0" baseline="0" dirty="0">
                        <a:ln>
                          <a:noFill/>
                        </a:ln>
                        <a:solidFill>
                          <a:schemeClr val="tx1"/>
                        </a:solidFill>
                        <a:effectLst/>
                        <a:latin typeface="+mn-lt"/>
                        <a:ea typeface="+mn-ea"/>
                        <a:cs typeface="Arial" pitchFamily="34" charset="0"/>
                      </a:endParaRPr>
                    </a:p>
                  </a:txBody>
                  <a:tcPr marL="45720" marR="0" marT="0" marB="0" anchor="ctr" horzOverflow="overflow">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20.18</a:t>
                      </a:r>
                      <a:endParaRPr lang="en-US" sz="900" b="0" i="0" u="none" strike="noStrike" dirty="0">
                        <a:solidFill>
                          <a:schemeClr val="tx1"/>
                        </a:solidFill>
                        <a:effectLst/>
                        <a:latin typeface="Arial"/>
                      </a:endParaRPr>
                    </a:p>
                  </a:txBody>
                  <a:tcPr marL="0" marR="0" marT="0" marB="0" anchor="ct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19.02</a:t>
                      </a:r>
                      <a:endParaRPr lang="en-US" sz="900" b="0" i="0" u="none" strike="noStrike" dirty="0">
                        <a:solidFill>
                          <a:schemeClr val="tx1"/>
                        </a:solidFill>
                        <a:effectLst/>
                        <a:latin typeface="Arial"/>
                      </a:endParaRPr>
                    </a:p>
                  </a:txBody>
                  <a:tcPr marL="0" marR="0" marT="0" marB="0" anchor="ct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16.41</a:t>
                      </a:r>
                      <a:endParaRPr lang="en-US" sz="900" b="0" i="0" u="none" strike="noStrike" dirty="0">
                        <a:solidFill>
                          <a:schemeClr val="tx1"/>
                        </a:solidFill>
                        <a:effectLst/>
                        <a:latin typeface="Arial"/>
                      </a:endParaRPr>
                    </a:p>
                  </a:txBody>
                  <a:tcPr marL="0" marR="0" marT="0" marB="0" anchor="ct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-13.24</a:t>
                      </a:r>
                      <a:endParaRPr lang="en-US" sz="900" b="0" i="0" u="none" strike="noStrike" dirty="0">
                        <a:solidFill>
                          <a:schemeClr val="tx1"/>
                        </a:solidFill>
                        <a:effectLst/>
                        <a:latin typeface="Arial"/>
                      </a:endParaRPr>
                    </a:p>
                  </a:txBody>
                  <a:tcPr marL="0" marR="0" marT="0" marB="0" anchor="ct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18.60</a:t>
                      </a:r>
                      <a:endParaRPr lang="en-US" sz="900" b="0" i="0" u="none" strike="noStrike" dirty="0">
                        <a:solidFill>
                          <a:schemeClr val="tx1"/>
                        </a:solidFill>
                        <a:effectLst/>
                        <a:latin typeface="Arial"/>
                      </a:endParaRPr>
                    </a:p>
                  </a:txBody>
                  <a:tcPr marL="0" marR="0" marT="0" marB="0" anchor="ct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dirty="0">
                          <a:solidFill>
                            <a:schemeClr val="tx1"/>
                          </a:solidFill>
                          <a:effectLst/>
                          <a:latin typeface="Arial"/>
                        </a:rPr>
                        <a:t>2.73</a:t>
                      </a:r>
                    </a:p>
                  </a:txBody>
                  <a:tcPr marL="0" marR="0" marT="0" marB="0" anchor="ct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28400">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0" i="0" u="none" strike="noStrike" kern="1200" cap="none" normalizeH="0" baseline="0" dirty="0">
                          <a:ln>
                            <a:noFill/>
                          </a:ln>
                          <a:solidFill>
                            <a:schemeClr val="tx1"/>
                          </a:solidFill>
                          <a:effectLst/>
                          <a:latin typeface="+mn-lt"/>
                          <a:ea typeface="+mn-ea"/>
                          <a:cs typeface="+mn-cs"/>
                        </a:rPr>
                        <a:t>FA Large Cap Fund—CL I</a:t>
                      </a:r>
                      <a:r>
                        <a:rPr kumimoji="0" lang="en-US" sz="900" b="0" i="0" u="none" strike="noStrike" cap="none" normalizeH="0" baseline="30000" dirty="0">
                          <a:ln>
                            <a:noFill/>
                          </a:ln>
                          <a:solidFill>
                            <a:schemeClr val="tx1"/>
                          </a:solidFill>
                          <a:effectLst/>
                          <a:latin typeface="Arial" charset="0"/>
                          <a:cs typeface="Arial" charset="0"/>
                        </a:rPr>
                        <a:t>†</a:t>
                      </a:r>
                      <a:endParaRPr kumimoji="0" lang="en-US" sz="900" b="0" i="0" u="none" strike="noStrike" kern="1200" cap="none" normalizeH="0" baseline="0" dirty="0">
                        <a:ln>
                          <a:noFill/>
                        </a:ln>
                        <a:solidFill>
                          <a:schemeClr val="tx1"/>
                        </a:solidFill>
                        <a:effectLst/>
                        <a:latin typeface="+mn-lt"/>
                        <a:ea typeface="+mn-ea"/>
                        <a:cs typeface="Arial" pitchFamily="34" charset="0"/>
                      </a:endParaRPr>
                    </a:p>
                  </a:txBody>
                  <a:tcPr marL="45720" marR="0" marT="0" marB="0" anchor="ctr" horzOverflow="overflow">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27.55</a:t>
                      </a:r>
                      <a:endParaRPr lang="en-US" sz="900" b="0" i="0" u="none" strike="noStrike" dirty="0">
                        <a:solidFill>
                          <a:schemeClr val="tx1"/>
                        </a:solidFill>
                        <a:effectLst/>
                        <a:latin typeface="Arial"/>
                      </a:endParaRPr>
                    </a:p>
                  </a:txBody>
                  <a:tcPr marL="0" marR="0" marT="0" marB="0" anchor="ct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26.28</a:t>
                      </a:r>
                      <a:endParaRPr lang="en-US" sz="900" b="0" i="0" u="none" strike="noStrike" dirty="0">
                        <a:solidFill>
                          <a:schemeClr val="tx1"/>
                        </a:solidFill>
                        <a:effectLst/>
                        <a:latin typeface="Arial"/>
                      </a:endParaRPr>
                    </a:p>
                  </a:txBody>
                  <a:tcPr marL="0" marR="0" marT="0" marB="0" anchor="ct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23.52</a:t>
                      </a:r>
                      <a:endParaRPr lang="en-US" sz="900" b="0" i="0" u="none" strike="noStrike" dirty="0">
                        <a:solidFill>
                          <a:schemeClr val="tx1"/>
                        </a:solidFill>
                        <a:effectLst/>
                        <a:latin typeface="Arial"/>
                      </a:endParaRPr>
                    </a:p>
                  </a:txBody>
                  <a:tcPr marL="0" marR="0" marT="0" marB="0" anchor="ct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-7.95</a:t>
                      </a:r>
                      <a:endParaRPr lang="en-US" sz="900" b="0" i="0" u="none" strike="noStrike" dirty="0">
                        <a:solidFill>
                          <a:schemeClr val="tx1"/>
                        </a:solidFill>
                        <a:effectLst/>
                        <a:latin typeface="Arial"/>
                      </a:endParaRPr>
                    </a:p>
                  </a:txBody>
                  <a:tcPr marL="0" marR="0" marT="0" marB="0" anchor="ct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25.83</a:t>
                      </a:r>
                      <a:endParaRPr lang="en-US" sz="900" b="0" i="0" u="none" strike="noStrike" dirty="0">
                        <a:solidFill>
                          <a:schemeClr val="tx1"/>
                        </a:solidFill>
                        <a:effectLst/>
                        <a:latin typeface="Arial"/>
                      </a:endParaRPr>
                    </a:p>
                  </a:txBody>
                  <a:tcPr marL="0" marR="0" marT="0" marB="0" anchor="ct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dirty="0">
                          <a:solidFill>
                            <a:schemeClr val="tx1"/>
                          </a:solidFill>
                          <a:effectLst/>
                          <a:latin typeface="Arial"/>
                        </a:rPr>
                        <a:t>9.00</a:t>
                      </a:r>
                    </a:p>
                  </a:txBody>
                  <a:tcPr marL="0" marR="0" marT="0" marB="0" anchor="ct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28400">
                <a:tc>
                  <a:txBody>
                    <a:bodyPr/>
                    <a:lstStyle/>
                    <a:p>
                      <a:pPr marL="0" marR="0" lvl="0" indent="0" algn="l" defTabSz="914400" rtl="0" eaLnBrk="1" fontAlgn="base" latinLnBrk="0" hangingPunct="1">
                        <a:lnSpc>
                          <a:spcPts val="1100"/>
                        </a:lnSpc>
                        <a:spcBef>
                          <a:spcPct val="0"/>
                        </a:spcBef>
                        <a:spcAft>
                          <a:spcPct val="0"/>
                        </a:spcAft>
                        <a:buClr>
                          <a:schemeClr val="bg2"/>
                        </a:buClr>
                        <a:buSzTx/>
                        <a:buFont typeface="Webdings" pitchFamily="18" charset="2"/>
                        <a:buNone/>
                        <a:tabLst/>
                      </a:pPr>
                      <a:r>
                        <a:rPr kumimoji="0" lang="en-US" sz="900" b="0" i="0" u="none" strike="noStrike" cap="none" normalizeH="0" baseline="0">
                          <a:ln>
                            <a:noFill/>
                          </a:ln>
                          <a:solidFill>
                            <a:schemeClr val="tx1"/>
                          </a:solidFill>
                          <a:effectLst/>
                          <a:latin typeface="Arial" charset="0"/>
                        </a:rPr>
                        <a:t>S&amp;P 500 Index</a:t>
                      </a:r>
                      <a:endParaRPr kumimoji="0" lang="en-US" sz="900" b="0" i="0" u="none" strike="noStrike" cap="none" normalizeH="0" baseline="0" dirty="0">
                        <a:ln>
                          <a:noFill/>
                        </a:ln>
                        <a:solidFill>
                          <a:schemeClr val="tx1"/>
                        </a:solidFill>
                        <a:effectLst/>
                        <a:latin typeface="Arial" charset="0"/>
                      </a:endParaRPr>
                    </a:p>
                  </a:txBody>
                  <a:tcPr marL="45720" marR="0" marT="0" marB="0" anchor="ctr" horzOverflow="overflow">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17.88</a:t>
                      </a:r>
                      <a:endParaRPr lang="en-US" sz="900" b="0" i="0" u="none" strike="noStrike" dirty="0">
                        <a:solidFill>
                          <a:schemeClr val="tx1"/>
                        </a:solidFill>
                        <a:effectLst/>
                        <a:latin typeface="Arial"/>
                      </a:endParaRPr>
                    </a:p>
                  </a:txBody>
                  <a:tcPr marL="0" marR="0" marT="0" marB="0" anchor="ct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dirty="0">
                          <a:solidFill>
                            <a:schemeClr val="tx1"/>
                          </a:solidFill>
                          <a:effectLst/>
                          <a:latin typeface="Arial"/>
                        </a:rPr>
                        <a:t>25.02</a:t>
                      </a:r>
                    </a:p>
                  </a:txBody>
                  <a:tcPr marL="0" marR="0" marT="0" marB="0" anchor="ct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26.29</a:t>
                      </a:r>
                      <a:endParaRPr lang="en-US" sz="900" b="0" i="0" u="none" strike="noStrike" dirty="0">
                        <a:solidFill>
                          <a:schemeClr val="tx1"/>
                        </a:solidFill>
                        <a:effectLst/>
                        <a:latin typeface="Arial"/>
                      </a:endParaRPr>
                    </a:p>
                  </a:txBody>
                  <a:tcPr marL="0" marR="0" marT="0" marB="0" anchor="ct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-18.11</a:t>
                      </a:r>
                      <a:endParaRPr lang="en-US" sz="900" b="0" i="0" u="none" strike="noStrike" dirty="0">
                        <a:solidFill>
                          <a:schemeClr val="tx1"/>
                        </a:solidFill>
                        <a:effectLst/>
                        <a:latin typeface="Arial"/>
                      </a:endParaRPr>
                    </a:p>
                  </a:txBody>
                  <a:tcPr marL="0" marR="0" marT="0" marB="0" anchor="ct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28.71</a:t>
                      </a:r>
                      <a:endParaRPr lang="en-US" sz="900" b="0" i="0" u="none" strike="noStrike" dirty="0">
                        <a:solidFill>
                          <a:schemeClr val="tx1"/>
                        </a:solidFill>
                        <a:effectLst/>
                        <a:latin typeface="Arial"/>
                      </a:endParaRPr>
                    </a:p>
                  </a:txBody>
                  <a:tcPr marL="0" marR="0" marT="0" marB="0" anchor="ct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dirty="0">
                          <a:solidFill>
                            <a:schemeClr val="tx1"/>
                          </a:solidFill>
                          <a:effectLst/>
                          <a:latin typeface="+mn-lt"/>
                        </a:rPr>
                        <a:t>18.40</a:t>
                      </a:r>
                    </a:p>
                  </a:txBody>
                  <a:tcPr marL="0" marR="0" marT="0" marB="0" anchor="ct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28400">
                <a:tc>
                  <a:txBody>
                    <a:bodyPr/>
                    <a:lstStyle/>
                    <a:p>
                      <a:pPr marL="0" marR="0" lvl="0" indent="0" algn="l" defTabSz="914400" rtl="0" eaLnBrk="1" fontAlgn="base" latinLnBrk="0" hangingPunct="1">
                        <a:lnSpc>
                          <a:spcPts val="1100"/>
                        </a:lnSpc>
                        <a:spcBef>
                          <a:spcPct val="0"/>
                        </a:spcBef>
                        <a:spcAft>
                          <a:spcPct val="0"/>
                        </a:spcAft>
                        <a:buClr>
                          <a:schemeClr val="bg2"/>
                        </a:buClr>
                        <a:buSzTx/>
                        <a:buFont typeface="Webdings" pitchFamily="18" charset="2"/>
                        <a:buNone/>
                        <a:tabLst/>
                        <a:defRPr/>
                      </a:pPr>
                      <a:r>
                        <a:rPr kumimoji="0" lang="en-US" sz="900" b="0" i="0" u="none" strike="noStrike" cap="none" normalizeH="0" baseline="0" dirty="0">
                          <a:ln>
                            <a:noFill/>
                          </a:ln>
                          <a:solidFill>
                            <a:schemeClr val="tx1"/>
                          </a:solidFill>
                          <a:effectLst/>
                          <a:latin typeface="Arial" charset="0"/>
                        </a:rPr>
                        <a:t> </a:t>
                      </a:r>
                      <a:r>
                        <a:rPr kumimoji="0" lang="en-US" sz="900" b="0" i="0" u="none" strike="noStrike" kern="1200" cap="none" normalizeH="0" baseline="0" dirty="0">
                          <a:ln>
                            <a:noFill/>
                          </a:ln>
                          <a:solidFill>
                            <a:schemeClr val="tx1"/>
                          </a:solidFill>
                          <a:effectLst/>
                          <a:latin typeface="+mn-lt"/>
                          <a:ea typeface="+mn-ea"/>
                          <a:cs typeface="+mn-cs"/>
                        </a:rPr>
                        <a:t>Morningstar US Fund Large Blend</a:t>
                      </a:r>
                    </a:p>
                    <a:p>
                      <a:pPr marL="0" marR="0" lvl="0" indent="0" algn="l" defTabSz="914400" rtl="0" eaLnBrk="1" fontAlgn="base" latinLnBrk="0" hangingPunct="1">
                        <a:lnSpc>
                          <a:spcPts val="1100"/>
                        </a:lnSpc>
                        <a:spcBef>
                          <a:spcPct val="0"/>
                        </a:spcBef>
                        <a:spcAft>
                          <a:spcPct val="0"/>
                        </a:spcAft>
                        <a:buClr>
                          <a:schemeClr val="bg2"/>
                        </a:buClr>
                        <a:buSzTx/>
                        <a:buFont typeface="Webdings" pitchFamily="18" charset="2"/>
                        <a:buNone/>
                        <a:tabLst/>
                        <a:defRPr/>
                      </a:pPr>
                      <a:r>
                        <a:rPr kumimoji="0" lang="en-US" sz="900" b="0" i="0" u="none" strike="noStrike" kern="1200" cap="none" normalizeH="0" baseline="0" dirty="0">
                          <a:ln>
                            <a:noFill/>
                          </a:ln>
                          <a:solidFill>
                            <a:schemeClr val="tx1"/>
                          </a:solidFill>
                          <a:effectLst/>
                          <a:latin typeface="+mn-lt"/>
                          <a:ea typeface="+mn-ea"/>
                          <a:cs typeface="+mn-cs"/>
                        </a:rPr>
                        <a:t>Category Average</a:t>
                      </a:r>
                    </a:p>
                  </a:txBody>
                  <a:tcPr marL="45720" marR="0" marT="0" marB="0" anchor="ctr" horzOverflow="overflow">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dirty="0">
                          <a:solidFill>
                            <a:schemeClr val="tx1"/>
                          </a:solidFill>
                          <a:effectLst/>
                          <a:latin typeface="+mn-lt"/>
                        </a:rPr>
                        <a:t>15.54</a:t>
                      </a:r>
                    </a:p>
                  </a:txBody>
                  <a:tcPr marL="0" marR="0" marT="0" marB="0" anchor="ct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dirty="0">
                          <a:solidFill>
                            <a:schemeClr val="tx1"/>
                          </a:solidFill>
                          <a:effectLst/>
                          <a:latin typeface="+mn-lt"/>
                        </a:rPr>
                        <a:t>21.45</a:t>
                      </a:r>
                    </a:p>
                  </a:txBody>
                  <a:tcPr marL="0" marR="0" marT="0" marB="0" anchor="ct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dirty="0">
                          <a:solidFill>
                            <a:schemeClr val="tx1"/>
                          </a:solidFill>
                          <a:effectLst/>
                          <a:latin typeface="+mn-lt"/>
                        </a:rPr>
                        <a:t>22.32</a:t>
                      </a:r>
                    </a:p>
                  </a:txBody>
                  <a:tcPr marL="0" marR="0" marT="0" marB="0" anchor="ct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dirty="0">
                          <a:solidFill>
                            <a:schemeClr val="tx1"/>
                          </a:solidFill>
                          <a:effectLst/>
                          <a:latin typeface="+mn-lt"/>
                        </a:rPr>
                        <a:t>-16.96</a:t>
                      </a:r>
                    </a:p>
                  </a:txBody>
                  <a:tcPr marL="0" marR="0" marT="0" marB="0" anchor="ct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0" i="0" u="none" strike="noStrike" kern="1200" cap="none" normalizeH="0" baseline="0" dirty="0">
                          <a:ln>
                            <a:noFill/>
                          </a:ln>
                          <a:solidFill>
                            <a:schemeClr val="tx1"/>
                          </a:solidFill>
                          <a:effectLst/>
                          <a:latin typeface="+mj-lt"/>
                          <a:ea typeface="+mn-ea"/>
                          <a:cs typeface="+mn-cs"/>
                        </a:rPr>
                        <a:t>26.07</a:t>
                      </a:r>
                    </a:p>
                  </a:txBody>
                  <a:tcPr marL="0" marR="0" marT="0" marB="0" anchor="ctr" horzOverflow="overflow">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0" i="0" u="none" strike="noStrike" kern="1200" cap="none" normalizeH="0" baseline="0" dirty="0">
                          <a:ln>
                            <a:noFill/>
                          </a:ln>
                          <a:solidFill>
                            <a:schemeClr val="tx1"/>
                          </a:solidFill>
                          <a:effectLst/>
                          <a:latin typeface="+mj-lt"/>
                          <a:ea typeface="+mn-ea"/>
                          <a:cs typeface="+mn-cs"/>
                        </a:rPr>
                        <a:t>15.83</a:t>
                      </a:r>
                    </a:p>
                  </a:txBody>
                  <a:tcPr marL="0" marR="0" marT="0" marB="0" anchor="ctr" horzOverflow="overflow">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7158595"/>
                  </a:ext>
                </a:extLst>
              </a:tr>
            </a:tbl>
          </a:graphicData>
        </a:graphic>
      </p:graphicFrame>
      <p:cxnSp>
        <p:nvCxnSpPr>
          <p:cNvPr id="8" name="Straight Connector 7"/>
          <p:cNvCxnSpPr/>
          <p:nvPr/>
        </p:nvCxnSpPr>
        <p:spPr bwMode="auto">
          <a:xfrm>
            <a:off x="6819008" y="1529487"/>
            <a:ext cx="1533525" cy="0"/>
          </a:xfrm>
          <a:prstGeom prst="line">
            <a:avLst/>
          </a:prstGeom>
          <a:solidFill>
            <a:schemeClr val="hlink"/>
          </a:solidFill>
          <a:ln w="9525" cap="flat" cmpd="sng" algn="ctr">
            <a:solidFill>
              <a:schemeClr val="tx1"/>
            </a:solidFill>
            <a:prstDash val="solid"/>
            <a:round/>
            <a:headEnd type="none" w="med" len="med"/>
            <a:tailEnd type="none" w="med" len="med"/>
          </a:ln>
          <a:effectLst/>
        </p:spPr>
      </p:cxnSp>
      <p:sp>
        <p:nvSpPr>
          <p:cNvPr id="11" name="TextBox 10"/>
          <p:cNvSpPr txBox="1"/>
          <p:nvPr/>
        </p:nvSpPr>
        <p:spPr>
          <a:xfrm>
            <a:off x="6641103" y="1298655"/>
            <a:ext cx="1800225" cy="230832"/>
          </a:xfrm>
          <a:prstGeom prst="rect">
            <a:avLst/>
          </a:prstGeom>
          <a:solidFill>
            <a:schemeClr val="bg1"/>
          </a:solidFill>
        </p:spPr>
        <p:txBody>
          <a:bodyPr wrap="square" rtlCol="0">
            <a:spAutoFit/>
          </a:bodyPr>
          <a:lstStyle/>
          <a:p>
            <a:pPr algn="ctr"/>
            <a:r>
              <a:rPr lang="en-US" sz="900" b="1" dirty="0">
                <a:solidFill>
                  <a:srgbClr val="000000"/>
                </a:solidFill>
              </a:rPr>
              <a:t>FA Large Cap Stock Fund </a:t>
            </a:r>
          </a:p>
        </p:txBody>
      </p:sp>
      <p:graphicFrame>
        <p:nvGraphicFramePr>
          <p:cNvPr id="14" name="Table 13"/>
          <p:cNvGraphicFramePr>
            <a:graphicFrameLocks noGrp="1"/>
          </p:cNvGraphicFramePr>
          <p:nvPr>
            <p:extLst>
              <p:ext uri="{D42A27DB-BD31-4B8C-83A1-F6EECF244321}">
                <p14:modId xmlns:p14="http://schemas.microsoft.com/office/powerpoint/2010/main" val="203970975"/>
              </p:ext>
            </p:extLst>
          </p:nvPr>
        </p:nvGraphicFramePr>
        <p:xfrm>
          <a:off x="5509260" y="2103066"/>
          <a:ext cx="2932068" cy="1674496"/>
        </p:xfrm>
        <a:graphic>
          <a:graphicData uri="http://schemas.openxmlformats.org/drawingml/2006/table">
            <a:tbl>
              <a:tblPr firstRow="1" bandRow="1">
                <a:tableStyleId>{5C22544A-7EE6-4342-B048-85BDC9FD1C3A}</a:tableStyleId>
              </a:tblPr>
              <a:tblGrid>
                <a:gridCol w="1349378">
                  <a:extLst>
                    <a:ext uri="{9D8B030D-6E8A-4147-A177-3AD203B41FA5}">
                      <a16:colId xmlns:a16="http://schemas.microsoft.com/office/drawing/2014/main" val="20000"/>
                    </a:ext>
                  </a:extLst>
                </a:gridCol>
                <a:gridCol w="791345">
                  <a:extLst>
                    <a:ext uri="{9D8B030D-6E8A-4147-A177-3AD203B41FA5}">
                      <a16:colId xmlns:a16="http://schemas.microsoft.com/office/drawing/2014/main" val="20001"/>
                    </a:ext>
                  </a:extLst>
                </a:gridCol>
                <a:gridCol w="791345">
                  <a:extLst>
                    <a:ext uri="{9D8B030D-6E8A-4147-A177-3AD203B41FA5}">
                      <a16:colId xmlns:a16="http://schemas.microsoft.com/office/drawing/2014/main" val="20002"/>
                    </a:ext>
                  </a:extLst>
                </a:gridCol>
              </a:tblGrid>
              <a:tr h="418624">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0" i="0" u="none" strike="noStrike" cap="none" normalizeH="0" baseline="0" dirty="0">
                          <a:ln>
                            <a:noFill/>
                          </a:ln>
                          <a:solidFill>
                            <a:schemeClr val="tx1"/>
                          </a:solidFill>
                          <a:effectLst/>
                          <a:latin typeface="+mj-lt"/>
                          <a:cs typeface="Arial" pitchFamily="34" charset="0"/>
                        </a:rPr>
                        <a:t>Historical Beta</a:t>
                      </a:r>
                    </a:p>
                  </a:txBody>
                  <a:tcPr anchor="ctr" horzOverflow="overflow">
                    <a:lnL w="12700" cmpd="sng">
                      <a:noFill/>
                    </a:lnL>
                    <a:lnR w="12700" cmpd="sng">
                      <a:noFill/>
                    </a:lnR>
                    <a:lnT w="12700"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0" i="0" u="none" strike="noStrike" kern="1200" cap="none" normalizeH="0" baseline="0" dirty="0">
                          <a:ln>
                            <a:noFill/>
                          </a:ln>
                          <a:solidFill>
                            <a:schemeClr val="tx1"/>
                          </a:solidFill>
                          <a:effectLst/>
                          <a:latin typeface="+mj-lt"/>
                          <a:ea typeface="+mn-ea"/>
                          <a:cs typeface="Arial" pitchFamily="34" charset="0"/>
                        </a:rPr>
                        <a:t>0.95</a:t>
                      </a:r>
                    </a:p>
                  </a:txBody>
                  <a:tcPr anchor="ctr" horzOverflow="overflow">
                    <a:lnL w="12700" cmpd="sng">
                      <a:noFill/>
                    </a:lnL>
                    <a:lnR w="12700" cmpd="sng">
                      <a:noFill/>
                    </a:lnR>
                    <a:lnT w="12700"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0" i="0" u="none" strike="noStrike" kern="1200" cap="none" normalizeH="0" baseline="0" dirty="0">
                          <a:ln>
                            <a:noFill/>
                          </a:ln>
                          <a:solidFill>
                            <a:schemeClr val="tx1"/>
                          </a:solidFill>
                          <a:effectLst/>
                          <a:latin typeface="+mj-lt"/>
                          <a:ea typeface="+mn-ea"/>
                          <a:cs typeface="Arial" pitchFamily="34" charset="0"/>
                        </a:rPr>
                        <a:t>0.95</a:t>
                      </a:r>
                    </a:p>
                  </a:txBody>
                  <a:tcPr anchor="ctr" horzOverflow="overflow">
                    <a:lnL w="12700" cmpd="sng">
                      <a:noFill/>
                    </a:lnL>
                    <a:lnR w="12700" cmpd="sng">
                      <a:noFill/>
                    </a:lnR>
                    <a:lnT w="12700"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418624">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0" i="0" u="none" strike="noStrike" cap="none" normalizeH="0" baseline="0" dirty="0">
                          <a:ln>
                            <a:noFill/>
                          </a:ln>
                          <a:solidFill>
                            <a:schemeClr val="tx1"/>
                          </a:solidFill>
                          <a:effectLst/>
                          <a:latin typeface="+mj-lt"/>
                          <a:cs typeface="Arial" pitchFamily="34" charset="0"/>
                        </a:rPr>
                        <a:t>R</a:t>
                      </a:r>
                      <a:r>
                        <a:rPr kumimoji="0" lang="en-US" sz="900" b="0" i="0" u="none" strike="noStrike" cap="none" normalizeH="0" baseline="30000" dirty="0">
                          <a:ln>
                            <a:noFill/>
                          </a:ln>
                          <a:solidFill>
                            <a:schemeClr val="tx1"/>
                          </a:solidFill>
                          <a:effectLst/>
                          <a:latin typeface="+mj-lt"/>
                          <a:cs typeface="Arial" pitchFamily="34" charset="0"/>
                        </a:rPr>
                        <a:t>2</a:t>
                      </a:r>
                      <a:endParaRPr kumimoji="0" lang="en-US" sz="900" b="0" i="0" u="none" strike="noStrike" cap="none" normalizeH="0" baseline="0" dirty="0">
                        <a:ln>
                          <a:noFill/>
                        </a:ln>
                        <a:solidFill>
                          <a:schemeClr val="tx1"/>
                        </a:solidFill>
                        <a:effectLst/>
                        <a:latin typeface="+mj-lt"/>
                        <a:cs typeface="Arial" pitchFamily="34" charset="0"/>
                      </a:endParaRPr>
                    </a:p>
                  </a:txBody>
                  <a:tcPr anchor="ctr" horzOverflow="overflow">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0" i="0" u="none" strike="noStrike" kern="1200" cap="none" normalizeH="0" baseline="0" dirty="0">
                          <a:ln>
                            <a:noFill/>
                          </a:ln>
                          <a:solidFill>
                            <a:schemeClr val="tx1"/>
                          </a:solidFill>
                          <a:effectLst/>
                          <a:latin typeface="+mn-lt"/>
                          <a:ea typeface="+mn-ea"/>
                          <a:cs typeface="Arial" pitchFamily="34" charset="0"/>
                        </a:rPr>
                        <a:t>0.90</a:t>
                      </a:r>
                      <a:endParaRPr kumimoji="0" lang="en-US" sz="900" b="0" i="0" u="none" strike="noStrike" kern="1200" cap="none" normalizeH="0" baseline="0" dirty="0">
                        <a:ln>
                          <a:noFill/>
                        </a:ln>
                        <a:solidFill>
                          <a:schemeClr val="tx1"/>
                        </a:solidFill>
                        <a:effectLst/>
                        <a:latin typeface="+mj-lt"/>
                        <a:ea typeface="+mn-ea"/>
                        <a:cs typeface="Arial" pitchFamily="34" charset="0"/>
                      </a:endParaRPr>
                    </a:p>
                  </a:txBody>
                  <a:tcPr anchor="ctr" horzOverflow="overflow">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0" i="0" u="none" strike="noStrike" kern="1200" cap="none" normalizeH="0" baseline="0" dirty="0">
                          <a:ln>
                            <a:noFill/>
                          </a:ln>
                          <a:solidFill>
                            <a:schemeClr val="tx1"/>
                          </a:solidFill>
                          <a:effectLst/>
                          <a:latin typeface="+mn-lt"/>
                          <a:ea typeface="+mn-ea"/>
                          <a:cs typeface="Arial" pitchFamily="34" charset="0"/>
                        </a:rPr>
                        <a:t>0.90</a:t>
                      </a:r>
                      <a:endParaRPr kumimoji="0" lang="en-US" sz="900" b="0" i="0" u="none" strike="noStrike" kern="1200" cap="none" normalizeH="0" baseline="0" dirty="0">
                        <a:ln>
                          <a:noFill/>
                        </a:ln>
                        <a:solidFill>
                          <a:schemeClr val="tx1"/>
                        </a:solidFill>
                        <a:effectLst/>
                        <a:latin typeface="+mj-lt"/>
                        <a:ea typeface="+mn-ea"/>
                        <a:cs typeface="Arial" pitchFamily="34" charset="0"/>
                      </a:endParaRPr>
                    </a:p>
                  </a:txBody>
                  <a:tcPr anchor="ctr" horzOverflow="overflow">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418624">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0" i="0" u="none" strike="noStrike" cap="none" normalizeH="0" baseline="0" dirty="0">
                          <a:ln>
                            <a:noFill/>
                          </a:ln>
                          <a:solidFill>
                            <a:schemeClr val="tx1"/>
                          </a:solidFill>
                          <a:effectLst/>
                          <a:latin typeface="+mj-lt"/>
                          <a:cs typeface="Arial" pitchFamily="34" charset="0"/>
                        </a:rPr>
                        <a:t>Historical Tracking Error</a:t>
                      </a:r>
                    </a:p>
                  </a:txBody>
                  <a:tcPr anchor="ctr" horzOverflow="overflow">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0" i="0" u="none" strike="noStrike" kern="1200" cap="none" normalizeH="0" baseline="0" dirty="0">
                          <a:ln>
                            <a:noFill/>
                          </a:ln>
                          <a:solidFill>
                            <a:schemeClr val="tx1"/>
                          </a:solidFill>
                          <a:effectLst/>
                          <a:latin typeface="+mn-lt"/>
                          <a:ea typeface="+mn-ea"/>
                          <a:cs typeface="Arial" pitchFamily="34" charset="0"/>
                        </a:rPr>
                        <a:t>3.85</a:t>
                      </a:r>
                      <a:endParaRPr kumimoji="0" lang="en-US" sz="900" b="0" i="0" u="none" strike="noStrike" kern="1200" cap="none" normalizeH="0" baseline="0" dirty="0">
                        <a:ln>
                          <a:noFill/>
                        </a:ln>
                        <a:solidFill>
                          <a:schemeClr val="tx1"/>
                        </a:solidFill>
                        <a:effectLst/>
                        <a:latin typeface="+mj-lt"/>
                        <a:ea typeface="+mn-ea"/>
                        <a:cs typeface="Arial" pitchFamily="34" charset="0"/>
                      </a:endParaRPr>
                    </a:p>
                  </a:txBody>
                  <a:tcPr anchor="ctr" horzOverflow="overflow">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0" i="0" u="none" strike="noStrike" kern="1200" cap="none" normalizeH="0" baseline="0" dirty="0">
                          <a:ln>
                            <a:noFill/>
                          </a:ln>
                          <a:solidFill>
                            <a:schemeClr val="tx1"/>
                          </a:solidFill>
                          <a:effectLst/>
                          <a:latin typeface="+mn-lt"/>
                          <a:ea typeface="+mn-ea"/>
                          <a:cs typeface="Arial" pitchFamily="34" charset="0"/>
                        </a:rPr>
                        <a:t>3.85</a:t>
                      </a:r>
                    </a:p>
                  </a:txBody>
                  <a:tcPr anchor="ctr" horzOverflow="overflow">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418624">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0" i="0" u="none" strike="noStrike" cap="none" normalizeH="0" baseline="0" dirty="0">
                          <a:ln>
                            <a:noFill/>
                          </a:ln>
                          <a:solidFill>
                            <a:schemeClr val="tx1"/>
                          </a:solidFill>
                          <a:effectLst/>
                          <a:latin typeface="+mj-lt"/>
                          <a:cs typeface="Arial" pitchFamily="34" charset="0"/>
                        </a:rPr>
                        <a:t>Information Ratio</a:t>
                      </a:r>
                    </a:p>
                  </a:txBody>
                  <a:tcPr anchor="ctr" horzOverflow="overflow">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0" i="0" u="none" strike="noStrike" kern="1200" cap="none" normalizeH="0" baseline="0" dirty="0">
                          <a:ln>
                            <a:noFill/>
                          </a:ln>
                          <a:solidFill>
                            <a:schemeClr val="tx1"/>
                          </a:solidFill>
                          <a:effectLst/>
                          <a:latin typeface="+mn-lt"/>
                          <a:ea typeface="+mn-ea"/>
                          <a:cs typeface="Arial" pitchFamily="34" charset="0"/>
                        </a:rPr>
                        <a:t>1.04</a:t>
                      </a:r>
                      <a:endParaRPr kumimoji="0" lang="en-US" sz="900" b="0" i="0" u="none" strike="noStrike" kern="1200" cap="none" normalizeH="0" baseline="0" dirty="0">
                        <a:ln>
                          <a:noFill/>
                        </a:ln>
                        <a:solidFill>
                          <a:schemeClr val="tx1"/>
                        </a:solidFill>
                        <a:effectLst/>
                        <a:latin typeface="+mj-lt"/>
                        <a:ea typeface="+mn-ea"/>
                        <a:cs typeface="Arial" pitchFamily="34" charset="0"/>
                      </a:endParaRPr>
                    </a:p>
                  </a:txBody>
                  <a:tcPr anchor="ctr" horzOverflow="overflow">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0" i="0" u="none" strike="noStrike" kern="1200" cap="none" normalizeH="0" baseline="0" dirty="0">
                          <a:ln>
                            <a:noFill/>
                          </a:ln>
                          <a:solidFill>
                            <a:schemeClr val="tx1"/>
                          </a:solidFill>
                          <a:effectLst/>
                          <a:latin typeface="+mn-lt"/>
                          <a:ea typeface="+mn-ea"/>
                          <a:cs typeface="Arial" pitchFamily="34" charset="0"/>
                        </a:rPr>
                        <a:t>1.05</a:t>
                      </a:r>
                      <a:endParaRPr kumimoji="0" lang="en-US" sz="900" b="0" i="0" u="none" strike="noStrike" kern="1200" cap="none" normalizeH="0" baseline="0" dirty="0">
                        <a:ln>
                          <a:noFill/>
                        </a:ln>
                        <a:solidFill>
                          <a:schemeClr val="tx1"/>
                        </a:solidFill>
                        <a:effectLst/>
                        <a:latin typeface="+mj-lt"/>
                        <a:ea typeface="+mn-ea"/>
                        <a:cs typeface="Arial" pitchFamily="34" charset="0"/>
                      </a:endParaRPr>
                    </a:p>
                  </a:txBody>
                  <a:tcPr anchor="ctr" horzOverflow="overflow">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3512722971"/>
              </p:ext>
            </p:extLst>
          </p:nvPr>
        </p:nvGraphicFramePr>
        <p:xfrm>
          <a:off x="5509260" y="1609290"/>
          <a:ext cx="2932068" cy="493776"/>
        </p:xfrm>
        <a:graphic>
          <a:graphicData uri="http://schemas.openxmlformats.org/drawingml/2006/table">
            <a:tbl>
              <a:tblPr firstRow="1" bandRow="1">
                <a:tableStyleId>{5C22544A-7EE6-4342-B048-85BDC9FD1C3A}</a:tableStyleId>
              </a:tblPr>
              <a:tblGrid>
                <a:gridCol w="1349378">
                  <a:extLst>
                    <a:ext uri="{9D8B030D-6E8A-4147-A177-3AD203B41FA5}">
                      <a16:colId xmlns:a16="http://schemas.microsoft.com/office/drawing/2014/main" val="20000"/>
                    </a:ext>
                  </a:extLst>
                </a:gridCol>
                <a:gridCol w="791345">
                  <a:extLst>
                    <a:ext uri="{9D8B030D-6E8A-4147-A177-3AD203B41FA5}">
                      <a16:colId xmlns:a16="http://schemas.microsoft.com/office/drawing/2014/main" val="20001"/>
                    </a:ext>
                  </a:extLst>
                </a:gridCol>
                <a:gridCol w="791345">
                  <a:extLst>
                    <a:ext uri="{9D8B030D-6E8A-4147-A177-3AD203B41FA5}">
                      <a16:colId xmlns:a16="http://schemas.microsoft.com/office/drawing/2014/main" val="20002"/>
                    </a:ext>
                  </a:extLst>
                </a:gridCol>
              </a:tblGrid>
              <a:tr h="493776">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1" i="0" u="none" strike="noStrike" cap="none" normalizeH="0" baseline="0" dirty="0">
                          <a:ln>
                            <a:noFill/>
                          </a:ln>
                          <a:solidFill>
                            <a:schemeClr val="bg1"/>
                          </a:solidFill>
                          <a:effectLst/>
                          <a:latin typeface="+mj-lt"/>
                          <a:cs typeface="Arial" pitchFamily="34" charset="0"/>
                        </a:rPr>
                        <a:t>3-Year Risk/Return Statistics</a:t>
                      </a:r>
                    </a:p>
                  </a:txBody>
                  <a:tcPr anchor="ctr" horzOverflow="overflow">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76869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1" i="0" u="none" strike="noStrike" cap="none" normalizeH="0" baseline="0" dirty="0">
                          <a:ln>
                            <a:noFill/>
                          </a:ln>
                          <a:solidFill>
                            <a:schemeClr val="bg1"/>
                          </a:solidFill>
                          <a:effectLst/>
                          <a:latin typeface="+mj-lt"/>
                          <a:cs typeface="Arial" pitchFamily="34" charset="0"/>
                        </a:rPr>
                        <a:t>Class A</a:t>
                      </a:r>
                      <a:r>
                        <a:rPr kumimoji="0" lang="en-US" sz="900" b="1" i="0" u="none" strike="noStrike" cap="none" normalizeH="0" baseline="30000" dirty="0">
                          <a:ln>
                            <a:noFill/>
                          </a:ln>
                          <a:solidFill>
                            <a:schemeClr val="bg1"/>
                          </a:solidFill>
                          <a:effectLst/>
                          <a:latin typeface="Arial" charset="0"/>
                          <a:cs typeface="Arial" charset="0"/>
                        </a:rPr>
                        <a:t>†</a:t>
                      </a:r>
                      <a:endParaRPr kumimoji="0" lang="en-US" sz="900" b="1" i="0" u="none" strike="noStrike" cap="none" normalizeH="0" baseline="0" dirty="0">
                        <a:ln>
                          <a:noFill/>
                        </a:ln>
                        <a:solidFill>
                          <a:schemeClr val="bg1"/>
                        </a:solidFill>
                        <a:effectLst/>
                        <a:latin typeface="+mj-lt"/>
                        <a:cs typeface="Arial" pitchFamily="34" charset="0"/>
                      </a:endParaRPr>
                    </a:p>
                  </a:txBody>
                  <a:tcPr anchor="ctr" horzOverflow="overflow">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76869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1" i="0" u="none" strike="noStrike" cap="none" normalizeH="0" baseline="0" dirty="0">
                          <a:ln>
                            <a:noFill/>
                          </a:ln>
                          <a:solidFill>
                            <a:schemeClr val="bg1"/>
                          </a:solidFill>
                          <a:effectLst/>
                          <a:latin typeface="+mj-lt"/>
                          <a:cs typeface="Arial" pitchFamily="34" charset="0"/>
                        </a:rPr>
                        <a:t>Class I</a:t>
                      </a:r>
                      <a:r>
                        <a:rPr kumimoji="0" lang="en-US" sz="900" b="1" i="0" u="none" strike="noStrike" cap="none" normalizeH="0" baseline="30000" dirty="0">
                          <a:ln>
                            <a:noFill/>
                          </a:ln>
                          <a:solidFill>
                            <a:schemeClr val="bg1"/>
                          </a:solidFill>
                          <a:effectLst/>
                          <a:latin typeface="Arial" charset="0"/>
                          <a:cs typeface="Arial" charset="0"/>
                        </a:rPr>
                        <a:t>†</a:t>
                      </a:r>
                      <a:endParaRPr kumimoji="0" lang="en-US" sz="900" b="1" i="0" u="none" strike="noStrike" cap="none" normalizeH="0" baseline="0" dirty="0">
                        <a:ln>
                          <a:noFill/>
                        </a:ln>
                        <a:solidFill>
                          <a:schemeClr val="bg1"/>
                        </a:solidFill>
                        <a:effectLst/>
                        <a:latin typeface="+mj-lt"/>
                        <a:cs typeface="Arial" pitchFamily="34" charset="0"/>
                      </a:endParaRPr>
                    </a:p>
                  </a:txBody>
                  <a:tcPr anchor="ctr" horzOverflow="overflow">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768692"/>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5594760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337D5C-1636-D3B2-98A6-C2B8D432CF0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6498B5E-4FF1-5596-AF38-C33F5A9EDD8B}"/>
              </a:ext>
            </a:extLst>
          </p:cNvPr>
          <p:cNvSpPr>
            <a:spLocks noGrp="1"/>
          </p:cNvSpPr>
          <p:nvPr>
            <p:ph type="title"/>
          </p:nvPr>
        </p:nvSpPr>
        <p:spPr/>
        <p:txBody>
          <a:bodyPr/>
          <a:lstStyle/>
          <a:p>
            <a:r>
              <a:rPr lang="en-US" dirty="0"/>
              <a:t>Performance</a:t>
            </a:r>
            <a:br>
              <a:rPr lang="en-US" dirty="0">
                <a:solidFill>
                  <a:srgbClr val="172934"/>
                </a:solidFill>
              </a:rPr>
            </a:br>
            <a:r>
              <a:rPr lang="en-US" sz="1600" b="1" dirty="0">
                <a:solidFill>
                  <a:srgbClr val="768692"/>
                </a:solidFill>
              </a:rPr>
              <a:t>As of March 31, 2026</a:t>
            </a:r>
          </a:p>
        </p:txBody>
      </p:sp>
      <p:sp>
        <p:nvSpPr>
          <p:cNvPr id="3" name="Slide Number Placeholder 2">
            <a:extLst>
              <a:ext uri="{FF2B5EF4-FFF2-40B4-BE49-F238E27FC236}">
                <a16:creationId xmlns:a16="http://schemas.microsoft.com/office/drawing/2014/main" id="{B00C2C1C-441D-93E0-CC57-432D984BE1A3}"/>
              </a:ext>
            </a:extLst>
          </p:cNvPr>
          <p:cNvSpPr>
            <a:spLocks noGrp="1"/>
          </p:cNvSpPr>
          <p:nvPr>
            <p:ph type="sldNum" sz="quarter" idx="14"/>
          </p:nvPr>
        </p:nvSpPr>
        <p:spPr/>
        <p:txBody>
          <a:bodyPr/>
          <a:lstStyle/>
          <a:p>
            <a:pPr>
              <a:defRPr/>
            </a:pPr>
            <a:fld id="{E6474CC2-1230-4213-AD1A-4B2FEEABA7A1}" type="slidenum">
              <a:rPr lang="en-US" smtClean="0"/>
              <a:pPr>
                <a:defRPr/>
              </a:pPr>
              <a:t>32</a:t>
            </a:fld>
            <a:endParaRPr lang="en-US" dirty="0"/>
          </a:p>
        </p:txBody>
      </p:sp>
      <p:sp>
        <p:nvSpPr>
          <p:cNvPr id="8" name="Text Box 21">
            <a:extLst>
              <a:ext uri="{FF2B5EF4-FFF2-40B4-BE49-F238E27FC236}">
                <a16:creationId xmlns:a16="http://schemas.microsoft.com/office/drawing/2014/main" id="{0F6D882C-8689-A2B2-884D-130E5082EAE8}"/>
              </a:ext>
            </a:extLst>
          </p:cNvPr>
          <p:cNvSpPr txBox="1">
            <a:spLocks noChangeArrowheads="1"/>
          </p:cNvSpPr>
          <p:nvPr/>
        </p:nvSpPr>
        <p:spPr bwMode="auto">
          <a:xfrm>
            <a:off x="327880" y="3640333"/>
            <a:ext cx="7995145" cy="2898229"/>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87763" tIns="45720" rIns="87763" bIns="4572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a:spcBef>
                <a:spcPts val="300"/>
              </a:spcBef>
              <a:spcAft>
                <a:spcPts val="0"/>
              </a:spcAft>
              <a:buFontTx/>
              <a:buNone/>
            </a:pPr>
            <a:r>
              <a:rPr lang="en-US" sz="800" baseline="30000" dirty="0">
                <a:solidFill>
                  <a:srgbClr val="000000"/>
                </a:solidFill>
              </a:rPr>
              <a:t>1</a:t>
            </a:r>
            <a:r>
              <a:rPr lang="en-US" sz="800" dirty="0">
                <a:solidFill>
                  <a:srgbClr val="000000"/>
                </a:solidFill>
              </a:rPr>
              <a:t> Inception date is 6/22/95. </a:t>
            </a:r>
          </a:p>
          <a:p>
            <a:pPr>
              <a:spcBef>
                <a:spcPts val="300"/>
              </a:spcBef>
              <a:spcAft>
                <a:spcPts val="0"/>
              </a:spcAft>
              <a:buNone/>
            </a:pPr>
            <a:r>
              <a:rPr lang="en-US" sz="800" dirty="0"/>
              <a:t>Fidelity launched new Advisor share classes of the Fidelity Large Cap Stock Fund on 11/18/25. Shares of the previously separate Fidelity Advisor Large Cap Fund were merged into the newly created and corresponding classes of the Fidelity Large Cap Stock Fund. All share classes now share the same portfolio.</a:t>
            </a:r>
          </a:p>
          <a:p>
            <a:pPr eaLnBrk="1" hangingPunct="1">
              <a:spcBef>
                <a:spcPts val="300"/>
              </a:spcBef>
              <a:buClrTx/>
              <a:buSzTx/>
              <a:buNone/>
            </a:pPr>
            <a:r>
              <a:rPr lang="en-US" sz="800" b="1" baseline="30000" dirty="0">
                <a:latin typeface="Arial" charset="0"/>
                <a:cs typeface="Arial" charset="0"/>
              </a:rPr>
              <a:t>†</a:t>
            </a:r>
            <a:r>
              <a:rPr lang="en-US" sz="800" b="1" baseline="30000" dirty="0"/>
              <a:t> </a:t>
            </a:r>
            <a:r>
              <a:rPr lang="en-US" sz="800" b="1" dirty="0"/>
              <a:t>Initial offering of Class Z took place on 9/11/25. Returns and Yields prior to 11/13/25 are those of Fidelity</a:t>
            </a:r>
            <a:r>
              <a:rPr lang="en-US" sz="800" b="1" baseline="30000" dirty="0"/>
              <a:t>®</a:t>
            </a:r>
            <a:r>
              <a:rPr lang="en-US" sz="800" b="1" dirty="0"/>
              <a:t> Large Cap Stock Fund retail share class.</a:t>
            </a:r>
          </a:p>
          <a:p>
            <a:pPr algn="just" eaLnBrk="1" hangingPunct="1">
              <a:spcBef>
                <a:spcPts val="300"/>
              </a:spcBef>
              <a:buClrTx/>
              <a:buSzTx/>
              <a:buNone/>
            </a:pPr>
            <a:r>
              <a:rPr lang="en-US" sz="800" b="1" dirty="0"/>
              <a:t>* </a:t>
            </a:r>
            <a:r>
              <a:rPr lang="en-US" sz="800" dirty="0"/>
              <a:t>Morningstar Total Percentile Rank for these periods are sourced from Morningstar and are based on share class extended performance returns as calculated by Morningstar’s total return database.</a:t>
            </a:r>
            <a:endParaRPr lang="en-US" sz="800" dirty="0">
              <a:solidFill>
                <a:srgbClr val="000000"/>
              </a:solidFill>
            </a:endParaRPr>
          </a:p>
          <a:p>
            <a:pPr>
              <a:spcBef>
                <a:spcPts val="200"/>
              </a:spcBef>
              <a:buFontTx/>
              <a:buNone/>
            </a:pPr>
            <a:r>
              <a:rPr lang="en-US" sz="800" dirty="0">
                <a:solidFill>
                  <a:srgbClr val="000000"/>
                </a:solidFill>
              </a:rPr>
              <a:t>Morningstar Averages represent the average return of all funds within their respective mutual fund investment category. The number of funds in each category periodically changes. The ranks for FA Large Cap Stock Fund were based on the Morningstar US Fund Large Blend Category Average. Morningstar Total Percentile Rank is calculated using Morningstar’s total return database. The calculation of total return is determined each month by taking the change in monthly net asset value, reinvesting all income and capital gains distributions during that month, and dividing by the starting NAV. Reinvestments are made using the actual reinvestment NAV, and daily payoffs are reinvested monthly. Multiple share classes of a fund have a common portfolio but impose different expense structures.</a:t>
            </a:r>
          </a:p>
          <a:p>
            <a:pPr>
              <a:spcBef>
                <a:spcPts val="300"/>
              </a:spcBef>
              <a:spcAft>
                <a:spcPts val="0"/>
              </a:spcAft>
              <a:buFontTx/>
              <a:buNone/>
            </a:pPr>
            <a:r>
              <a:rPr lang="en-US" sz="900" b="1" dirty="0">
                <a:solidFill>
                  <a:srgbClr val="000000"/>
                </a:solidFill>
              </a:rPr>
              <a:t>Performance data shown represents past performance and is no guarantee of future results. Investment return and principal value of an investment will fluctuate; therefore, you may have a gain or loss when you sell your shares. Current performance may be higher or lower than that quoted. To learn more or to obtain the most recent month-end or other share-class performance, visit fidelity.com, institutional.fidelity.com, or 401k.com.</a:t>
            </a:r>
          </a:p>
          <a:p>
            <a:pPr>
              <a:spcBef>
                <a:spcPts val="200"/>
              </a:spcBef>
              <a:buFontTx/>
              <a:buNone/>
            </a:pPr>
            <a:r>
              <a:rPr lang="en-US" sz="800" dirty="0">
                <a:solidFill>
                  <a:srgbClr val="000000"/>
                </a:solidFill>
              </a:rPr>
              <a:t>It is not possible to invest directly in an index. All market indices are unmanaged. Index performance is not meant to represent that of any Fidelity mutual fund.</a:t>
            </a:r>
          </a:p>
          <a:p>
            <a:pPr>
              <a:spcBef>
                <a:spcPts val="200"/>
              </a:spcBef>
              <a:buFontTx/>
              <a:buNone/>
            </a:pPr>
            <a:r>
              <a:rPr lang="en-US" sz="800" dirty="0">
                <a:solidFill>
                  <a:srgbClr val="000000"/>
                </a:solidFill>
              </a:rPr>
              <a:t>Gross Expense Ratio/Expense Ratio before reductions is the total annual class operating expense ratio from the most recent prospectus and generally is based on amounts incurred during the most recent fiscal year.</a:t>
            </a:r>
          </a:p>
          <a:p>
            <a:pPr>
              <a:spcBef>
                <a:spcPts val="200"/>
              </a:spcBef>
              <a:buNone/>
            </a:pPr>
            <a:r>
              <a:rPr lang="en-US" sz="800" b="1" dirty="0">
                <a:solidFill>
                  <a:srgbClr val="000000"/>
                </a:solidFill>
              </a:rPr>
              <a:t>Class Z is available only to eligible investors as described in the fund’s prospectus. </a:t>
            </a:r>
            <a:endParaRPr lang="en-US" sz="800" dirty="0">
              <a:solidFill>
                <a:srgbClr val="000000"/>
              </a:solidFill>
            </a:endParaRPr>
          </a:p>
          <a:p>
            <a:pPr>
              <a:spcBef>
                <a:spcPts val="200"/>
              </a:spcBef>
              <a:buFontTx/>
              <a:buNone/>
            </a:pPr>
            <a:r>
              <a:rPr lang="en-US" sz="800" dirty="0">
                <a:solidFill>
                  <a:srgbClr val="000000"/>
                </a:solidFill>
              </a:rPr>
              <a:t>Source: Fidelity Investments and Morningstar.</a:t>
            </a:r>
          </a:p>
        </p:txBody>
      </p:sp>
      <p:graphicFrame>
        <p:nvGraphicFramePr>
          <p:cNvPr id="9" name="Group 468">
            <a:extLst>
              <a:ext uri="{FF2B5EF4-FFF2-40B4-BE49-F238E27FC236}">
                <a16:creationId xmlns:a16="http://schemas.microsoft.com/office/drawing/2014/main" id="{328170E9-3B81-9E6E-B670-D8D40590F4EC}"/>
              </a:ext>
            </a:extLst>
          </p:cNvPr>
          <p:cNvGraphicFramePr>
            <a:graphicFrameLocks noGrp="1"/>
          </p:cNvGraphicFramePr>
          <p:nvPr>
            <p:extLst>
              <p:ext uri="{D42A27DB-BD31-4B8C-83A1-F6EECF244321}">
                <p14:modId xmlns:p14="http://schemas.microsoft.com/office/powerpoint/2010/main" val="2877934776"/>
              </p:ext>
            </p:extLst>
          </p:nvPr>
        </p:nvGraphicFramePr>
        <p:xfrm>
          <a:off x="417771" y="965646"/>
          <a:ext cx="8088051" cy="1910890"/>
        </p:xfrm>
        <a:graphic>
          <a:graphicData uri="http://schemas.openxmlformats.org/drawingml/2006/table">
            <a:tbl>
              <a:tblPr/>
              <a:tblGrid>
                <a:gridCol w="2386053">
                  <a:extLst>
                    <a:ext uri="{9D8B030D-6E8A-4147-A177-3AD203B41FA5}">
                      <a16:colId xmlns:a16="http://schemas.microsoft.com/office/drawing/2014/main" val="20000"/>
                    </a:ext>
                  </a:extLst>
                </a:gridCol>
                <a:gridCol w="789714">
                  <a:extLst>
                    <a:ext uri="{9D8B030D-6E8A-4147-A177-3AD203B41FA5}">
                      <a16:colId xmlns:a16="http://schemas.microsoft.com/office/drawing/2014/main" val="3683204406"/>
                    </a:ext>
                  </a:extLst>
                </a:gridCol>
                <a:gridCol w="818714">
                  <a:extLst>
                    <a:ext uri="{9D8B030D-6E8A-4147-A177-3AD203B41FA5}">
                      <a16:colId xmlns:a16="http://schemas.microsoft.com/office/drawing/2014/main" val="20001"/>
                    </a:ext>
                  </a:extLst>
                </a:gridCol>
                <a:gridCol w="818714">
                  <a:extLst>
                    <a:ext uri="{9D8B030D-6E8A-4147-A177-3AD203B41FA5}">
                      <a16:colId xmlns:a16="http://schemas.microsoft.com/office/drawing/2014/main" val="20002"/>
                    </a:ext>
                  </a:extLst>
                </a:gridCol>
                <a:gridCol w="818714">
                  <a:extLst>
                    <a:ext uri="{9D8B030D-6E8A-4147-A177-3AD203B41FA5}">
                      <a16:colId xmlns:a16="http://schemas.microsoft.com/office/drawing/2014/main" val="20003"/>
                    </a:ext>
                  </a:extLst>
                </a:gridCol>
                <a:gridCol w="818714">
                  <a:extLst>
                    <a:ext uri="{9D8B030D-6E8A-4147-A177-3AD203B41FA5}">
                      <a16:colId xmlns:a16="http://schemas.microsoft.com/office/drawing/2014/main" val="20004"/>
                    </a:ext>
                  </a:extLst>
                </a:gridCol>
                <a:gridCol w="818714">
                  <a:extLst>
                    <a:ext uri="{9D8B030D-6E8A-4147-A177-3AD203B41FA5}">
                      <a16:colId xmlns:a16="http://schemas.microsoft.com/office/drawing/2014/main" val="20005"/>
                    </a:ext>
                  </a:extLst>
                </a:gridCol>
                <a:gridCol w="818714">
                  <a:extLst>
                    <a:ext uri="{9D8B030D-6E8A-4147-A177-3AD203B41FA5}">
                      <a16:colId xmlns:a16="http://schemas.microsoft.com/office/drawing/2014/main" val="20006"/>
                    </a:ext>
                  </a:extLst>
                </a:gridCol>
              </a:tblGrid>
              <a:tr h="470853">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1" i="0" u="none" strike="noStrike" cap="none" normalizeH="0" baseline="0" dirty="0">
                          <a:ln>
                            <a:noFill/>
                          </a:ln>
                          <a:solidFill>
                            <a:schemeClr val="bg1"/>
                          </a:solidFill>
                          <a:effectLst/>
                          <a:latin typeface="+mj-lt"/>
                          <a:cs typeface="Arial" pitchFamily="34" charset="0"/>
                        </a:rPr>
                        <a:t>Average Annual Total Returns (%)</a:t>
                      </a:r>
                    </a:p>
                  </a:txBody>
                  <a:tcPr marL="45720" marR="0" marT="0" marB="0" anchor="ctr" horzOverflow="overflow">
                    <a:lnL cap="flat">
                      <a:noFill/>
                    </a:lnL>
                    <a:lnR w="12700" cap="flat" cmpd="sng" algn="ctr">
                      <a:noFill/>
                      <a:prstDash val="solid"/>
                      <a:round/>
                      <a:headEnd type="none" w="med" len="med"/>
                      <a:tailEnd type="none" w="med" len="med"/>
                    </a:lnR>
                    <a:lnT cap="flat">
                      <a:noFill/>
                    </a:lnT>
                    <a:lnB w="28575" cap="flat" cmpd="sng" algn="ctr">
                      <a:noFill/>
                      <a:prstDash val="solid"/>
                      <a:round/>
                      <a:headEnd type="none" w="med" len="med"/>
                      <a:tailEnd type="none" w="med" len="med"/>
                    </a:lnB>
                    <a:lnTlToBr>
                      <a:noFill/>
                    </a:lnTlToBr>
                    <a:lnBlToTr>
                      <a:noFill/>
                    </a:lnBlToTr>
                    <a:solidFill>
                      <a:srgbClr val="76869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1" i="0" u="none" strike="noStrike" cap="none" normalizeH="0" baseline="0" dirty="0">
                          <a:ln>
                            <a:noFill/>
                          </a:ln>
                          <a:solidFill>
                            <a:schemeClr val="bg1"/>
                          </a:solidFill>
                          <a:effectLst/>
                          <a:latin typeface="+mj-lt"/>
                          <a:cs typeface="Arial" pitchFamily="34" charset="0"/>
                        </a:rPr>
                        <a:t>Cumulative</a:t>
                      </a:r>
                    </a:p>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1" i="0" u="none" strike="noStrike" cap="none" normalizeH="0" baseline="0" dirty="0">
                          <a:ln>
                            <a:noFill/>
                          </a:ln>
                          <a:solidFill>
                            <a:schemeClr val="bg1"/>
                          </a:solidFill>
                          <a:effectLst/>
                          <a:latin typeface="+mj-lt"/>
                          <a:cs typeface="Arial" pitchFamily="34" charset="0"/>
                        </a:rPr>
                        <a:t>3-Month</a:t>
                      </a:r>
                    </a:p>
                  </a:txBody>
                  <a:tcPr marL="0" marR="0" marT="0" marB="0" anchor="ctr" horzOverflow="overflow">
                    <a:lnL w="12700" cap="flat" cmpd="sng" algn="ctr">
                      <a:noFill/>
                      <a:prstDash val="solid"/>
                      <a:round/>
                      <a:headEnd type="none" w="med" len="med"/>
                      <a:tailEnd type="none" w="med" len="med"/>
                    </a:lnL>
                    <a:lnR>
                      <a:noFill/>
                    </a:lnR>
                    <a:lnT cap="flat">
                      <a:noFill/>
                    </a:lnT>
                    <a:lnB w="28575" cap="flat" cmpd="sng" algn="ctr">
                      <a:noFill/>
                      <a:prstDash val="solid"/>
                      <a:round/>
                      <a:headEnd type="none" w="med" len="med"/>
                      <a:tailEnd type="none" w="med" len="med"/>
                    </a:lnB>
                    <a:lnTlToBr>
                      <a:noFill/>
                    </a:lnTlToBr>
                    <a:lnBlToTr>
                      <a:noFill/>
                    </a:lnBlToTr>
                    <a:solidFill>
                      <a:srgbClr val="76869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1" i="0" u="none" strike="noStrike" cap="none" normalizeH="0" baseline="0" dirty="0">
                          <a:ln>
                            <a:noFill/>
                          </a:ln>
                          <a:solidFill>
                            <a:schemeClr val="bg1"/>
                          </a:solidFill>
                          <a:effectLst/>
                          <a:latin typeface="+mj-lt"/>
                          <a:cs typeface="Arial" pitchFamily="34" charset="0"/>
                        </a:rPr>
                        <a:t>Cumulative  YTD</a:t>
                      </a:r>
                    </a:p>
                  </a:txBody>
                  <a:tcPr marL="0" marR="0" marT="0" marB="0" anchor="ctr" horzOverflow="overflow">
                    <a:lnL w="12700" cap="flat" cmpd="sng" algn="ctr">
                      <a:noFill/>
                      <a:prstDash val="solid"/>
                      <a:round/>
                      <a:headEnd type="none" w="med" len="med"/>
                      <a:tailEnd type="none" w="med" len="med"/>
                    </a:lnL>
                    <a:lnR>
                      <a:noFill/>
                    </a:lnR>
                    <a:lnT cap="flat">
                      <a:noFill/>
                    </a:lnT>
                    <a:lnB w="28575" cap="flat" cmpd="sng" algn="ctr">
                      <a:noFill/>
                      <a:prstDash val="solid"/>
                      <a:round/>
                      <a:headEnd type="none" w="med" len="med"/>
                      <a:tailEnd type="none" w="med" len="med"/>
                    </a:lnB>
                    <a:lnTlToBr>
                      <a:noFill/>
                    </a:lnTlToBr>
                    <a:lnBlToTr>
                      <a:noFill/>
                    </a:lnBlToTr>
                    <a:solidFill>
                      <a:srgbClr val="76869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1" i="0" u="none" strike="noStrike" cap="none" normalizeH="0" baseline="0" dirty="0">
                          <a:ln>
                            <a:noFill/>
                          </a:ln>
                          <a:solidFill>
                            <a:schemeClr val="bg1"/>
                          </a:solidFill>
                          <a:effectLst/>
                          <a:latin typeface="+mj-lt"/>
                          <a:cs typeface="Arial" pitchFamily="34" charset="0"/>
                        </a:rPr>
                        <a:t>1-Year</a:t>
                      </a:r>
                    </a:p>
                  </a:txBody>
                  <a:tcPr marL="0" marR="0" marT="0" marB="0" anchor="ctr" horzOverflow="overflow">
                    <a:lnL>
                      <a:noFill/>
                    </a:lnL>
                    <a:lnR>
                      <a:noFill/>
                    </a:lnR>
                    <a:lnT cap="flat">
                      <a:noFill/>
                    </a:lnT>
                    <a:lnB w="28575" cap="flat" cmpd="sng" algn="ctr">
                      <a:noFill/>
                      <a:prstDash val="solid"/>
                      <a:round/>
                      <a:headEnd type="none" w="med" len="med"/>
                      <a:tailEnd type="none" w="med" len="med"/>
                    </a:lnB>
                    <a:lnTlToBr>
                      <a:noFill/>
                    </a:lnTlToBr>
                    <a:lnBlToTr>
                      <a:noFill/>
                    </a:lnBlToTr>
                    <a:solidFill>
                      <a:srgbClr val="76869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1" i="0" u="none" strike="noStrike" cap="none" normalizeH="0" baseline="0" dirty="0">
                          <a:ln>
                            <a:noFill/>
                          </a:ln>
                          <a:solidFill>
                            <a:schemeClr val="bg1"/>
                          </a:solidFill>
                          <a:effectLst/>
                          <a:latin typeface="+mj-lt"/>
                          <a:cs typeface="Arial" pitchFamily="34" charset="0"/>
                        </a:rPr>
                        <a:t>3-Year</a:t>
                      </a:r>
                    </a:p>
                  </a:txBody>
                  <a:tcPr marL="0" marR="0" marT="0" marB="0" anchor="ctr" horzOverflow="overflow">
                    <a:lnL>
                      <a:noFill/>
                    </a:lnL>
                    <a:lnR>
                      <a:noFill/>
                    </a:lnR>
                    <a:lnT cap="flat">
                      <a:noFill/>
                    </a:lnT>
                    <a:lnB w="28575" cap="flat" cmpd="sng" algn="ctr">
                      <a:noFill/>
                      <a:prstDash val="solid"/>
                      <a:round/>
                      <a:headEnd type="none" w="med" len="med"/>
                      <a:tailEnd type="none" w="med" len="med"/>
                    </a:lnB>
                    <a:lnTlToBr>
                      <a:noFill/>
                    </a:lnTlToBr>
                    <a:lnBlToTr>
                      <a:noFill/>
                    </a:lnBlToTr>
                    <a:solidFill>
                      <a:srgbClr val="768692"/>
                    </a:solidFill>
                  </a:tcPr>
                </a:tc>
                <a:tc>
                  <a:txBody>
                    <a:bodyPr/>
                    <a:lstStyle/>
                    <a:p>
                      <a:pPr algn="ctr"/>
                      <a:r>
                        <a:rPr lang="en-US" sz="900" b="1" dirty="0">
                          <a:solidFill>
                            <a:schemeClr val="bg1"/>
                          </a:solidFill>
                          <a:latin typeface="+mj-lt"/>
                          <a:cs typeface="Arial" pitchFamily="34" charset="0"/>
                        </a:rPr>
                        <a:t>5-Year</a:t>
                      </a:r>
                    </a:p>
                  </a:txBody>
                  <a:tcPr marL="0" marR="0" marT="0" marB="0" anchor="ctr" horzOverflow="overflow">
                    <a:lnL>
                      <a:noFill/>
                    </a:lnL>
                    <a:lnR cap="flat">
                      <a:noFill/>
                    </a:lnR>
                    <a:lnT cap="flat">
                      <a:noFill/>
                    </a:lnT>
                    <a:lnB w="28575" cap="flat" cmpd="sng" algn="ctr">
                      <a:noFill/>
                      <a:prstDash val="solid"/>
                      <a:round/>
                      <a:headEnd type="none" w="med" len="med"/>
                      <a:tailEnd type="none" w="med" len="med"/>
                    </a:lnB>
                    <a:lnTlToBr>
                      <a:noFill/>
                    </a:lnTlToBr>
                    <a:lnBlToTr>
                      <a:noFill/>
                    </a:lnBlToTr>
                    <a:solidFill>
                      <a:srgbClr val="768692"/>
                    </a:solidFill>
                  </a:tcPr>
                </a:tc>
                <a:tc>
                  <a:txBody>
                    <a:bodyPr/>
                    <a:lstStyle/>
                    <a:p>
                      <a:pPr algn="ctr"/>
                      <a:r>
                        <a:rPr lang="en-US" sz="900" b="1" dirty="0">
                          <a:solidFill>
                            <a:schemeClr val="bg1"/>
                          </a:solidFill>
                          <a:latin typeface="+mj-lt"/>
                          <a:cs typeface="Arial" pitchFamily="34" charset="0"/>
                        </a:rPr>
                        <a:t>10-Year</a:t>
                      </a:r>
                    </a:p>
                  </a:txBody>
                  <a:tcPr marL="0" marR="0" marT="0" marB="0" anchor="ctr" horzOverflow="overflow">
                    <a:lnL>
                      <a:noFill/>
                    </a:lnL>
                    <a:lnR cap="flat">
                      <a:noFill/>
                    </a:lnR>
                    <a:lnT cap="flat">
                      <a:noFill/>
                    </a:lnT>
                    <a:lnB w="28575" cap="flat" cmpd="sng" algn="ctr">
                      <a:noFill/>
                      <a:prstDash val="solid"/>
                      <a:round/>
                      <a:headEnd type="none" w="med" len="med"/>
                      <a:tailEnd type="none" w="med" len="med"/>
                    </a:lnB>
                    <a:lnTlToBr>
                      <a:noFill/>
                    </a:lnTlToBr>
                    <a:lnBlToTr>
                      <a:noFill/>
                    </a:lnBlToTr>
                    <a:solidFill>
                      <a:srgbClr val="76869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1" i="0" u="none" strike="noStrike" cap="none" normalizeH="0" baseline="0" dirty="0">
                          <a:ln>
                            <a:noFill/>
                          </a:ln>
                          <a:solidFill>
                            <a:schemeClr val="bg1"/>
                          </a:solidFill>
                          <a:effectLst/>
                          <a:latin typeface="+mj-lt"/>
                          <a:cs typeface="Arial" pitchFamily="34" charset="0"/>
                        </a:rPr>
                        <a:t>Since  Inception</a:t>
                      </a:r>
                      <a:r>
                        <a:rPr kumimoji="0" lang="en-US" sz="900" b="1" i="0" u="none" strike="noStrike" cap="none" normalizeH="0" baseline="30000" dirty="0">
                          <a:ln>
                            <a:noFill/>
                          </a:ln>
                          <a:solidFill>
                            <a:schemeClr val="bg1"/>
                          </a:solidFill>
                          <a:effectLst/>
                          <a:latin typeface="+mj-lt"/>
                          <a:cs typeface="Arial" pitchFamily="34" charset="0"/>
                        </a:rPr>
                        <a:t>1</a:t>
                      </a:r>
                    </a:p>
                  </a:txBody>
                  <a:tcPr marL="0" marR="0" marT="0" marB="0" anchor="ctr" horzOverflow="overflow">
                    <a:lnL>
                      <a:noFill/>
                    </a:lnL>
                    <a:lnR cap="flat">
                      <a:noFill/>
                    </a:lnR>
                    <a:lnT cap="flat">
                      <a:noFill/>
                    </a:lnT>
                    <a:lnB w="28575" cap="flat" cmpd="sng" algn="ctr">
                      <a:noFill/>
                      <a:prstDash val="solid"/>
                      <a:round/>
                      <a:headEnd type="none" w="med" len="med"/>
                      <a:tailEnd type="none" w="med" len="med"/>
                    </a:lnB>
                    <a:lnTlToBr>
                      <a:noFill/>
                    </a:lnTlToBr>
                    <a:lnBlToTr>
                      <a:noFill/>
                    </a:lnBlToTr>
                    <a:solidFill>
                      <a:srgbClr val="768692"/>
                    </a:solidFill>
                  </a:tcPr>
                </a:tc>
                <a:extLst>
                  <a:ext uri="{0D108BD9-81ED-4DB2-BD59-A6C34878D82A}">
                    <a16:rowId xmlns:a16="http://schemas.microsoft.com/office/drawing/2014/main" val="10000"/>
                  </a:ext>
                </a:extLst>
              </a:tr>
              <a:tr h="264471">
                <a:tc>
                  <a:txBody>
                    <a:bodyPr/>
                    <a:lstStyle/>
                    <a:p>
                      <a:pPr marL="0" marR="0" lvl="0" indent="0" algn="l" defTabSz="914400" rtl="0" eaLnBrk="1" fontAlgn="base" latinLnBrk="0" hangingPunct="1">
                        <a:lnSpc>
                          <a:spcPts val="1100"/>
                        </a:lnSpc>
                        <a:spcBef>
                          <a:spcPct val="0"/>
                        </a:spcBef>
                        <a:spcAft>
                          <a:spcPct val="0"/>
                        </a:spcAft>
                        <a:buClr>
                          <a:schemeClr val="bg2"/>
                        </a:buClr>
                        <a:buSzTx/>
                        <a:buFont typeface="Webdings" pitchFamily="18" charset="2"/>
                        <a:buNone/>
                        <a:tabLst/>
                        <a:defRPr/>
                      </a:pPr>
                      <a:r>
                        <a:rPr kumimoji="0" lang="en-US" sz="900" b="0" i="0" u="none" strike="noStrike" cap="none" normalizeH="0" baseline="0" dirty="0">
                          <a:ln>
                            <a:noFill/>
                          </a:ln>
                          <a:solidFill>
                            <a:schemeClr val="tx1"/>
                          </a:solidFill>
                          <a:effectLst/>
                          <a:latin typeface="Arial" charset="0"/>
                          <a:cs typeface="Arial" charset="0"/>
                        </a:rPr>
                        <a:t>FA Large Cap Stock Fund—CL Z</a:t>
                      </a:r>
                      <a:r>
                        <a:rPr kumimoji="0" lang="en-US" sz="900" b="0" i="0" u="none" strike="noStrike" cap="none" normalizeH="0" baseline="30000" dirty="0">
                          <a:ln>
                            <a:noFill/>
                          </a:ln>
                          <a:solidFill>
                            <a:schemeClr val="tx1"/>
                          </a:solidFill>
                          <a:effectLst/>
                          <a:latin typeface="Arial" charset="0"/>
                          <a:cs typeface="Arial" charset="0"/>
                        </a:rPr>
                        <a:t>†</a:t>
                      </a:r>
                      <a:r>
                        <a:rPr kumimoji="0" lang="en-US" sz="900" b="0" i="0" u="none" strike="noStrike" cap="none" normalizeH="0" baseline="0" dirty="0">
                          <a:ln>
                            <a:noFill/>
                          </a:ln>
                          <a:solidFill>
                            <a:schemeClr val="tx1"/>
                          </a:solidFill>
                          <a:effectLst/>
                          <a:latin typeface="Arial" charset="0"/>
                          <a:cs typeface="Arial" charset="0"/>
                        </a:rPr>
                        <a:t> (NAV)</a:t>
                      </a:r>
                    </a:p>
                  </a:txBody>
                  <a:tcPr marL="45720" marR="0" marT="0" marB="0" anchor="ctr" horzOverflow="overflow">
                    <a:lnL cap="flat">
                      <a:noFill/>
                    </a:lnL>
                    <a:lnR w="12700" cap="flat" cmpd="sng" algn="ctr">
                      <a:noFill/>
                      <a:prstDash val="solid"/>
                      <a:round/>
                      <a:headEnd type="none" w="med" len="med"/>
                      <a:tailEnd type="none" w="med" len="med"/>
                    </a:lnR>
                    <a:lnT w="28575"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buNone/>
                      </a:pPr>
                      <a:r>
                        <a:rPr kumimoji="0" lang="en-US" sz="900" b="0" i="0" u="none" strike="noStrike" kern="1200" cap="none" normalizeH="0" baseline="0" dirty="0">
                          <a:ln>
                            <a:noFill/>
                          </a:ln>
                          <a:solidFill>
                            <a:schemeClr val="tx1"/>
                          </a:solidFill>
                          <a:effectLst/>
                          <a:latin typeface="+mn-lt"/>
                          <a:ea typeface="+mn-ea"/>
                          <a:cs typeface="+mn-cs"/>
                        </a:rPr>
                        <a:t>-1.88</a:t>
                      </a:r>
                    </a:p>
                  </a:txBody>
                  <a:tcPr marL="9525" marR="9525" marT="9525" marB="0" anchor="ctr">
                    <a:lnL w="12700" cap="flat" cmpd="sng" algn="ctr">
                      <a:noFill/>
                      <a:prstDash val="solid"/>
                      <a:round/>
                      <a:headEnd type="none" w="med" len="med"/>
                      <a:tailEnd type="none" w="med" len="med"/>
                    </a:lnL>
                    <a:lnR>
                      <a:noFill/>
                    </a:lnR>
                    <a:lnT w="28575"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buNone/>
                      </a:pPr>
                      <a:r>
                        <a:rPr kumimoji="0" lang="en-US" sz="900" b="0" i="0" u="none" strike="noStrike" kern="1200" cap="none" normalizeH="0" baseline="0" dirty="0">
                          <a:ln>
                            <a:noFill/>
                          </a:ln>
                          <a:solidFill>
                            <a:schemeClr val="tx1"/>
                          </a:solidFill>
                          <a:effectLst/>
                          <a:latin typeface="+mn-lt"/>
                          <a:ea typeface="+mn-ea"/>
                          <a:cs typeface="+mn-cs"/>
                        </a:rPr>
                        <a:t>-1.88</a:t>
                      </a:r>
                    </a:p>
                  </a:txBody>
                  <a:tcPr marL="9525" marR="9525" marT="9525" marB="0" anchor="ctr">
                    <a:lnL w="12700" cap="flat" cmpd="sng" algn="ctr">
                      <a:noFill/>
                      <a:prstDash val="solid"/>
                      <a:round/>
                      <a:headEnd type="none" w="med" len="med"/>
                      <a:tailEnd type="none" w="med" len="med"/>
                    </a:lnL>
                    <a:lnR>
                      <a:noFill/>
                    </a:lnR>
                    <a:lnT w="28575"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buNone/>
                      </a:pPr>
                      <a:r>
                        <a:rPr kumimoji="0" lang="en-US" sz="900" b="0" i="0" u="none" strike="noStrike" kern="1200" cap="none" normalizeH="0" baseline="0" dirty="0">
                          <a:ln>
                            <a:noFill/>
                          </a:ln>
                          <a:solidFill>
                            <a:schemeClr val="tx1"/>
                          </a:solidFill>
                          <a:effectLst/>
                          <a:latin typeface="+mn-lt"/>
                          <a:ea typeface="+mn-ea"/>
                          <a:cs typeface="+mn-cs"/>
                        </a:rPr>
                        <a:t>28.10</a:t>
                      </a:r>
                    </a:p>
                  </a:txBody>
                  <a:tcPr marL="9525" marR="9525" marT="9525" marB="0" anchor="ctr">
                    <a:lnL>
                      <a:noFill/>
                    </a:lnL>
                    <a:lnR>
                      <a:noFill/>
                    </a:lnR>
                    <a:lnT w="28575"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buNone/>
                      </a:pPr>
                      <a:r>
                        <a:rPr kumimoji="0" lang="en-US" sz="900" b="0" i="0" u="none" strike="noStrike" kern="1200" cap="none" normalizeH="0" baseline="0" dirty="0">
                          <a:ln>
                            <a:noFill/>
                          </a:ln>
                          <a:solidFill>
                            <a:schemeClr val="tx1"/>
                          </a:solidFill>
                          <a:effectLst/>
                          <a:latin typeface="+mn-lt"/>
                          <a:ea typeface="+mn-ea"/>
                          <a:cs typeface="+mn-cs"/>
                        </a:rPr>
                        <a:t>22.37</a:t>
                      </a:r>
                    </a:p>
                  </a:txBody>
                  <a:tcPr marL="9525" marR="9525" marT="9525" marB="0" anchor="ctr">
                    <a:lnL>
                      <a:noFill/>
                    </a:lnL>
                    <a:lnR>
                      <a:noFill/>
                    </a:lnR>
                    <a:lnT w="28575"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buNone/>
                      </a:pPr>
                      <a:r>
                        <a:rPr kumimoji="0" lang="en-US" sz="900" b="0" i="0" u="none" strike="noStrike" kern="1200" cap="none" normalizeH="0" baseline="0" dirty="0">
                          <a:ln>
                            <a:noFill/>
                          </a:ln>
                          <a:solidFill>
                            <a:schemeClr val="tx1"/>
                          </a:solidFill>
                          <a:effectLst/>
                          <a:latin typeface="+mn-lt"/>
                          <a:ea typeface="+mn-ea"/>
                          <a:cs typeface="+mn-cs"/>
                        </a:rPr>
                        <a:t>15.06</a:t>
                      </a:r>
                    </a:p>
                  </a:txBody>
                  <a:tcPr marL="9525" marR="9525" marT="9525" marB="0" anchor="ctr">
                    <a:lnL>
                      <a:noFill/>
                    </a:lnL>
                    <a:lnR cap="flat">
                      <a:noFill/>
                    </a:lnR>
                    <a:lnT w="28575"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buNone/>
                      </a:pPr>
                      <a:r>
                        <a:rPr kumimoji="0" lang="en-US" sz="900" b="0" i="0" u="none" strike="noStrike" kern="1200" cap="none" normalizeH="0" baseline="0" dirty="0">
                          <a:ln>
                            <a:noFill/>
                          </a:ln>
                          <a:solidFill>
                            <a:schemeClr val="tx1"/>
                          </a:solidFill>
                          <a:effectLst/>
                          <a:latin typeface="+mn-lt"/>
                          <a:ea typeface="+mn-ea"/>
                          <a:cs typeface="+mn-cs"/>
                        </a:rPr>
                        <a:t>15.18</a:t>
                      </a:r>
                    </a:p>
                  </a:txBody>
                  <a:tcPr marL="9525" marR="9525" marT="9525" marB="0" anchor="ctr">
                    <a:lnL>
                      <a:noFill/>
                    </a:lnL>
                    <a:lnR cap="flat">
                      <a:noFill/>
                    </a:lnR>
                    <a:lnT w="28575"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buNone/>
                      </a:pPr>
                      <a:r>
                        <a:rPr kumimoji="0" lang="en-US" sz="900" b="0" i="0" u="none" strike="noStrike" kern="1200" cap="none" normalizeH="0" baseline="0" dirty="0">
                          <a:ln>
                            <a:noFill/>
                          </a:ln>
                          <a:solidFill>
                            <a:schemeClr val="tx1"/>
                          </a:solidFill>
                          <a:effectLst/>
                          <a:latin typeface="+mn-lt"/>
                          <a:ea typeface="+mn-ea"/>
                          <a:cs typeface="+mn-cs"/>
                        </a:rPr>
                        <a:t>10.17</a:t>
                      </a:r>
                    </a:p>
                  </a:txBody>
                  <a:tcPr marL="9525" marR="9525" marT="9525" marB="0" anchor="ctr">
                    <a:lnL>
                      <a:noFill/>
                    </a:lnL>
                    <a:lnR cap="flat">
                      <a:noFill/>
                    </a:lnR>
                    <a:lnT w="28575"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31295">
                <a:tc>
                  <a:txBody>
                    <a:bodyPr/>
                    <a:lstStyle/>
                    <a:p>
                      <a:pPr marL="0" marR="0" lvl="0" indent="0" algn="l" defTabSz="914400" rtl="0" eaLnBrk="1" fontAlgn="base" latinLnBrk="0" hangingPunct="1">
                        <a:lnSpc>
                          <a:spcPts val="1100"/>
                        </a:lnSpc>
                        <a:spcBef>
                          <a:spcPct val="0"/>
                        </a:spcBef>
                        <a:spcAft>
                          <a:spcPct val="0"/>
                        </a:spcAft>
                        <a:buClr>
                          <a:schemeClr val="bg2"/>
                        </a:buClr>
                        <a:buSzTx/>
                        <a:buFont typeface="Webdings" pitchFamily="18" charset="2"/>
                        <a:buNone/>
                        <a:tabLst/>
                      </a:pPr>
                      <a:r>
                        <a:rPr kumimoji="0" lang="en-US" sz="900" b="0" i="0" u="none" strike="noStrike" kern="1200" cap="none" normalizeH="0" baseline="0" dirty="0">
                          <a:ln>
                            <a:noFill/>
                          </a:ln>
                          <a:solidFill>
                            <a:schemeClr val="tx1"/>
                          </a:solidFill>
                          <a:effectLst/>
                          <a:latin typeface="+mn-lt"/>
                          <a:ea typeface="+mn-ea"/>
                          <a:cs typeface="+mn-cs"/>
                        </a:rPr>
                        <a:t>S&amp;P 500 Index</a:t>
                      </a:r>
                    </a:p>
                  </a:txBody>
                  <a:tcPr marL="45720" marR="0" marT="0" marB="0" anchor="ctr" horzOverflow="overflow">
                    <a:lnL cap="flat">
                      <a:noFill/>
                    </a:lnL>
                    <a:lnR w="12700" cap="flat" cmpd="sng" algn="ctr">
                      <a:no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buNone/>
                      </a:pPr>
                      <a:r>
                        <a:rPr kumimoji="0" lang="en-US" sz="900" b="0" i="0" u="none" strike="noStrike" kern="1200" cap="none" normalizeH="0" baseline="0" dirty="0">
                          <a:ln>
                            <a:noFill/>
                          </a:ln>
                          <a:solidFill>
                            <a:schemeClr val="tx1"/>
                          </a:solidFill>
                          <a:effectLst/>
                          <a:latin typeface="+mn-lt"/>
                          <a:ea typeface="+mn-ea"/>
                          <a:cs typeface="+mn-cs"/>
                        </a:rPr>
                        <a:t>-4.33</a:t>
                      </a:r>
                    </a:p>
                  </a:txBody>
                  <a:tcPr marL="9525" marR="9525" marT="9525" marB="0" anchor="ctr">
                    <a:lnL w="12700" cap="flat" cmpd="sng" algn="ctr">
                      <a:noFill/>
                      <a:prstDash val="solid"/>
                      <a:round/>
                      <a:headEnd type="none" w="med" len="med"/>
                      <a:tailEnd type="none" w="med" len="med"/>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buNone/>
                      </a:pPr>
                      <a:r>
                        <a:rPr kumimoji="0" lang="en-US" sz="900" b="0" i="0" u="none" strike="noStrike" kern="1200" cap="none" normalizeH="0" baseline="0" dirty="0">
                          <a:ln>
                            <a:noFill/>
                          </a:ln>
                          <a:solidFill>
                            <a:schemeClr val="tx1"/>
                          </a:solidFill>
                          <a:effectLst/>
                          <a:latin typeface="+mn-lt"/>
                          <a:ea typeface="+mn-ea"/>
                          <a:cs typeface="+mn-cs"/>
                        </a:rPr>
                        <a:t>-4.33</a:t>
                      </a:r>
                    </a:p>
                  </a:txBody>
                  <a:tcPr marL="9525" marR="9525" marT="9525" marB="0" anchor="ctr">
                    <a:lnL w="12700" cap="flat" cmpd="sng" algn="ctr">
                      <a:noFill/>
                      <a:prstDash val="solid"/>
                      <a:round/>
                      <a:headEnd type="none" w="med" len="med"/>
                      <a:tailEnd type="none" w="med" len="med"/>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buNone/>
                      </a:pPr>
                      <a:r>
                        <a:rPr kumimoji="0" lang="en-US" sz="900" b="0" i="0" u="none" strike="noStrike" kern="1200" cap="none" normalizeH="0" baseline="0" dirty="0">
                          <a:ln>
                            <a:noFill/>
                          </a:ln>
                          <a:solidFill>
                            <a:schemeClr val="tx1"/>
                          </a:solidFill>
                          <a:effectLst/>
                          <a:latin typeface="+mn-lt"/>
                          <a:ea typeface="+mn-ea"/>
                          <a:cs typeface="+mn-cs"/>
                        </a:rPr>
                        <a:t>17.80</a:t>
                      </a: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buNone/>
                      </a:pPr>
                      <a:r>
                        <a:rPr kumimoji="0" lang="en-US" sz="900" b="0" i="0" u="none" strike="noStrike" kern="1200" cap="none" normalizeH="0" baseline="0" dirty="0">
                          <a:ln>
                            <a:noFill/>
                          </a:ln>
                          <a:solidFill>
                            <a:schemeClr val="tx1"/>
                          </a:solidFill>
                          <a:effectLst/>
                          <a:latin typeface="+mn-lt"/>
                          <a:ea typeface="+mn-ea"/>
                          <a:cs typeface="+mn-cs"/>
                        </a:rPr>
                        <a:t>18.32</a:t>
                      </a: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buNone/>
                      </a:pPr>
                      <a:r>
                        <a:rPr kumimoji="0" lang="en-US" sz="900" b="0" i="0" u="none" strike="noStrike" kern="1200" cap="none" normalizeH="0" baseline="0" dirty="0">
                          <a:ln>
                            <a:noFill/>
                          </a:ln>
                          <a:solidFill>
                            <a:schemeClr val="tx1"/>
                          </a:solidFill>
                          <a:effectLst/>
                          <a:latin typeface="+mn-lt"/>
                          <a:ea typeface="+mn-ea"/>
                          <a:cs typeface="+mn-cs"/>
                        </a:rPr>
                        <a:t>12.06</a:t>
                      </a:r>
                    </a:p>
                  </a:txBody>
                  <a:tcPr marL="9525" marR="9525" marT="9525" marB="0" anchor="ctr">
                    <a:lnL>
                      <a:noFill/>
                    </a:lnL>
                    <a:lnR cap="flat">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buNone/>
                      </a:pPr>
                      <a:r>
                        <a:rPr kumimoji="0" lang="en-US" sz="900" b="0" i="0" u="none" strike="noStrike" kern="1200" cap="none" normalizeH="0" baseline="0" dirty="0">
                          <a:ln>
                            <a:noFill/>
                          </a:ln>
                          <a:solidFill>
                            <a:schemeClr val="tx1"/>
                          </a:solidFill>
                          <a:effectLst/>
                          <a:latin typeface="+mn-lt"/>
                          <a:ea typeface="+mn-ea"/>
                          <a:cs typeface="+mn-cs"/>
                        </a:rPr>
                        <a:t>14.16</a:t>
                      </a:r>
                    </a:p>
                  </a:txBody>
                  <a:tcPr marL="9525" marR="9525" marT="9525" marB="0" anchor="ctr">
                    <a:lnL>
                      <a:noFill/>
                    </a:lnL>
                    <a:lnR cap="flat">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lang="en-US" sz="900" b="0" i="0" u="none" strike="noStrike" dirty="0">
                          <a:solidFill>
                            <a:schemeClr val="tx1"/>
                          </a:solidFill>
                          <a:effectLst/>
                          <a:latin typeface="Arial"/>
                        </a:rPr>
                        <a:t>--</a:t>
                      </a:r>
                    </a:p>
                  </a:txBody>
                  <a:tcPr marL="0" marR="0" marT="0" marB="0" anchor="ctr">
                    <a:lnL>
                      <a:noFill/>
                    </a:lnL>
                    <a:lnR cap="flat">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59022">
                <a:tc>
                  <a:txBody>
                    <a:bodyPr/>
                    <a:lstStyle/>
                    <a:p>
                      <a:pPr marL="0" marR="0" lvl="0" indent="0" algn="l" defTabSz="914400" rtl="0" eaLnBrk="1" fontAlgn="base" latinLnBrk="0" hangingPunct="1">
                        <a:lnSpc>
                          <a:spcPts val="1100"/>
                        </a:lnSpc>
                        <a:spcBef>
                          <a:spcPct val="0"/>
                        </a:spcBef>
                        <a:spcAft>
                          <a:spcPct val="0"/>
                        </a:spcAft>
                        <a:buClr>
                          <a:schemeClr val="bg2"/>
                        </a:buClr>
                        <a:buSzTx/>
                        <a:buFont typeface="Webdings" pitchFamily="18" charset="2"/>
                        <a:buNone/>
                        <a:tabLst/>
                      </a:pPr>
                      <a:r>
                        <a:rPr kumimoji="0" lang="en-US" sz="900" b="0" i="0" u="none" strike="noStrike" cap="none" normalizeH="0" baseline="0" dirty="0">
                          <a:ln>
                            <a:noFill/>
                          </a:ln>
                          <a:solidFill>
                            <a:schemeClr val="tx1"/>
                          </a:solidFill>
                          <a:effectLst/>
                          <a:latin typeface="Arial" charset="0"/>
                        </a:rPr>
                        <a:t>Morningstar US Fund Large Blend</a:t>
                      </a:r>
                    </a:p>
                    <a:p>
                      <a:pPr marL="0" marR="0" lvl="0" indent="0" algn="l" defTabSz="914400" rtl="0" eaLnBrk="1" fontAlgn="base" latinLnBrk="0" hangingPunct="1">
                        <a:lnSpc>
                          <a:spcPts val="1100"/>
                        </a:lnSpc>
                        <a:spcBef>
                          <a:spcPct val="0"/>
                        </a:spcBef>
                        <a:spcAft>
                          <a:spcPct val="0"/>
                        </a:spcAft>
                        <a:buClr>
                          <a:schemeClr val="bg2"/>
                        </a:buClr>
                        <a:buSzTx/>
                        <a:buFont typeface="Webdings" pitchFamily="18" charset="2"/>
                        <a:buNone/>
                        <a:tabLst/>
                      </a:pPr>
                      <a:r>
                        <a:rPr kumimoji="0" lang="en-US" sz="900" b="0" i="0" u="none" strike="noStrike" cap="none" normalizeH="0" baseline="0" dirty="0">
                          <a:ln>
                            <a:noFill/>
                          </a:ln>
                          <a:solidFill>
                            <a:schemeClr val="tx1"/>
                          </a:solidFill>
                          <a:effectLst/>
                          <a:latin typeface="Arial" charset="0"/>
                        </a:rPr>
                        <a:t>Category Average (# of Funds Count)</a:t>
                      </a:r>
                    </a:p>
                  </a:txBody>
                  <a:tcPr marL="45720" marR="0" marT="0" marB="0" anchor="ctr" horzOverflow="overflow">
                    <a:lnL cap="flat">
                      <a:noFill/>
                    </a:lnL>
                    <a:lnR w="12700" cap="flat" cmpd="sng" algn="ctr">
                      <a:no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ct val="0"/>
                        </a:spcAft>
                        <a:buClr>
                          <a:schemeClr val="bg2"/>
                        </a:buClr>
                        <a:buSzTx/>
                        <a:buFont typeface="Webdings" pitchFamily="18" charset="2"/>
                        <a:buNone/>
                        <a:tabLst/>
                      </a:pPr>
                      <a:r>
                        <a:rPr kumimoji="0" lang="en-US" sz="900" b="0" i="0" u="none" strike="noStrike" kern="1200" cap="none" normalizeH="0" baseline="0" dirty="0">
                          <a:ln>
                            <a:noFill/>
                          </a:ln>
                          <a:solidFill>
                            <a:schemeClr val="tx1"/>
                          </a:solidFill>
                          <a:effectLst/>
                          <a:latin typeface="+mn-lt"/>
                          <a:ea typeface="+mn-ea"/>
                          <a:cs typeface="+mn-cs"/>
                        </a:rPr>
                        <a:t>-3.86</a:t>
                      </a:r>
                    </a:p>
                    <a:p>
                      <a:pPr marL="0" marR="0" lvl="0" indent="0" algn="ctr" defTabSz="914400" rtl="0" eaLnBrk="1" fontAlgn="base" latinLnBrk="0" hangingPunct="1">
                        <a:lnSpc>
                          <a:spcPct val="100000"/>
                        </a:lnSpc>
                        <a:spcBef>
                          <a:spcPts val="0"/>
                        </a:spcBef>
                        <a:spcAft>
                          <a:spcPct val="0"/>
                        </a:spcAft>
                        <a:buClr>
                          <a:schemeClr val="bg2"/>
                        </a:buClr>
                        <a:buSzTx/>
                        <a:buFont typeface="Webdings" pitchFamily="18" charset="2"/>
                        <a:buNone/>
                        <a:tabLst/>
                      </a:pPr>
                      <a:r>
                        <a:rPr kumimoji="0" lang="en-US" sz="900" b="0" i="0" u="none" strike="noStrike" kern="1200" cap="none" normalizeH="0" baseline="0" dirty="0">
                          <a:ln>
                            <a:noFill/>
                          </a:ln>
                          <a:solidFill>
                            <a:schemeClr val="tx1"/>
                          </a:solidFill>
                          <a:effectLst/>
                          <a:latin typeface="+mn-lt"/>
                          <a:ea typeface="+mn-ea"/>
                          <a:cs typeface="+mn-cs"/>
                        </a:rPr>
                        <a:t>(--)</a:t>
                      </a:r>
                      <a:endParaRPr lang="en-US" sz="900" b="0" i="0" u="none" strike="noStrike" dirty="0">
                        <a:solidFill>
                          <a:schemeClr val="tx1"/>
                        </a:solidFill>
                        <a:effectLst/>
                        <a:latin typeface="+mn-lt"/>
                      </a:endParaRPr>
                    </a:p>
                  </a:txBody>
                  <a:tcPr marL="0" marR="0" marT="0" marB="0" anchor="ctr" horzOverflow="overflow">
                    <a:lnL w="12700" cap="flat" cmpd="sng" algn="ctr">
                      <a:noFill/>
                      <a:prstDash val="solid"/>
                      <a:round/>
                      <a:headEnd type="none" w="med" len="med"/>
                      <a:tailEnd type="none" w="med" len="med"/>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0"/>
                        </a:spcBef>
                        <a:spcAft>
                          <a:spcPct val="0"/>
                        </a:spcAft>
                        <a:buClr>
                          <a:schemeClr val="bg2"/>
                        </a:buClr>
                        <a:buSzTx/>
                        <a:buFont typeface="Webdings" pitchFamily="18" charset="2"/>
                        <a:buNone/>
                        <a:tabLst/>
                      </a:pPr>
                      <a:r>
                        <a:rPr kumimoji="0" lang="en-US" sz="900" b="0" i="0" u="none" strike="noStrike" kern="1200" cap="none" normalizeH="0" baseline="0" dirty="0">
                          <a:ln>
                            <a:noFill/>
                          </a:ln>
                          <a:solidFill>
                            <a:schemeClr val="tx1"/>
                          </a:solidFill>
                          <a:effectLst/>
                          <a:latin typeface="+mn-lt"/>
                          <a:ea typeface="+mn-ea"/>
                          <a:cs typeface="+mn-cs"/>
                        </a:rPr>
                        <a:t>-3.86</a:t>
                      </a:r>
                    </a:p>
                    <a:p>
                      <a:pPr marL="0" marR="0" lvl="0" indent="0" algn="ctr" defTabSz="914400" rtl="0" eaLnBrk="1" fontAlgn="base" latinLnBrk="0" hangingPunct="1">
                        <a:lnSpc>
                          <a:spcPct val="100000"/>
                        </a:lnSpc>
                        <a:spcBef>
                          <a:spcPts val="0"/>
                        </a:spcBef>
                        <a:spcAft>
                          <a:spcPct val="0"/>
                        </a:spcAft>
                        <a:buClr>
                          <a:schemeClr val="bg2"/>
                        </a:buClr>
                        <a:buSzTx/>
                        <a:buFont typeface="Webdings" pitchFamily="18" charset="2"/>
                        <a:buNone/>
                        <a:tabLst/>
                      </a:pPr>
                      <a:r>
                        <a:rPr kumimoji="0" lang="en-US" sz="900" b="0" i="0" u="none" strike="noStrike" kern="1200" cap="none" normalizeH="0" baseline="0" dirty="0">
                          <a:ln>
                            <a:noFill/>
                          </a:ln>
                          <a:solidFill>
                            <a:schemeClr val="tx1"/>
                          </a:solidFill>
                          <a:effectLst/>
                          <a:latin typeface="+mn-lt"/>
                          <a:ea typeface="+mn-ea"/>
                          <a:cs typeface="+mn-cs"/>
                        </a:rPr>
                        <a:t>(--)</a:t>
                      </a:r>
                      <a:endParaRPr lang="en-US" sz="900" b="0" i="0" u="none" strike="noStrike" dirty="0">
                        <a:solidFill>
                          <a:schemeClr val="tx1"/>
                        </a:solidFill>
                        <a:effectLst/>
                        <a:latin typeface="+mn-lt"/>
                      </a:endParaRPr>
                    </a:p>
                  </a:txBody>
                  <a:tcPr marL="0" marR="0" marT="0" marB="0" anchor="ctr" horzOverflow="overflow">
                    <a:lnL w="12700" cap="flat" cmpd="sng" algn="ctr">
                      <a:noFill/>
                      <a:prstDash val="solid"/>
                      <a:round/>
                      <a:headEnd type="none" w="med" len="med"/>
                      <a:tailEnd type="none" w="med" len="med"/>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15.66</a:t>
                      </a:r>
                    </a:p>
                    <a:p>
                      <a:pPr algn="ctr" fontAlgn="b"/>
                      <a:r>
                        <a:rPr kumimoji="0" lang="en-US" sz="900" b="0" i="0" u="none" strike="noStrike" kern="1200" cap="none" normalizeH="0" baseline="0" dirty="0">
                          <a:ln>
                            <a:noFill/>
                          </a:ln>
                          <a:solidFill>
                            <a:schemeClr val="tx1"/>
                          </a:solidFill>
                          <a:effectLst/>
                          <a:latin typeface="+mn-lt"/>
                          <a:ea typeface="+mn-ea"/>
                          <a:cs typeface="+mn-cs"/>
                        </a:rPr>
                        <a:t>(1,312)</a:t>
                      </a:r>
                      <a:endParaRPr lang="en-US" sz="900" b="0" i="0" u="none" strike="noStrike" dirty="0">
                        <a:solidFill>
                          <a:schemeClr val="tx1"/>
                        </a:solidFill>
                        <a:effectLst/>
                        <a:latin typeface="+mn-lt"/>
                      </a:endParaRPr>
                    </a:p>
                  </a:txBody>
                  <a:tcPr marL="0" marR="0" marT="0" marB="0" anchor="ctr" horzOverflow="overflow">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16.19</a:t>
                      </a:r>
                    </a:p>
                    <a:p>
                      <a:pPr algn="ctr" fontAlgn="b"/>
                      <a:r>
                        <a:rPr kumimoji="0" lang="en-US" sz="900" b="0" i="0" u="none" strike="noStrike" kern="1200" cap="none" normalizeH="0" baseline="0" dirty="0">
                          <a:ln>
                            <a:noFill/>
                          </a:ln>
                          <a:solidFill>
                            <a:schemeClr val="tx1"/>
                          </a:solidFill>
                          <a:effectLst/>
                          <a:latin typeface="+mn-lt"/>
                          <a:ea typeface="+mn-ea"/>
                          <a:cs typeface="+mn-cs"/>
                        </a:rPr>
                        <a:t>(1,212)</a:t>
                      </a:r>
                      <a:endParaRPr kumimoji="0" lang="en-US" sz="900" b="0" i="0" u="none" strike="noStrike" kern="1200" cap="none" normalizeH="0" baseline="0" dirty="0">
                        <a:ln>
                          <a:noFill/>
                        </a:ln>
                        <a:solidFill>
                          <a:schemeClr val="tx1"/>
                        </a:solidFill>
                        <a:effectLst/>
                        <a:latin typeface="+mj-lt"/>
                        <a:ea typeface="+mn-ea"/>
                        <a:cs typeface="+mn-cs"/>
                      </a:endParaRPr>
                    </a:p>
                  </a:txBody>
                  <a:tcPr marL="0" marR="0" marT="0" marB="0" anchor="ctr" horzOverflow="overflow">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10.29</a:t>
                      </a:r>
                    </a:p>
                    <a:p>
                      <a:pPr algn="ctr" fontAlgn="b"/>
                      <a:r>
                        <a:rPr kumimoji="0" lang="en-US" sz="900" b="0" i="0" u="none" strike="noStrike" kern="1200" cap="none" normalizeH="0" baseline="0" dirty="0">
                          <a:ln>
                            <a:noFill/>
                          </a:ln>
                          <a:solidFill>
                            <a:schemeClr val="tx1"/>
                          </a:solidFill>
                          <a:effectLst/>
                          <a:latin typeface="+mn-lt"/>
                          <a:ea typeface="+mn-ea"/>
                          <a:cs typeface="+mn-cs"/>
                        </a:rPr>
                        <a:t>(1,122)</a:t>
                      </a:r>
                      <a:endParaRPr kumimoji="0" lang="en-US" sz="900" b="0" i="0" u="none" strike="noStrike" kern="1200" cap="none" normalizeH="0" baseline="0" dirty="0">
                        <a:ln>
                          <a:noFill/>
                        </a:ln>
                        <a:solidFill>
                          <a:schemeClr val="tx1"/>
                        </a:solidFill>
                        <a:effectLst/>
                        <a:latin typeface="+mj-lt"/>
                        <a:ea typeface="+mn-ea"/>
                        <a:cs typeface="+mn-cs"/>
                      </a:endParaRPr>
                    </a:p>
                  </a:txBody>
                  <a:tcPr marL="0" marR="0" marT="0" marB="0" anchor="ctr" horzOverflow="overflow">
                    <a:lnL>
                      <a:noFill/>
                    </a:lnL>
                    <a:lnR cap="flat">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12.77</a:t>
                      </a:r>
                    </a:p>
                    <a:p>
                      <a:pPr algn="ctr" fontAlgn="b"/>
                      <a:r>
                        <a:rPr kumimoji="0" lang="en-US" sz="900" b="0" i="0" u="none" strike="noStrike" kern="1200" cap="none" normalizeH="0" baseline="0" dirty="0">
                          <a:ln>
                            <a:noFill/>
                          </a:ln>
                          <a:solidFill>
                            <a:schemeClr val="tx1"/>
                          </a:solidFill>
                          <a:effectLst/>
                          <a:latin typeface="+mn-lt"/>
                          <a:ea typeface="+mn-ea"/>
                          <a:cs typeface="+mn-cs"/>
                        </a:rPr>
                        <a:t>(886)</a:t>
                      </a:r>
                      <a:endParaRPr kumimoji="0" lang="en-US" sz="900" b="0" i="0" u="none" strike="noStrike" kern="1200" cap="none" normalizeH="0" baseline="0" dirty="0">
                        <a:ln>
                          <a:noFill/>
                        </a:ln>
                        <a:solidFill>
                          <a:schemeClr val="tx1"/>
                        </a:solidFill>
                        <a:effectLst/>
                        <a:latin typeface="+mj-lt"/>
                        <a:ea typeface="+mn-ea"/>
                        <a:cs typeface="+mn-cs"/>
                      </a:endParaRPr>
                    </a:p>
                  </a:txBody>
                  <a:tcPr marL="0" marR="0" marT="0" marB="0" anchor="ctr" horzOverflow="overflow">
                    <a:lnL>
                      <a:noFill/>
                    </a:lnL>
                    <a:lnR cap="flat">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lang="en-US" sz="900" b="0" i="0" u="none" strike="noStrike" dirty="0">
                          <a:solidFill>
                            <a:schemeClr val="tx1"/>
                          </a:solidFill>
                          <a:effectLst/>
                          <a:latin typeface="+mn-lt"/>
                          <a:cs typeface="Vrinda"/>
                        </a:rPr>
                        <a:t>–</a:t>
                      </a:r>
                      <a:endParaRPr kumimoji="0" lang="en-US" sz="900" b="0" i="0" u="none" strike="noStrike" kern="1200" cap="none" normalizeH="0" baseline="0" dirty="0">
                        <a:ln>
                          <a:noFill/>
                        </a:ln>
                        <a:solidFill>
                          <a:schemeClr val="tx1"/>
                        </a:solidFill>
                        <a:effectLst/>
                        <a:latin typeface="+mn-lt"/>
                        <a:ea typeface="+mn-ea"/>
                        <a:cs typeface="+mn-cs"/>
                      </a:endParaRPr>
                    </a:p>
                  </a:txBody>
                  <a:tcPr marL="0" marR="0" marT="0" marB="0" anchor="ctr" horzOverflow="overflow">
                    <a:lnL>
                      <a:noFill/>
                    </a:lnL>
                    <a:lnR cap="flat">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53954">
                <a:tc>
                  <a:txBody>
                    <a:bodyPr/>
                    <a:lstStyle/>
                    <a:p>
                      <a:pPr marL="0" marR="0" lvl="0" indent="0" algn="l" defTabSz="914400" rtl="0" eaLnBrk="1" fontAlgn="base" latinLnBrk="0" hangingPunct="1">
                        <a:lnSpc>
                          <a:spcPts val="1100"/>
                        </a:lnSpc>
                        <a:spcBef>
                          <a:spcPct val="0"/>
                        </a:spcBef>
                        <a:spcAft>
                          <a:spcPct val="0"/>
                        </a:spcAft>
                        <a:buClr>
                          <a:schemeClr val="bg2"/>
                        </a:buClr>
                        <a:buSzTx/>
                        <a:buFont typeface="Webdings" pitchFamily="18" charset="2"/>
                        <a:buNone/>
                        <a:tabLst/>
                        <a:defRPr/>
                      </a:pPr>
                      <a:r>
                        <a:rPr kumimoji="0" lang="en-US" sz="900" b="0" i="0" u="none" strike="noStrike" cap="none" normalizeH="0" baseline="0" dirty="0">
                          <a:ln>
                            <a:noFill/>
                          </a:ln>
                          <a:solidFill>
                            <a:schemeClr val="tx1"/>
                          </a:solidFill>
                          <a:effectLst/>
                          <a:latin typeface="Arial" charset="0"/>
                        </a:rPr>
                        <a:t>Morningstar US Fund Large Blend</a:t>
                      </a:r>
                    </a:p>
                    <a:p>
                      <a:pPr marL="0" marR="0" lvl="0" indent="0" algn="l" defTabSz="914400" rtl="0" eaLnBrk="1" fontAlgn="base" latinLnBrk="0" hangingPunct="1">
                        <a:lnSpc>
                          <a:spcPts val="1100"/>
                        </a:lnSpc>
                        <a:spcBef>
                          <a:spcPct val="0"/>
                        </a:spcBef>
                        <a:spcAft>
                          <a:spcPct val="0"/>
                        </a:spcAft>
                        <a:buClr>
                          <a:schemeClr val="bg2"/>
                        </a:buClr>
                        <a:buSzTx/>
                        <a:buFont typeface="Webdings" pitchFamily="18" charset="2"/>
                        <a:buNone/>
                        <a:tabLst/>
                        <a:defRPr/>
                      </a:pPr>
                      <a:r>
                        <a:rPr kumimoji="0" lang="en-US" sz="900" b="0" i="0" u="none" strike="noStrike" cap="none" normalizeH="0" baseline="0" dirty="0">
                          <a:ln>
                            <a:noFill/>
                          </a:ln>
                          <a:solidFill>
                            <a:schemeClr val="tx1"/>
                          </a:solidFill>
                          <a:effectLst/>
                          <a:latin typeface="Arial" charset="0"/>
                        </a:rPr>
                        <a:t>% Rank in Category—CL Z</a:t>
                      </a:r>
                    </a:p>
                  </a:txBody>
                  <a:tcPr marL="45720" marR="0" marT="0" marB="0" anchor="ctr" horzOverflow="overflow">
                    <a:lnL cap="flat">
                      <a:noFill/>
                    </a:lnL>
                    <a:lnR w="12700" cap="flat" cmpd="sng" algn="ctr">
                      <a:no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900" b="0" i="0" u="none" strike="noStrike" dirty="0">
                          <a:solidFill>
                            <a:schemeClr val="tx1"/>
                          </a:solidFill>
                          <a:effectLst/>
                          <a:latin typeface="+mn-lt"/>
                        </a:rPr>
                        <a:t>--</a:t>
                      </a:r>
                    </a:p>
                  </a:txBody>
                  <a:tcPr marL="0" marR="0" marT="0" marB="0" anchor="ctr" horzOverflow="overflow">
                    <a:lnL w="12700" cap="flat" cmpd="sng" algn="ctr">
                      <a:noFill/>
                      <a:prstDash val="solid"/>
                      <a:round/>
                      <a:headEnd type="none" w="med" len="med"/>
                      <a:tailEnd type="none" w="med" len="med"/>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900" b="0" i="0" u="none" strike="noStrike" dirty="0">
                          <a:solidFill>
                            <a:schemeClr val="tx1"/>
                          </a:solidFill>
                          <a:effectLst/>
                          <a:latin typeface="+mn-lt"/>
                        </a:rPr>
                        <a:t>--</a:t>
                      </a:r>
                    </a:p>
                  </a:txBody>
                  <a:tcPr marL="0" marR="0" marT="0" marB="0" anchor="ctr" horzOverflow="overflow">
                    <a:lnL w="12700" cap="flat" cmpd="sng" algn="ctr">
                      <a:noFill/>
                      <a:prstDash val="solid"/>
                      <a:round/>
                      <a:headEnd type="none" w="med" len="med"/>
                      <a:tailEnd type="none" w="med" len="med"/>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3*</a:t>
                      </a:r>
                      <a:endParaRPr lang="en-US" sz="900" b="0" i="0" u="none" strike="noStrike" dirty="0">
                        <a:solidFill>
                          <a:schemeClr val="tx1"/>
                        </a:solidFill>
                        <a:effectLst/>
                        <a:latin typeface="Arial"/>
                      </a:endParaRPr>
                    </a:p>
                  </a:txBody>
                  <a:tcPr marL="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3*</a:t>
                      </a:r>
                      <a:endParaRPr lang="en-US" sz="900" b="0" i="0" u="none" strike="noStrike" dirty="0">
                        <a:solidFill>
                          <a:schemeClr val="tx1"/>
                        </a:solidFill>
                        <a:effectLst/>
                        <a:latin typeface="+mn-lt"/>
                      </a:endParaRPr>
                    </a:p>
                  </a:txBody>
                  <a:tcPr marL="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2*</a:t>
                      </a:r>
                      <a:endParaRPr lang="en-US" sz="900" b="0" i="0" u="none" strike="noStrike" dirty="0">
                        <a:solidFill>
                          <a:schemeClr val="tx1"/>
                        </a:solidFill>
                        <a:effectLst/>
                        <a:latin typeface="+mn-lt"/>
                      </a:endParaRPr>
                    </a:p>
                  </a:txBody>
                  <a:tcPr marL="0" marR="0" marT="0" marB="0" anchor="ctr">
                    <a:lnL>
                      <a:noFill/>
                    </a:lnL>
                    <a:lnR cap="flat">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3*</a:t>
                      </a:r>
                      <a:endParaRPr lang="en-US" sz="900" b="0" i="0" u="none" strike="noStrike" dirty="0">
                        <a:solidFill>
                          <a:schemeClr val="tx1"/>
                        </a:solidFill>
                        <a:effectLst/>
                        <a:latin typeface="+mn-lt"/>
                      </a:endParaRPr>
                    </a:p>
                  </a:txBody>
                  <a:tcPr marL="0" marR="0" marT="0" marB="0" anchor="ctr">
                    <a:lnL>
                      <a:noFill/>
                    </a:lnL>
                    <a:lnR cap="flat">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lang="en-US" sz="900" b="0" i="0" u="none" strike="noStrike" dirty="0">
                          <a:solidFill>
                            <a:schemeClr val="tx1"/>
                          </a:solidFill>
                          <a:effectLst/>
                          <a:latin typeface="+mn-lt"/>
                          <a:cs typeface="Vrinda"/>
                        </a:rPr>
                        <a:t>–</a:t>
                      </a:r>
                      <a:endParaRPr kumimoji="0" lang="en-US" sz="900" b="0" i="0" u="none" strike="noStrike" kern="1200" cap="none" normalizeH="0" baseline="0" dirty="0">
                        <a:ln>
                          <a:noFill/>
                        </a:ln>
                        <a:solidFill>
                          <a:schemeClr val="tx1"/>
                        </a:solidFill>
                        <a:effectLst/>
                        <a:latin typeface="+mn-lt"/>
                        <a:ea typeface="+mn-ea"/>
                        <a:cs typeface="+mn-cs"/>
                      </a:endParaRPr>
                    </a:p>
                  </a:txBody>
                  <a:tcPr marL="0" marR="0" marT="0" marB="0" anchor="ctr" horzOverflow="overflow">
                    <a:lnL>
                      <a:noFill/>
                    </a:lnL>
                    <a:lnR cap="flat">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231295">
                <a:tc>
                  <a:txBody>
                    <a:bodyPr/>
                    <a:lstStyle/>
                    <a:p>
                      <a:pPr marL="0" marR="0" lvl="0" indent="0" algn="l" defTabSz="914400" rtl="0" eaLnBrk="1" fontAlgn="base" latinLnBrk="0" hangingPunct="1">
                        <a:lnSpc>
                          <a:spcPts val="1100"/>
                        </a:lnSpc>
                        <a:spcBef>
                          <a:spcPct val="0"/>
                        </a:spcBef>
                        <a:spcAft>
                          <a:spcPct val="0"/>
                        </a:spcAft>
                        <a:buClr>
                          <a:schemeClr val="bg2"/>
                        </a:buClr>
                        <a:buSzTx/>
                        <a:buFont typeface="Webdings" pitchFamily="18" charset="2"/>
                        <a:buNone/>
                        <a:tabLst/>
                        <a:defRPr/>
                      </a:pPr>
                      <a:r>
                        <a:rPr kumimoji="0" lang="en-US" sz="900" b="0" i="0" u="none" strike="noStrike" kern="1200" cap="none" normalizeH="0" baseline="0" dirty="0">
                          <a:ln>
                            <a:noFill/>
                          </a:ln>
                          <a:solidFill>
                            <a:schemeClr val="tx1"/>
                          </a:solidFill>
                          <a:effectLst/>
                          <a:latin typeface="+mn-lt"/>
                          <a:ea typeface="+mn-ea"/>
                          <a:cs typeface="+mn-cs"/>
                        </a:rPr>
                        <a:t>Gross Expense Ratio—CL Z</a:t>
                      </a:r>
                      <a:r>
                        <a:rPr kumimoji="0" lang="en-US" sz="900" b="0" i="0" u="none" strike="noStrike" cap="none" normalizeH="0" baseline="30000" dirty="0">
                          <a:ln>
                            <a:noFill/>
                          </a:ln>
                          <a:solidFill>
                            <a:schemeClr val="tx1"/>
                          </a:solidFill>
                          <a:effectLst/>
                          <a:latin typeface="Arial" charset="0"/>
                          <a:cs typeface="Arial" charset="0"/>
                        </a:rPr>
                        <a:t>†</a:t>
                      </a:r>
                      <a:r>
                        <a:rPr kumimoji="0" lang="en-US" sz="900" b="0" i="0" u="none" strike="noStrike" kern="1200" cap="none" normalizeH="0" baseline="0" dirty="0">
                          <a:ln>
                            <a:noFill/>
                          </a:ln>
                          <a:solidFill>
                            <a:schemeClr val="tx1"/>
                          </a:solidFill>
                          <a:effectLst/>
                          <a:latin typeface="+mn-lt"/>
                          <a:ea typeface="+mn-ea"/>
                          <a:cs typeface="+mn-cs"/>
                        </a:rPr>
                        <a:t> (as of 11/13/25)</a:t>
                      </a:r>
                    </a:p>
                  </a:txBody>
                  <a:tcPr marL="45720" marR="0" marT="0" marB="0" anchor="ctr" horzOverflow="overflow">
                    <a:lnL cap="flat">
                      <a:noFill/>
                    </a:lnL>
                    <a:lnR w="12700" cap="flat" cmpd="sng" algn="ctr">
                      <a:noFill/>
                      <a:prstDash val="solid"/>
                      <a:round/>
                      <a:headEnd type="none" w="med" len="med"/>
                      <a:tailEnd type="none" w="med" len="med"/>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defRPr/>
                      </a:pPr>
                      <a:r>
                        <a:rPr kumimoji="0" lang="en-US" sz="900" b="0" i="0" u="none" strike="noStrike" kern="1200" cap="none" normalizeH="0" baseline="0" dirty="0">
                          <a:ln>
                            <a:noFill/>
                          </a:ln>
                          <a:solidFill>
                            <a:schemeClr val="tx1"/>
                          </a:solidFill>
                          <a:effectLst/>
                          <a:latin typeface="+mn-lt"/>
                          <a:ea typeface="+mn-ea"/>
                          <a:cs typeface="+mn-cs"/>
                        </a:rPr>
                        <a:t>0.66%</a:t>
                      </a:r>
                    </a:p>
                  </a:txBody>
                  <a:tcPr marL="0" marR="0" marT="0" marB="0" anchor="ctr" horzOverflow="overflow">
                    <a:lnL w="12700" cap="flat" cmpd="sng" algn="ctr">
                      <a:noFill/>
                      <a:prstDash val="solid"/>
                      <a:round/>
                      <a:headEnd type="none" w="med" len="med"/>
                      <a:tailEnd type="none" w="med" len="med"/>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defRPr/>
                      </a:pPr>
                      <a:endParaRPr kumimoji="0" lang="en-US" sz="900" b="0" i="0" u="none" strike="noStrike" kern="1200" cap="none" normalizeH="0" baseline="0" dirty="0">
                        <a:ln>
                          <a:noFill/>
                        </a:ln>
                        <a:solidFill>
                          <a:srgbClr val="FF0000"/>
                        </a:solidFill>
                        <a:effectLst/>
                        <a:latin typeface="+mn-lt"/>
                        <a:ea typeface="+mn-ea"/>
                        <a:cs typeface="+mn-cs"/>
                      </a:endParaRPr>
                    </a:p>
                  </a:txBody>
                  <a:tcPr marL="0" marR="0" marT="0" marB="0" anchor="ctr" horzOverflow="overflow">
                    <a:lnL w="12700" cap="flat" cmpd="sng" algn="ctr">
                      <a:noFill/>
                      <a:prstDash val="solid"/>
                      <a:round/>
                      <a:headEnd type="none" w="med" len="med"/>
                      <a:tailEnd type="none" w="med" len="med"/>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endParaRPr kumimoji="0" lang="en-US" sz="900" b="1" i="0" u="none" strike="noStrike" kern="1200" cap="none" normalizeH="0" baseline="0" dirty="0">
                        <a:ln>
                          <a:noFill/>
                        </a:ln>
                        <a:solidFill>
                          <a:srgbClr val="FF0000"/>
                        </a:solidFill>
                        <a:effectLst/>
                        <a:latin typeface="+mj-lt"/>
                        <a:ea typeface="+mn-ea"/>
                        <a:cs typeface="+mn-cs"/>
                      </a:endParaRPr>
                    </a:p>
                  </a:txBody>
                  <a:tcPr marL="0" marR="0" marT="0" marB="0" anchor="ctr" horzOverflow="overflow">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endParaRPr kumimoji="0" lang="en-US" sz="900" b="1" i="0" u="none" strike="noStrike" kern="1200" cap="none" normalizeH="0" baseline="0" dirty="0">
                        <a:ln>
                          <a:noFill/>
                        </a:ln>
                        <a:solidFill>
                          <a:srgbClr val="FF0000"/>
                        </a:solidFill>
                        <a:effectLst/>
                        <a:latin typeface="+mj-lt"/>
                        <a:ea typeface="+mn-ea"/>
                        <a:cs typeface="+mn-cs"/>
                      </a:endParaRPr>
                    </a:p>
                  </a:txBody>
                  <a:tcPr marL="0" marR="0" marT="0" marB="0" anchor="ctr" horzOverflow="overflow">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endParaRPr kumimoji="0" lang="en-US" sz="900" b="1" i="0" u="none" strike="noStrike" kern="1200" cap="none" normalizeH="0" baseline="0" dirty="0">
                        <a:ln>
                          <a:noFill/>
                        </a:ln>
                        <a:solidFill>
                          <a:srgbClr val="FF0000"/>
                        </a:solidFill>
                        <a:effectLst/>
                        <a:latin typeface="+mj-lt"/>
                        <a:ea typeface="+mn-ea"/>
                        <a:cs typeface="+mn-cs"/>
                      </a:endParaRPr>
                    </a:p>
                  </a:txBody>
                  <a:tcPr marL="0" marR="0" marT="0" marB="0" anchor="ctr" horzOverflow="overflow">
                    <a:lnL>
                      <a:noFill/>
                    </a:lnL>
                    <a:lnR cap="flat">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endParaRPr kumimoji="0" lang="en-US" sz="900" b="1" i="0" u="none" strike="noStrike" kern="1200" cap="none" normalizeH="0" baseline="0" dirty="0">
                        <a:ln>
                          <a:noFill/>
                        </a:ln>
                        <a:solidFill>
                          <a:srgbClr val="FF0000"/>
                        </a:solidFill>
                        <a:effectLst/>
                        <a:latin typeface="+mj-lt"/>
                        <a:ea typeface="+mn-ea"/>
                        <a:cs typeface="+mn-cs"/>
                      </a:endParaRPr>
                    </a:p>
                  </a:txBody>
                  <a:tcPr marL="0" marR="0" marT="0" marB="0" anchor="ctr" horzOverflow="overflow">
                    <a:lnL>
                      <a:noFill/>
                    </a:lnL>
                    <a:lnR cap="flat">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endParaRPr kumimoji="0" lang="en-US" sz="900" b="1" i="0" u="none" strike="noStrike" kern="1200" cap="none" normalizeH="0" baseline="0" dirty="0">
                        <a:ln>
                          <a:noFill/>
                        </a:ln>
                        <a:solidFill>
                          <a:schemeClr val="tx1"/>
                        </a:solidFill>
                        <a:effectLst/>
                        <a:latin typeface="+mj-lt"/>
                        <a:ea typeface="+mn-ea"/>
                        <a:cs typeface="+mn-cs"/>
                      </a:endParaRPr>
                    </a:p>
                  </a:txBody>
                  <a:tcPr marL="0" marR="0" marT="0" marB="0" anchor="ctr" horzOverflow="overflow">
                    <a:lnL>
                      <a:noFill/>
                    </a:lnL>
                    <a:lnR cap="flat">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bl>
          </a:graphicData>
        </a:graphic>
      </p:graphicFrame>
      <p:sp>
        <p:nvSpPr>
          <p:cNvPr id="10" name="Footer Placeholder 1">
            <a:extLst>
              <a:ext uri="{FF2B5EF4-FFF2-40B4-BE49-F238E27FC236}">
                <a16:creationId xmlns:a16="http://schemas.microsoft.com/office/drawing/2014/main" id="{5D389E14-E3ED-CAB4-D2D5-8018A9ABE801}"/>
              </a:ext>
            </a:extLst>
          </p:cNvPr>
          <p:cNvSpPr txBox="1">
            <a:spLocks/>
          </p:cNvSpPr>
          <p:nvPr/>
        </p:nvSpPr>
        <p:spPr bwMode="auto">
          <a:xfrm>
            <a:off x="320040" y="6519230"/>
            <a:ext cx="3931920" cy="17373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27013" indent="-227013" algn="l" rtl="0" eaLnBrk="1" fontAlgn="base" hangingPunct="1">
              <a:spcBef>
                <a:spcPts val="600"/>
              </a:spcBef>
              <a:spcAft>
                <a:spcPct val="0"/>
              </a:spcAft>
              <a:buClr>
                <a:srgbClr val="7A9A3D"/>
              </a:buClr>
              <a:buSzPct val="100000"/>
              <a:buFont typeface="+mj-lt"/>
              <a:buAutoNum type="arabicPeriod"/>
              <a:defRPr sz="1400" b="0" i="0" baseline="0">
                <a:solidFill>
                  <a:srgbClr val="000000"/>
                </a:solidFill>
                <a:latin typeface="Arial" pitchFamily="34" charset="0"/>
                <a:ea typeface="+mn-ea"/>
                <a:cs typeface="+mn-cs"/>
              </a:defRPr>
            </a:lvl1pPr>
            <a:lvl2pPr marL="461963" indent="-217488" algn="l" rtl="0" eaLnBrk="1" fontAlgn="base" hangingPunct="1">
              <a:spcBef>
                <a:spcPts val="600"/>
              </a:spcBef>
              <a:spcAft>
                <a:spcPct val="0"/>
              </a:spcAft>
              <a:buClr>
                <a:srgbClr val="768692"/>
              </a:buClr>
              <a:buFont typeface="+mj-lt"/>
              <a:buAutoNum type="alphaUcPeriod"/>
              <a:defRPr sz="1200" baseline="0">
                <a:solidFill>
                  <a:srgbClr val="000000"/>
                </a:solidFill>
                <a:latin typeface="Arial" pitchFamily="34" charset="0"/>
              </a:defRPr>
            </a:lvl2pPr>
            <a:lvl3pPr marL="571500" indent="-114300" algn="l" rtl="0" eaLnBrk="1" fontAlgn="base" hangingPunct="1">
              <a:spcBef>
                <a:spcPts val="600"/>
              </a:spcBef>
              <a:spcAft>
                <a:spcPct val="0"/>
              </a:spcAft>
              <a:buClr>
                <a:srgbClr val="000000"/>
              </a:buClr>
              <a:buFont typeface="Arial" pitchFamily="34" charset="0"/>
              <a:buChar char="–"/>
              <a:defRPr sz="1200" baseline="0">
                <a:solidFill>
                  <a:srgbClr val="000000"/>
                </a:solidFill>
                <a:latin typeface="+mn-lt"/>
              </a:defRPr>
            </a:lvl3pPr>
            <a:lvl4pPr marL="800100" indent="-114300" algn="l" rtl="0" eaLnBrk="1" fontAlgn="base" hangingPunct="1">
              <a:spcBef>
                <a:spcPts val="600"/>
              </a:spcBef>
              <a:spcAft>
                <a:spcPct val="0"/>
              </a:spcAft>
              <a:buClr>
                <a:srgbClr val="7A9A3D"/>
              </a:buClr>
              <a:buFont typeface="Arial" pitchFamily="34" charset="0"/>
              <a:buChar char="•"/>
              <a:defRPr sz="1200">
                <a:solidFill>
                  <a:srgbClr val="000000"/>
                </a:solidFill>
                <a:latin typeface="+mn-lt"/>
              </a:defRPr>
            </a:lvl4pPr>
            <a:lvl5pPr marL="2057400" indent="-228600" algn="l" rtl="0" eaLnBrk="1" fontAlgn="base" hangingPunct="1">
              <a:lnSpc>
                <a:spcPts val="2400"/>
              </a:lnSpc>
              <a:spcBef>
                <a:spcPct val="0"/>
              </a:spcBef>
              <a:spcAft>
                <a:spcPct val="0"/>
              </a:spcAft>
              <a:defRPr sz="1400">
                <a:solidFill>
                  <a:schemeClr val="tx1"/>
                </a:solidFill>
                <a:latin typeface="+mn-lt"/>
              </a:defRPr>
            </a:lvl5pPr>
            <a:lvl6pPr marL="2514600" indent="-228600" algn="l" rtl="0" eaLnBrk="1" fontAlgn="base" hangingPunct="1">
              <a:lnSpc>
                <a:spcPts val="2400"/>
              </a:lnSpc>
              <a:spcBef>
                <a:spcPct val="0"/>
              </a:spcBef>
              <a:spcAft>
                <a:spcPct val="0"/>
              </a:spcAft>
              <a:defRPr sz="1400">
                <a:solidFill>
                  <a:schemeClr val="tx1"/>
                </a:solidFill>
                <a:latin typeface="+mn-lt"/>
              </a:defRPr>
            </a:lvl6pPr>
            <a:lvl7pPr marL="2971800" indent="-228600" algn="l" rtl="0" eaLnBrk="1" fontAlgn="base" hangingPunct="1">
              <a:lnSpc>
                <a:spcPts val="2400"/>
              </a:lnSpc>
              <a:spcBef>
                <a:spcPct val="0"/>
              </a:spcBef>
              <a:spcAft>
                <a:spcPct val="0"/>
              </a:spcAft>
              <a:defRPr sz="1400">
                <a:solidFill>
                  <a:schemeClr val="tx1"/>
                </a:solidFill>
                <a:latin typeface="+mn-lt"/>
              </a:defRPr>
            </a:lvl7pPr>
            <a:lvl8pPr marL="3429000" indent="-228600" algn="l" rtl="0" eaLnBrk="1" fontAlgn="base" hangingPunct="1">
              <a:lnSpc>
                <a:spcPts val="2400"/>
              </a:lnSpc>
              <a:spcBef>
                <a:spcPct val="0"/>
              </a:spcBef>
              <a:spcAft>
                <a:spcPct val="0"/>
              </a:spcAft>
              <a:defRPr sz="1400">
                <a:solidFill>
                  <a:schemeClr val="tx1"/>
                </a:solidFill>
                <a:latin typeface="+mn-lt"/>
              </a:defRPr>
            </a:lvl8pPr>
            <a:lvl9pPr marL="3886200" indent="-228600" algn="l" rtl="0" eaLnBrk="1" fontAlgn="base" hangingPunct="1">
              <a:lnSpc>
                <a:spcPts val="2400"/>
              </a:lnSpc>
              <a:spcBef>
                <a:spcPct val="0"/>
              </a:spcBef>
              <a:spcAft>
                <a:spcPct val="0"/>
              </a:spcAft>
              <a:defRPr sz="1400">
                <a:solidFill>
                  <a:schemeClr val="tx1"/>
                </a:solidFill>
                <a:latin typeface="+mn-lt"/>
              </a:defRPr>
            </a:lvl9pPr>
          </a:lstStyle>
          <a:p>
            <a:pPr marL="0" indent="0">
              <a:buNone/>
            </a:pPr>
            <a:r>
              <a:rPr lang="en-US" sz="800" kern="0" dirty="0"/>
              <a:t>For institutional use only.</a:t>
            </a:r>
          </a:p>
        </p:txBody>
      </p:sp>
    </p:spTree>
    <p:extLst>
      <p:ext uri="{BB962C8B-B14F-4D97-AF65-F5344CB8AC3E}">
        <p14:creationId xmlns:p14="http://schemas.microsoft.com/office/powerpoint/2010/main" val="256365127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911BB3-B37F-01BE-FD49-E58D45D36E92}"/>
            </a:ext>
          </a:extLst>
        </p:cNvPr>
        <p:cNvGrpSpPr/>
        <p:nvPr/>
      </p:nvGrpSpPr>
      <p:grpSpPr>
        <a:xfrm>
          <a:off x="0" y="0"/>
          <a:ext cx="0" cy="0"/>
          <a:chOff x="0" y="0"/>
          <a:chExt cx="0" cy="0"/>
        </a:xfrm>
      </p:grpSpPr>
      <p:sp>
        <p:nvSpPr>
          <p:cNvPr id="9" name="Text Box 1347">
            <a:extLst>
              <a:ext uri="{FF2B5EF4-FFF2-40B4-BE49-F238E27FC236}">
                <a16:creationId xmlns:a16="http://schemas.microsoft.com/office/drawing/2014/main" id="{4A41AA30-0A44-EA29-B917-A31E683C5433}"/>
              </a:ext>
            </a:extLst>
          </p:cNvPr>
          <p:cNvSpPr txBox="1">
            <a:spLocks noChangeArrowheads="1"/>
          </p:cNvSpPr>
          <p:nvPr/>
        </p:nvSpPr>
        <p:spPr bwMode="auto">
          <a:xfrm>
            <a:off x="322263" y="4557070"/>
            <a:ext cx="6623856" cy="2023631"/>
          </a:xfrm>
          <a:prstGeom prst="rect">
            <a:avLst/>
          </a:prstGeom>
          <a:noFill/>
          <a:ln w="9525" algn="ctr">
            <a:noFill/>
            <a:miter lim="800000"/>
            <a:headEnd/>
            <a:tailEnd/>
          </a:ln>
        </p:spPr>
        <p:txBody>
          <a:bodyPr wrap="square" anchor="b" anchorCtr="0">
            <a:spAutoFit/>
          </a:bodyPr>
          <a:lstStyle/>
          <a:p>
            <a:pPr>
              <a:spcBef>
                <a:spcPts val="300"/>
              </a:spcBef>
              <a:spcAft>
                <a:spcPts val="0"/>
              </a:spcAft>
              <a:buNone/>
            </a:pPr>
            <a:r>
              <a:rPr lang="en-US" sz="900" dirty="0"/>
              <a:t>Fidelity launched new Advisor share classes of the Fidelity Large Cap Stock Fund on 11/18/25. Shares of the previously separate Fidelity Advisor Large Cap Fund were merged into the newly created and corresponding classes of the Fidelity Large Cap Stock Fund. All share classes now share the same portfolio.</a:t>
            </a:r>
          </a:p>
          <a:p>
            <a:pPr eaLnBrk="1" hangingPunct="1">
              <a:spcBef>
                <a:spcPts val="300"/>
              </a:spcBef>
              <a:buClrTx/>
              <a:buSzTx/>
              <a:buNone/>
            </a:pPr>
            <a:r>
              <a:rPr lang="en-US" sz="900" b="1" baseline="30000" dirty="0">
                <a:latin typeface="Arial" charset="0"/>
                <a:cs typeface="Arial" charset="0"/>
              </a:rPr>
              <a:t>†</a:t>
            </a:r>
            <a:r>
              <a:rPr lang="en-US" sz="900" b="1" baseline="30000" dirty="0"/>
              <a:t> </a:t>
            </a:r>
            <a:r>
              <a:rPr lang="en-US" sz="900" b="1" dirty="0"/>
              <a:t>Initial offering of Class Z took place on 9/11/25. Returns and Yields prior to 11/13/25 are those of Fidelity</a:t>
            </a:r>
            <a:r>
              <a:rPr lang="en-US" sz="900" b="1" baseline="30000" dirty="0"/>
              <a:t>®</a:t>
            </a:r>
            <a:r>
              <a:rPr lang="en-US" sz="900" b="1" dirty="0"/>
              <a:t> Large Cap Stock Fund retail share class.</a:t>
            </a:r>
          </a:p>
          <a:p>
            <a:pPr>
              <a:spcBef>
                <a:spcPts val="300"/>
              </a:spcBef>
            </a:pPr>
            <a:r>
              <a:rPr lang="en-US" sz="900" b="1" dirty="0">
                <a:solidFill>
                  <a:srgbClr val="000000"/>
                </a:solidFill>
              </a:rPr>
              <a:t>Performance data shown represents past performance and is no guarantee of future results. Investment return and principal value of an investment will fluctuate; therefore, you may have a gain or loss when you sell your shares. Current performance may be higher or lower than that quoted. To learn more or to obtain the most recent month-end or other share-class performance, visit fidelity.com, institutional.fidelity.com, or 401k.com.</a:t>
            </a:r>
          </a:p>
          <a:p>
            <a:pPr>
              <a:spcBef>
                <a:spcPts val="300"/>
              </a:spcBef>
            </a:pPr>
            <a:r>
              <a:rPr lang="en-US" sz="800" dirty="0">
                <a:solidFill>
                  <a:srgbClr val="000000"/>
                </a:solidFill>
              </a:rPr>
              <a:t>It is not possible to invest directly in an index. All market indices are unmanaged. Index performance is not meant to represent that of any Fidelity mutual fund.</a:t>
            </a:r>
          </a:p>
          <a:p>
            <a:pPr>
              <a:spcBef>
                <a:spcPts val="300"/>
              </a:spcBef>
            </a:pPr>
            <a:r>
              <a:rPr lang="en-US" sz="800" dirty="0">
                <a:solidFill>
                  <a:srgbClr val="000000"/>
                </a:solidFill>
              </a:rPr>
              <a:t>See the Glossary at the end of this presentation for more information on any terms.</a:t>
            </a:r>
          </a:p>
          <a:p>
            <a:pPr>
              <a:spcBef>
                <a:spcPts val="300"/>
              </a:spcBef>
            </a:pPr>
            <a:r>
              <a:rPr lang="en-US" sz="800" dirty="0">
                <a:solidFill>
                  <a:srgbClr val="000000"/>
                </a:solidFill>
              </a:rPr>
              <a:t>Source: Fidelity Investments and Morningstar, as of 3/31/26.</a:t>
            </a:r>
          </a:p>
        </p:txBody>
      </p:sp>
      <p:sp>
        <p:nvSpPr>
          <p:cNvPr id="2" name="Title 1">
            <a:extLst>
              <a:ext uri="{FF2B5EF4-FFF2-40B4-BE49-F238E27FC236}">
                <a16:creationId xmlns:a16="http://schemas.microsoft.com/office/drawing/2014/main" id="{A1A27BB4-D68A-892A-0EE8-3BD494181F96}"/>
              </a:ext>
            </a:extLst>
          </p:cNvPr>
          <p:cNvSpPr>
            <a:spLocks noGrp="1"/>
          </p:cNvSpPr>
          <p:nvPr>
            <p:ph type="title"/>
          </p:nvPr>
        </p:nvSpPr>
        <p:spPr/>
        <p:txBody>
          <a:bodyPr/>
          <a:lstStyle/>
          <a:p>
            <a:r>
              <a:rPr lang="en-US" dirty="0"/>
              <a:t>Calendar Year Returns</a:t>
            </a:r>
            <a:br>
              <a:rPr lang="en-US" dirty="0">
                <a:solidFill>
                  <a:srgbClr val="172934"/>
                </a:solidFill>
              </a:rPr>
            </a:br>
            <a:endParaRPr lang="en-US" dirty="0"/>
          </a:p>
        </p:txBody>
      </p:sp>
      <p:sp>
        <p:nvSpPr>
          <p:cNvPr id="3" name="Slide Number Placeholder 2">
            <a:extLst>
              <a:ext uri="{FF2B5EF4-FFF2-40B4-BE49-F238E27FC236}">
                <a16:creationId xmlns:a16="http://schemas.microsoft.com/office/drawing/2014/main" id="{8D2334E9-C554-F246-BD4B-FB0043803EC3}"/>
              </a:ext>
            </a:extLst>
          </p:cNvPr>
          <p:cNvSpPr>
            <a:spLocks noGrp="1"/>
          </p:cNvSpPr>
          <p:nvPr>
            <p:ph type="sldNum" sz="quarter" idx="14"/>
          </p:nvPr>
        </p:nvSpPr>
        <p:spPr/>
        <p:txBody>
          <a:bodyPr/>
          <a:lstStyle/>
          <a:p>
            <a:pPr>
              <a:defRPr/>
            </a:pPr>
            <a:fld id="{E6474CC2-1230-4213-AD1A-4B2FEEABA7A1}" type="slidenum">
              <a:rPr lang="en-US" smtClean="0"/>
              <a:pPr>
                <a:defRPr/>
              </a:pPr>
              <a:t>33</a:t>
            </a:fld>
            <a:endParaRPr lang="en-US" dirty="0"/>
          </a:p>
        </p:txBody>
      </p:sp>
      <p:graphicFrame>
        <p:nvGraphicFramePr>
          <p:cNvPr id="16" name="Table 15">
            <a:extLst>
              <a:ext uri="{FF2B5EF4-FFF2-40B4-BE49-F238E27FC236}">
                <a16:creationId xmlns:a16="http://schemas.microsoft.com/office/drawing/2014/main" id="{FA2E9B98-E4AD-CAE8-29D9-D25756F4159F}"/>
              </a:ext>
            </a:extLst>
          </p:cNvPr>
          <p:cNvGraphicFramePr>
            <a:graphicFrameLocks noGrp="1"/>
          </p:cNvGraphicFramePr>
          <p:nvPr>
            <p:extLst>
              <p:ext uri="{D42A27DB-BD31-4B8C-83A1-F6EECF244321}">
                <p14:modId xmlns:p14="http://schemas.microsoft.com/office/powerpoint/2010/main" val="1886692844"/>
              </p:ext>
            </p:extLst>
          </p:nvPr>
        </p:nvGraphicFramePr>
        <p:xfrm>
          <a:off x="5508622" y="1943530"/>
          <a:ext cx="2932067" cy="1475944"/>
        </p:xfrm>
        <a:graphic>
          <a:graphicData uri="http://schemas.openxmlformats.org/drawingml/2006/table">
            <a:tbl>
              <a:tblPr firstRow="1" bandRow="1">
                <a:tableStyleId>{5C22544A-7EE6-4342-B048-85BDC9FD1C3A}</a:tableStyleId>
              </a:tblPr>
              <a:tblGrid>
                <a:gridCol w="1530119">
                  <a:extLst>
                    <a:ext uri="{9D8B030D-6E8A-4147-A177-3AD203B41FA5}">
                      <a16:colId xmlns:a16="http://schemas.microsoft.com/office/drawing/2014/main" val="20000"/>
                    </a:ext>
                  </a:extLst>
                </a:gridCol>
                <a:gridCol w="1401948">
                  <a:extLst>
                    <a:ext uri="{9D8B030D-6E8A-4147-A177-3AD203B41FA5}">
                      <a16:colId xmlns:a16="http://schemas.microsoft.com/office/drawing/2014/main" val="20001"/>
                    </a:ext>
                  </a:extLst>
                </a:gridCol>
              </a:tblGrid>
              <a:tr h="493776">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1" i="0" u="none" strike="noStrike" cap="none" normalizeH="0" baseline="0" dirty="0">
                          <a:ln>
                            <a:noFill/>
                          </a:ln>
                          <a:solidFill>
                            <a:schemeClr val="bg1"/>
                          </a:solidFill>
                          <a:effectLst/>
                          <a:latin typeface="+mj-lt"/>
                          <a:cs typeface="Arial" pitchFamily="34" charset="0"/>
                        </a:rPr>
                        <a:t>3-Year Risk/Return Statistics</a:t>
                      </a:r>
                    </a:p>
                  </a:txBody>
                  <a:tcPr anchor="ctr" horzOverflow="overflow">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76869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1" i="0" u="none" strike="noStrike" kern="1200" cap="none" normalizeH="0" baseline="0" dirty="0">
                          <a:ln>
                            <a:noFill/>
                          </a:ln>
                          <a:solidFill>
                            <a:schemeClr val="bg1"/>
                          </a:solidFill>
                          <a:effectLst/>
                          <a:latin typeface="+mn-lt"/>
                          <a:ea typeface="+mn-ea"/>
                          <a:cs typeface="Arial" pitchFamily="34" charset="0"/>
                        </a:rPr>
                        <a:t>FA Large Cap Stock Fund- Class Z</a:t>
                      </a:r>
                      <a:r>
                        <a:rPr kumimoji="0" lang="en-US" sz="900" b="1" i="0" u="none" strike="noStrike" cap="none" normalizeH="0" baseline="30000" dirty="0">
                          <a:ln>
                            <a:noFill/>
                          </a:ln>
                          <a:solidFill>
                            <a:schemeClr val="bg1"/>
                          </a:solidFill>
                          <a:effectLst/>
                          <a:latin typeface="Arial" charset="0"/>
                          <a:cs typeface="Arial" charset="0"/>
                        </a:rPr>
                        <a:t>†</a:t>
                      </a:r>
                      <a:endParaRPr kumimoji="0" lang="en-US" sz="900" b="1" i="0" u="none" strike="noStrike" kern="1200" cap="none" normalizeH="0" baseline="0" dirty="0">
                        <a:ln>
                          <a:noFill/>
                        </a:ln>
                        <a:solidFill>
                          <a:schemeClr val="bg1"/>
                        </a:solidFill>
                        <a:effectLst/>
                        <a:latin typeface="+mn-lt"/>
                        <a:ea typeface="+mn-ea"/>
                        <a:cs typeface="Arial" pitchFamily="34" charset="0"/>
                      </a:endParaRPr>
                    </a:p>
                  </a:txBody>
                  <a:tcPr anchor="ctr" horzOverflow="overflow">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768692"/>
                    </a:solidFill>
                  </a:tcPr>
                </a:tc>
                <a:extLst>
                  <a:ext uri="{0D108BD9-81ED-4DB2-BD59-A6C34878D82A}">
                    <a16:rowId xmlns:a16="http://schemas.microsoft.com/office/drawing/2014/main" val="10000"/>
                  </a:ext>
                </a:extLst>
              </a:tr>
              <a:tr h="245542">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0" i="0" u="none" strike="noStrike" cap="none" normalizeH="0" baseline="0" dirty="0">
                          <a:ln>
                            <a:noFill/>
                          </a:ln>
                          <a:solidFill>
                            <a:schemeClr val="tx1"/>
                          </a:solidFill>
                          <a:effectLst/>
                          <a:latin typeface="+mj-lt"/>
                          <a:cs typeface="Arial" pitchFamily="34" charset="0"/>
                        </a:rPr>
                        <a:t>Historical Beta</a:t>
                      </a:r>
                    </a:p>
                  </a:txBody>
                  <a:tcPr anchor="ctr" horzOverflow="overflow">
                    <a:lnL w="12700" cmpd="sng">
                      <a:noFill/>
                    </a:lnL>
                    <a:lnR w="12700" cmpd="sng">
                      <a:noFill/>
                    </a:lnR>
                    <a:lnT w="12700"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0" i="0" u="none" strike="noStrike" kern="1200" cap="none" normalizeH="0" baseline="0" dirty="0">
                          <a:ln>
                            <a:noFill/>
                          </a:ln>
                          <a:solidFill>
                            <a:schemeClr val="tx1"/>
                          </a:solidFill>
                          <a:effectLst/>
                          <a:latin typeface="+mj-lt"/>
                          <a:ea typeface="+mn-ea"/>
                          <a:cs typeface="Arial" pitchFamily="34" charset="0"/>
                        </a:rPr>
                        <a:t>0.95</a:t>
                      </a:r>
                    </a:p>
                  </a:txBody>
                  <a:tcPr anchor="ctr" horzOverflow="overflow">
                    <a:lnL w="12700" cmpd="sng">
                      <a:noFill/>
                    </a:lnL>
                    <a:lnR w="12700" cmpd="sng">
                      <a:noFill/>
                    </a:lnR>
                    <a:lnT w="12700"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245542">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0" i="0" u="none" strike="noStrike" cap="none" normalizeH="0" baseline="0" dirty="0">
                          <a:ln>
                            <a:noFill/>
                          </a:ln>
                          <a:solidFill>
                            <a:schemeClr val="tx1"/>
                          </a:solidFill>
                          <a:effectLst/>
                          <a:latin typeface="+mj-lt"/>
                          <a:cs typeface="Arial" pitchFamily="34" charset="0"/>
                        </a:rPr>
                        <a:t>R</a:t>
                      </a:r>
                      <a:r>
                        <a:rPr kumimoji="0" lang="en-US" sz="900" b="0" i="0" u="none" strike="noStrike" cap="none" normalizeH="0" baseline="30000" dirty="0">
                          <a:ln>
                            <a:noFill/>
                          </a:ln>
                          <a:solidFill>
                            <a:schemeClr val="tx1"/>
                          </a:solidFill>
                          <a:effectLst/>
                          <a:latin typeface="+mj-lt"/>
                          <a:cs typeface="Arial" pitchFamily="34" charset="0"/>
                        </a:rPr>
                        <a:t>2</a:t>
                      </a:r>
                      <a:endParaRPr kumimoji="0" lang="en-US" sz="900" b="0" i="0" u="none" strike="noStrike" cap="none" normalizeH="0" baseline="0" dirty="0">
                        <a:ln>
                          <a:noFill/>
                        </a:ln>
                        <a:solidFill>
                          <a:schemeClr val="tx1"/>
                        </a:solidFill>
                        <a:effectLst/>
                        <a:latin typeface="+mj-lt"/>
                        <a:cs typeface="Arial" pitchFamily="34" charset="0"/>
                      </a:endParaRPr>
                    </a:p>
                  </a:txBody>
                  <a:tcPr anchor="ctr" horzOverflow="overflow">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0" i="0" u="none" strike="noStrike" kern="1200" cap="none" normalizeH="0" baseline="0" dirty="0">
                          <a:ln>
                            <a:noFill/>
                          </a:ln>
                          <a:solidFill>
                            <a:schemeClr val="tx1"/>
                          </a:solidFill>
                          <a:effectLst/>
                          <a:latin typeface="+mn-lt"/>
                          <a:ea typeface="+mn-ea"/>
                          <a:cs typeface="Arial" pitchFamily="34" charset="0"/>
                        </a:rPr>
                        <a:t>0.90</a:t>
                      </a:r>
                      <a:endParaRPr kumimoji="0" lang="en-US" sz="900" b="0" i="0" u="none" strike="noStrike" kern="1200" cap="none" normalizeH="0" baseline="0" dirty="0">
                        <a:ln>
                          <a:noFill/>
                        </a:ln>
                        <a:solidFill>
                          <a:schemeClr val="tx1"/>
                        </a:solidFill>
                        <a:effectLst/>
                        <a:latin typeface="+mj-lt"/>
                        <a:ea typeface="+mn-ea"/>
                        <a:cs typeface="Arial" pitchFamily="34" charset="0"/>
                      </a:endParaRPr>
                    </a:p>
                  </a:txBody>
                  <a:tcPr anchor="ctr" horzOverflow="overflow">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245542">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0" i="0" u="none" strike="noStrike" cap="none" normalizeH="0" baseline="0" dirty="0">
                          <a:ln>
                            <a:noFill/>
                          </a:ln>
                          <a:solidFill>
                            <a:schemeClr val="tx1"/>
                          </a:solidFill>
                          <a:effectLst/>
                          <a:latin typeface="+mj-lt"/>
                          <a:cs typeface="Arial" pitchFamily="34" charset="0"/>
                        </a:rPr>
                        <a:t>Historical Tracking Error</a:t>
                      </a:r>
                    </a:p>
                  </a:txBody>
                  <a:tcPr anchor="ctr" horzOverflow="overflow">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0" i="0" u="none" strike="noStrike" kern="1200" cap="none" normalizeH="0" baseline="0" dirty="0">
                          <a:ln>
                            <a:noFill/>
                          </a:ln>
                          <a:solidFill>
                            <a:schemeClr val="tx1"/>
                          </a:solidFill>
                          <a:effectLst/>
                          <a:latin typeface="+mn-lt"/>
                          <a:ea typeface="+mn-ea"/>
                          <a:cs typeface="Arial" pitchFamily="34" charset="0"/>
                        </a:rPr>
                        <a:t>3.86</a:t>
                      </a:r>
                      <a:endParaRPr kumimoji="0" lang="en-US" sz="900" b="0" i="0" u="none" strike="noStrike" kern="1200" cap="none" normalizeH="0" baseline="0" dirty="0">
                        <a:ln>
                          <a:noFill/>
                        </a:ln>
                        <a:solidFill>
                          <a:schemeClr val="tx1"/>
                        </a:solidFill>
                        <a:effectLst/>
                        <a:latin typeface="+mj-lt"/>
                        <a:ea typeface="+mn-ea"/>
                        <a:cs typeface="Arial" pitchFamily="34" charset="0"/>
                      </a:endParaRPr>
                    </a:p>
                  </a:txBody>
                  <a:tcPr anchor="ctr" horzOverflow="overflow">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245542">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0" i="0" u="none" strike="noStrike" cap="none" normalizeH="0" baseline="0" dirty="0">
                          <a:ln>
                            <a:noFill/>
                          </a:ln>
                          <a:solidFill>
                            <a:schemeClr val="tx1"/>
                          </a:solidFill>
                          <a:effectLst/>
                          <a:latin typeface="+mj-lt"/>
                          <a:cs typeface="Arial" pitchFamily="34" charset="0"/>
                        </a:rPr>
                        <a:t>Information Ratio</a:t>
                      </a:r>
                    </a:p>
                  </a:txBody>
                  <a:tcPr anchor="ctr" horzOverflow="overflow">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0" i="0" u="none" strike="noStrike" kern="1200" cap="none" normalizeH="0" baseline="0" dirty="0">
                          <a:ln>
                            <a:noFill/>
                          </a:ln>
                          <a:solidFill>
                            <a:schemeClr val="tx1"/>
                          </a:solidFill>
                          <a:effectLst/>
                          <a:latin typeface="+mn-lt"/>
                          <a:ea typeface="+mn-ea"/>
                          <a:cs typeface="Arial" pitchFamily="34" charset="0"/>
                        </a:rPr>
                        <a:t>1.05</a:t>
                      </a:r>
                      <a:endParaRPr kumimoji="0" lang="en-US" sz="900" b="0" i="0" u="none" strike="noStrike" kern="1200" cap="none" normalizeH="0" baseline="0" dirty="0">
                        <a:ln>
                          <a:noFill/>
                        </a:ln>
                        <a:solidFill>
                          <a:schemeClr val="tx1"/>
                        </a:solidFill>
                        <a:effectLst/>
                        <a:latin typeface="+mj-lt"/>
                        <a:ea typeface="+mn-ea"/>
                        <a:cs typeface="Arial" pitchFamily="34" charset="0"/>
                      </a:endParaRPr>
                    </a:p>
                  </a:txBody>
                  <a:tcPr anchor="ctr" horzOverflow="overflow">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bl>
          </a:graphicData>
        </a:graphic>
      </p:graphicFrame>
      <p:graphicFrame>
        <p:nvGraphicFramePr>
          <p:cNvPr id="15" name="Table 14">
            <a:extLst>
              <a:ext uri="{FF2B5EF4-FFF2-40B4-BE49-F238E27FC236}">
                <a16:creationId xmlns:a16="http://schemas.microsoft.com/office/drawing/2014/main" id="{CB2EBF1D-6D70-FEF4-9FF3-8A84BDEB1339}"/>
              </a:ext>
            </a:extLst>
          </p:cNvPr>
          <p:cNvGraphicFramePr>
            <a:graphicFrameLocks noGrp="1"/>
          </p:cNvGraphicFramePr>
          <p:nvPr>
            <p:extLst>
              <p:ext uri="{D42A27DB-BD31-4B8C-83A1-F6EECF244321}">
                <p14:modId xmlns:p14="http://schemas.microsoft.com/office/powerpoint/2010/main" val="3462592365"/>
              </p:ext>
            </p:extLst>
          </p:nvPr>
        </p:nvGraphicFramePr>
        <p:xfrm>
          <a:off x="422275" y="1943530"/>
          <a:ext cx="4979940" cy="1475944"/>
        </p:xfrm>
        <a:graphic>
          <a:graphicData uri="http://schemas.openxmlformats.org/drawingml/2006/table">
            <a:tbl>
              <a:tblPr firstRow="1" bandRow="1">
                <a:tableStyleId>{5C22544A-7EE6-4342-B048-85BDC9FD1C3A}</a:tableStyleId>
              </a:tblPr>
              <a:tblGrid>
                <a:gridCol w="2066544">
                  <a:extLst>
                    <a:ext uri="{9D8B030D-6E8A-4147-A177-3AD203B41FA5}">
                      <a16:colId xmlns:a16="http://schemas.microsoft.com/office/drawing/2014/main" val="20000"/>
                    </a:ext>
                  </a:extLst>
                </a:gridCol>
                <a:gridCol w="485566">
                  <a:extLst>
                    <a:ext uri="{9D8B030D-6E8A-4147-A177-3AD203B41FA5}">
                      <a16:colId xmlns:a16="http://schemas.microsoft.com/office/drawing/2014/main" val="20001"/>
                    </a:ext>
                  </a:extLst>
                </a:gridCol>
                <a:gridCol w="485566">
                  <a:extLst>
                    <a:ext uri="{9D8B030D-6E8A-4147-A177-3AD203B41FA5}">
                      <a16:colId xmlns:a16="http://schemas.microsoft.com/office/drawing/2014/main" val="20002"/>
                    </a:ext>
                  </a:extLst>
                </a:gridCol>
                <a:gridCol w="485566">
                  <a:extLst>
                    <a:ext uri="{9D8B030D-6E8A-4147-A177-3AD203B41FA5}">
                      <a16:colId xmlns:a16="http://schemas.microsoft.com/office/drawing/2014/main" val="20003"/>
                    </a:ext>
                  </a:extLst>
                </a:gridCol>
                <a:gridCol w="485566">
                  <a:extLst>
                    <a:ext uri="{9D8B030D-6E8A-4147-A177-3AD203B41FA5}">
                      <a16:colId xmlns:a16="http://schemas.microsoft.com/office/drawing/2014/main" val="20004"/>
                    </a:ext>
                  </a:extLst>
                </a:gridCol>
                <a:gridCol w="485566">
                  <a:extLst>
                    <a:ext uri="{9D8B030D-6E8A-4147-A177-3AD203B41FA5}">
                      <a16:colId xmlns:a16="http://schemas.microsoft.com/office/drawing/2014/main" val="20005"/>
                    </a:ext>
                  </a:extLst>
                </a:gridCol>
                <a:gridCol w="485566">
                  <a:extLst>
                    <a:ext uri="{9D8B030D-6E8A-4147-A177-3AD203B41FA5}">
                      <a16:colId xmlns:a16="http://schemas.microsoft.com/office/drawing/2014/main" val="20006"/>
                    </a:ext>
                  </a:extLst>
                </a:gridCol>
              </a:tblGrid>
              <a:tr h="490744">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1" i="0" u="none" strike="noStrike" cap="none" normalizeH="0" baseline="0" dirty="0">
                          <a:ln>
                            <a:noFill/>
                          </a:ln>
                          <a:solidFill>
                            <a:schemeClr val="bg1"/>
                          </a:solidFill>
                          <a:effectLst/>
                          <a:latin typeface="+mj-lt"/>
                          <a:cs typeface="Arial" pitchFamily="34" charset="0"/>
                        </a:rPr>
                        <a:t>Calendar Year Returns (%)</a:t>
                      </a:r>
                    </a:p>
                  </a:txBody>
                  <a:tcPr marL="45720" marR="0" marT="0" marB="0" anchor="ctr" horzOverflow="overflow">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6869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1" i="0" u="none" strike="noStrike" cap="none" normalizeH="0" baseline="0" dirty="0">
                          <a:ln>
                            <a:noFill/>
                          </a:ln>
                          <a:solidFill>
                            <a:schemeClr val="bg1"/>
                          </a:solidFill>
                          <a:effectLst/>
                          <a:latin typeface="+mj-lt"/>
                          <a:cs typeface="Arial" pitchFamily="34" charset="0"/>
                        </a:rPr>
                        <a:t>2025</a:t>
                      </a:r>
                    </a:p>
                  </a:txBody>
                  <a:tcPr marL="0" marR="0" marT="0" marB="0" anchor="ctr" horzOverflow="overflow">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6869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1" i="0" u="none" strike="noStrike" cap="none" normalizeH="0" baseline="0" dirty="0">
                          <a:ln>
                            <a:noFill/>
                          </a:ln>
                          <a:solidFill>
                            <a:schemeClr val="bg1"/>
                          </a:solidFill>
                          <a:effectLst/>
                          <a:latin typeface="+mj-lt"/>
                          <a:cs typeface="Arial" pitchFamily="34" charset="0"/>
                        </a:rPr>
                        <a:t>2024</a:t>
                      </a:r>
                    </a:p>
                  </a:txBody>
                  <a:tcPr marL="0" marR="0" marT="0" marB="0" anchor="ctr" horzOverflow="overflow">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6869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1" i="0" u="none" strike="noStrike" cap="none" normalizeH="0" baseline="0" dirty="0">
                          <a:ln>
                            <a:noFill/>
                          </a:ln>
                          <a:solidFill>
                            <a:schemeClr val="bg1"/>
                          </a:solidFill>
                          <a:effectLst/>
                          <a:latin typeface="+mj-lt"/>
                          <a:cs typeface="Arial" pitchFamily="34" charset="0"/>
                        </a:rPr>
                        <a:t>2023</a:t>
                      </a:r>
                    </a:p>
                  </a:txBody>
                  <a:tcPr marL="0" marR="0" marT="0" marB="0" anchor="ctr" horzOverflow="overflow">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6869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1" i="0" u="none" strike="noStrike" cap="none" normalizeH="0" baseline="0" dirty="0">
                          <a:ln>
                            <a:noFill/>
                          </a:ln>
                          <a:solidFill>
                            <a:schemeClr val="bg1"/>
                          </a:solidFill>
                          <a:effectLst/>
                          <a:latin typeface="+mj-lt"/>
                          <a:cs typeface="Arial" pitchFamily="34" charset="0"/>
                        </a:rPr>
                        <a:t>2022</a:t>
                      </a:r>
                    </a:p>
                  </a:txBody>
                  <a:tcPr marL="0" marR="0" marT="0" marB="0" anchor="ctr" horzOverflow="overflow">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6869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1" i="0" u="none" strike="noStrike" cap="none" normalizeH="0" baseline="0" dirty="0">
                          <a:ln>
                            <a:noFill/>
                          </a:ln>
                          <a:solidFill>
                            <a:schemeClr val="bg1"/>
                          </a:solidFill>
                          <a:effectLst/>
                          <a:latin typeface="+mj-lt"/>
                          <a:cs typeface="Arial" pitchFamily="34" charset="0"/>
                        </a:rPr>
                        <a:t>2021</a:t>
                      </a:r>
                    </a:p>
                  </a:txBody>
                  <a:tcPr marL="0" marR="0" marT="0" marB="0" anchor="ctr" horzOverflow="overflow">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68692"/>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1" i="0" u="none" strike="noStrike" cap="none" normalizeH="0" baseline="0" dirty="0">
                          <a:ln>
                            <a:noFill/>
                          </a:ln>
                          <a:solidFill>
                            <a:schemeClr val="bg1"/>
                          </a:solidFill>
                          <a:effectLst/>
                          <a:latin typeface="+mj-lt"/>
                          <a:cs typeface="Arial" pitchFamily="34" charset="0"/>
                        </a:rPr>
                        <a:t>2020</a:t>
                      </a:r>
                    </a:p>
                  </a:txBody>
                  <a:tcPr marL="0" marR="0" marT="0" marB="0" anchor="ctr" horzOverflow="overflow">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68692"/>
                    </a:solidFill>
                  </a:tcPr>
                </a:tc>
                <a:extLst>
                  <a:ext uri="{0D108BD9-81ED-4DB2-BD59-A6C34878D82A}">
                    <a16:rowId xmlns:a16="http://schemas.microsoft.com/office/drawing/2014/main" val="10000"/>
                  </a:ext>
                </a:extLst>
              </a:tr>
              <a:tr h="328400">
                <a:tc>
                  <a:txBody>
                    <a:bodyPr/>
                    <a:lstStyle/>
                    <a:p>
                      <a:pPr marL="0" marR="0" lvl="0" indent="0" algn="l" defTabSz="914400" rtl="0" eaLnBrk="1" fontAlgn="base" latinLnBrk="0" hangingPunct="1">
                        <a:lnSpc>
                          <a:spcPct val="100000"/>
                        </a:lnSpc>
                        <a:spcBef>
                          <a:spcPct val="20000"/>
                        </a:spcBef>
                        <a:spcAft>
                          <a:spcPct val="0"/>
                        </a:spcAft>
                        <a:buClr>
                          <a:schemeClr val="bg2"/>
                        </a:buClr>
                        <a:buSzTx/>
                        <a:buFont typeface="Webdings" pitchFamily="18" charset="2"/>
                        <a:buNone/>
                        <a:tabLst/>
                        <a:defRPr/>
                      </a:pPr>
                      <a:r>
                        <a:rPr kumimoji="0" lang="en-US" sz="900" b="0" i="0" u="none" strike="noStrike" cap="none" normalizeH="0" baseline="0" dirty="0">
                          <a:ln>
                            <a:noFill/>
                          </a:ln>
                          <a:solidFill>
                            <a:schemeClr val="tx1"/>
                          </a:solidFill>
                          <a:effectLst/>
                          <a:latin typeface="Arial" charset="0"/>
                          <a:cs typeface="Arial" charset="0"/>
                        </a:rPr>
                        <a:t>FA Large Cap Stock Fund—CL Z</a:t>
                      </a:r>
                      <a:r>
                        <a:rPr kumimoji="0" lang="en-US" sz="900" b="0" i="0" u="none" strike="noStrike" cap="none" normalizeH="0" baseline="30000" dirty="0">
                          <a:ln>
                            <a:noFill/>
                          </a:ln>
                          <a:solidFill>
                            <a:schemeClr val="tx1"/>
                          </a:solidFill>
                          <a:effectLst/>
                          <a:latin typeface="Arial" charset="0"/>
                          <a:cs typeface="Arial" charset="0"/>
                        </a:rPr>
                        <a:t>†</a:t>
                      </a:r>
                      <a:endParaRPr kumimoji="0" lang="en-US" sz="900" b="0" i="0" u="none" strike="noStrike" cap="none" normalizeH="0" baseline="0" dirty="0">
                        <a:ln>
                          <a:noFill/>
                        </a:ln>
                        <a:solidFill>
                          <a:schemeClr val="tx1"/>
                        </a:solidFill>
                        <a:effectLst/>
                        <a:latin typeface="Arial" charset="0"/>
                        <a:cs typeface="Arial" charset="0"/>
                      </a:endParaRPr>
                    </a:p>
                  </a:txBody>
                  <a:tcPr marL="45720" marR="0" marT="0" marB="0" anchor="ctr" horzOverflow="overflow">
                    <a:lnL w="12700" cmpd="sng">
                      <a:noFill/>
                    </a:lnL>
                    <a:lnR w="12700" cmpd="sng">
                      <a:noFill/>
                    </a:lnR>
                    <a:lnT w="38100" cmpd="sng">
                      <a:noFill/>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27.56</a:t>
                      </a:r>
                      <a:endParaRPr lang="en-US" sz="900" b="0" i="0" u="none" strike="noStrike" dirty="0">
                        <a:solidFill>
                          <a:schemeClr val="tx1"/>
                        </a:solidFill>
                        <a:effectLst/>
                        <a:latin typeface="Arial"/>
                      </a:endParaRPr>
                    </a:p>
                  </a:txBody>
                  <a:tcPr marL="0" marR="0" marT="0" marB="0" anchor="ctr">
                    <a:lnL w="12700" cmpd="sng">
                      <a:noFill/>
                    </a:lnL>
                    <a:lnR w="12700" cmpd="sng">
                      <a:noFill/>
                    </a:lnR>
                    <a:lnT w="38100" cmpd="sng">
                      <a:noFill/>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26.28</a:t>
                      </a:r>
                      <a:endParaRPr lang="en-US" sz="900" b="0" i="0" u="none" strike="noStrike" dirty="0">
                        <a:solidFill>
                          <a:schemeClr val="tx1"/>
                        </a:solidFill>
                        <a:effectLst/>
                        <a:latin typeface="Arial"/>
                      </a:endParaRPr>
                    </a:p>
                  </a:txBody>
                  <a:tcPr marL="0" marR="0" marT="0" marB="0" anchor="ctr">
                    <a:lnL w="12700" cmpd="sng">
                      <a:noFill/>
                    </a:lnL>
                    <a:lnR w="12700" cmpd="sng">
                      <a:noFill/>
                    </a:lnR>
                    <a:lnT w="38100" cmpd="sng">
                      <a:noFill/>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dirty="0">
                          <a:solidFill>
                            <a:schemeClr val="tx1"/>
                          </a:solidFill>
                          <a:effectLst/>
                          <a:latin typeface="Arial"/>
                        </a:rPr>
                        <a:t>23.52</a:t>
                      </a:r>
                    </a:p>
                  </a:txBody>
                  <a:tcPr marL="0" marR="0" marT="0" marB="0" anchor="ctr">
                    <a:lnL w="12700" cmpd="sng">
                      <a:noFill/>
                    </a:lnL>
                    <a:lnR w="12700" cmpd="sng">
                      <a:noFill/>
                    </a:lnR>
                    <a:lnT w="38100" cmpd="sng">
                      <a:noFill/>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-7.95</a:t>
                      </a:r>
                      <a:endParaRPr lang="en-US" sz="900" b="0" i="0" u="none" strike="noStrike" dirty="0">
                        <a:solidFill>
                          <a:schemeClr val="tx1"/>
                        </a:solidFill>
                        <a:effectLst/>
                        <a:latin typeface="Arial"/>
                      </a:endParaRPr>
                    </a:p>
                  </a:txBody>
                  <a:tcPr marL="0" marR="0" marT="0" marB="0" anchor="ctr">
                    <a:lnL w="12700" cmpd="sng">
                      <a:noFill/>
                    </a:lnL>
                    <a:lnR w="12700" cmpd="sng">
                      <a:noFill/>
                    </a:lnR>
                    <a:lnT w="38100" cmpd="sng">
                      <a:noFill/>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25.83</a:t>
                      </a:r>
                      <a:endParaRPr lang="en-US" sz="900" b="0" i="0" u="none" strike="noStrike" dirty="0">
                        <a:solidFill>
                          <a:schemeClr val="tx1"/>
                        </a:solidFill>
                        <a:effectLst/>
                        <a:latin typeface="Arial"/>
                      </a:endParaRPr>
                    </a:p>
                  </a:txBody>
                  <a:tcPr marL="0" marR="0" marT="0" marB="0" anchor="ctr">
                    <a:lnL w="12700" cmpd="sng">
                      <a:noFill/>
                    </a:lnL>
                    <a:lnR w="12700" cmpd="sng">
                      <a:noFill/>
                    </a:lnR>
                    <a:lnT w="38100" cmpd="sng">
                      <a:noFill/>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dirty="0">
                          <a:solidFill>
                            <a:schemeClr val="tx1"/>
                          </a:solidFill>
                          <a:effectLst/>
                          <a:latin typeface="Arial"/>
                        </a:rPr>
                        <a:t>9.00</a:t>
                      </a:r>
                    </a:p>
                  </a:txBody>
                  <a:tcPr marL="0" marR="0" marT="0" marB="0" anchor="ctr">
                    <a:lnL w="12700" cmpd="sng">
                      <a:noFill/>
                    </a:lnL>
                    <a:lnR w="12700" cmpd="sng">
                      <a:noFill/>
                    </a:lnR>
                    <a:lnT w="38100" cmpd="sng">
                      <a:noFill/>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28400">
                <a:tc>
                  <a:txBody>
                    <a:bodyPr/>
                    <a:lstStyle/>
                    <a:p>
                      <a:pPr marL="0" marR="0" lvl="0" indent="0" algn="l" defTabSz="914400" rtl="0" eaLnBrk="1" fontAlgn="base" latinLnBrk="0" hangingPunct="1">
                        <a:lnSpc>
                          <a:spcPts val="1100"/>
                        </a:lnSpc>
                        <a:spcBef>
                          <a:spcPct val="0"/>
                        </a:spcBef>
                        <a:spcAft>
                          <a:spcPct val="0"/>
                        </a:spcAft>
                        <a:buClr>
                          <a:schemeClr val="bg2"/>
                        </a:buClr>
                        <a:buSzTx/>
                        <a:buFont typeface="Webdings" pitchFamily="18" charset="2"/>
                        <a:buNone/>
                        <a:tabLst/>
                      </a:pPr>
                      <a:r>
                        <a:rPr kumimoji="0" lang="en-US" sz="900" b="0" i="0" u="none" strike="noStrike" cap="none" normalizeH="0" baseline="0" dirty="0">
                          <a:ln>
                            <a:noFill/>
                          </a:ln>
                          <a:solidFill>
                            <a:schemeClr val="tx1"/>
                          </a:solidFill>
                          <a:effectLst/>
                          <a:latin typeface="Arial" charset="0"/>
                        </a:rPr>
                        <a:t>S&amp;P 500 Index</a:t>
                      </a:r>
                    </a:p>
                  </a:txBody>
                  <a:tcPr marL="45720" marR="0" marT="0" marB="0" anchor="ctr" horzOverflow="overflow">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17.88</a:t>
                      </a:r>
                      <a:endParaRPr lang="en-US" sz="900" b="0" i="0" u="none" strike="noStrike" dirty="0">
                        <a:solidFill>
                          <a:schemeClr val="tx1"/>
                        </a:solidFill>
                        <a:effectLst/>
                        <a:latin typeface="Arial"/>
                      </a:endParaRPr>
                    </a:p>
                  </a:txBody>
                  <a:tcPr marL="0" marR="0" marT="0" marB="0" anchor="ct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dirty="0">
                          <a:solidFill>
                            <a:schemeClr val="tx1"/>
                          </a:solidFill>
                          <a:effectLst/>
                          <a:latin typeface="Arial"/>
                        </a:rPr>
                        <a:t>25.02</a:t>
                      </a:r>
                    </a:p>
                  </a:txBody>
                  <a:tcPr marL="0" marR="0" marT="0" marB="0" anchor="ct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26.29</a:t>
                      </a:r>
                      <a:endParaRPr lang="en-US" sz="900" b="0" i="0" u="none" strike="noStrike" dirty="0">
                        <a:solidFill>
                          <a:schemeClr val="tx1"/>
                        </a:solidFill>
                        <a:effectLst/>
                        <a:latin typeface="Arial"/>
                      </a:endParaRPr>
                    </a:p>
                  </a:txBody>
                  <a:tcPr marL="0" marR="0" marT="0" marB="0" anchor="ct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-18.11</a:t>
                      </a:r>
                      <a:endParaRPr lang="en-US" sz="900" b="0" i="0" u="none" strike="noStrike" dirty="0">
                        <a:solidFill>
                          <a:schemeClr val="tx1"/>
                        </a:solidFill>
                        <a:effectLst/>
                        <a:latin typeface="Arial"/>
                      </a:endParaRPr>
                    </a:p>
                  </a:txBody>
                  <a:tcPr marL="0" marR="0" marT="0" marB="0" anchor="ct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kumimoji="0" lang="en-US" sz="900" b="0" i="0" u="none" strike="noStrike" kern="1200" cap="none" normalizeH="0" baseline="0" dirty="0">
                          <a:ln>
                            <a:noFill/>
                          </a:ln>
                          <a:solidFill>
                            <a:schemeClr val="tx1"/>
                          </a:solidFill>
                          <a:effectLst/>
                          <a:latin typeface="+mn-lt"/>
                          <a:ea typeface="+mn-ea"/>
                          <a:cs typeface="+mn-cs"/>
                        </a:rPr>
                        <a:t>28.71</a:t>
                      </a:r>
                      <a:endParaRPr lang="en-US" sz="900" b="0" i="0" u="none" strike="noStrike" dirty="0">
                        <a:solidFill>
                          <a:schemeClr val="tx1"/>
                        </a:solidFill>
                        <a:effectLst/>
                        <a:latin typeface="Arial"/>
                      </a:endParaRPr>
                    </a:p>
                  </a:txBody>
                  <a:tcPr marL="0" marR="0" marT="0" marB="0" anchor="ct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dirty="0">
                          <a:solidFill>
                            <a:schemeClr val="tx1"/>
                          </a:solidFill>
                          <a:effectLst/>
                          <a:latin typeface="+mn-lt"/>
                        </a:rPr>
                        <a:t>18.40</a:t>
                      </a:r>
                    </a:p>
                  </a:txBody>
                  <a:tcPr marL="0" marR="0" marT="0" marB="0" anchor="ct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28400">
                <a:tc>
                  <a:txBody>
                    <a:bodyPr/>
                    <a:lstStyle/>
                    <a:p>
                      <a:pPr marL="0" marR="0" lvl="0" indent="0" algn="l" defTabSz="914400" rtl="0" eaLnBrk="1" fontAlgn="base" latinLnBrk="0" hangingPunct="1">
                        <a:lnSpc>
                          <a:spcPts val="1100"/>
                        </a:lnSpc>
                        <a:spcBef>
                          <a:spcPct val="0"/>
                        </a:spcBef>
                        <a:spcAft>
                          <a:spcPct val="0"/>
                        </a:spcAft>
                        <a:buClr>
                          <a:schemeClr val="bg2"/>
                        </a:buClr>
                        <a:buSzTx/>
                        <a:buFont typeface="Webdings" pitchFamily="18" charset="2"/>
                        <a:buNone/>
                        <a:tabLst/>
                        <a:defRPr/>
                      </a:pPr>
                      <a:r>
                        <a:rPr kumimoji="0" lang="en-US" sz="900" b="0" i="0" u="none" strike="noStrike" cap="none" normalizeH="0" baseline="0" dirty="0">
                          <a:ln>
                            <a:noFill/>
                          </a:ln>
                          <a:solidFill>
                            <a:schemeClr val="tx1"/>
                          </a:solidFill>
                          <a:effectLst/>
                          <a:latin typeface="Arial" charset="0"/>
                        </a:rPr>
                        <a:t> </a:t>
                      </a:r>
                      <a:r>
                        <a:rPr kumimoji="0" lang="en-US" sz="900" b="0" i="0" u="none" strike="noStrike" kern="1200" cap="none" normalizeH="0" baseline="0" dirty="0">
                          <a:ln>
                            <a:noFill/>
                          </a:ln>
                          <a:solidFill>
                            <a:schemeClr val="tx1"/>
                          </a:solidFill>
                          <a:effectLst/>
                          <a:latin typeface="+mn-lt"/>
                          <a:ea typeface="+mn-ea"/>
                          <a:cs typeface="+mn-cs"/>
                        </a:rPr>
                        <a:t>Morningstar US Fund Large Blend</a:t>
                      </a:r>
                    </a:p>
                    <a:p>
                      <a:pPr marL="0" marR="0" lvl="0" indent="0" algn="l" defTabSz="914400" rtl="0" eaLnBrk="1" fontAlgn="base" latinLnBrk="0" hangingPunct="1">
                        <a:lnSpc>
                          <a:spcPts val="1100"/>
                        </a:lnSpc>
                        <a:spcBef>
                          <a:spcPct val="0"/>
                        </a:spcBef>
                        <a:spcAft>
                          <a:spcPct val="0"/>
                        </a:spcAft>
                        <a:buClr>
                          <a:schemeClr val="bg2"/>
                        </a:buClr>
                        <a:buSzTx/>
                        <a:buFont typeface="Webdings" pitchFamily="18" charset="2"/>
                        <a:buNone/>
                        <a:tabLst/>
                        <a:defRPr/>
                      </a:pPr>
                      <a:r>
                        <a:rPr kumimoji="0" lang="en-US" sz="900" b="0" i="0" u="none" strike="noStrike" kern="1200" cap="none" normalizeH="0" baseline="0" dirty="0">
                          <a:ln>
                            <a:noFill/>
                          </a:ln>
                          <a:solidFill>
                            <a:schemeClr val="tx1"/>
                          </a:solidFill>
                          <a:effectLst/>
                          <a:latin typeface="+mn-lt"/>
                          <a:ea typeface="+mn-ea"/>
                          <a:cs typeface="+mn-cs"/>
                        </a:rPr>
                        <a:t>Category Average</a:t>
                      </a:r>
                    </a:p>
                  </a:txBody>
                  <a:tcPr marL="45720" marR="0" marT="0" marB="0" anchor="ctr" horzOverflow="overflow">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dirty="0">
                          <a:solidFill>
                            <a:schemeClr val="tx1"/>
                          </a:solidFill>
                          <a:effectLst/>
                          <a:latin typeface="+mn-lt"/>
                        </a:rPr>
                        <a:t>15.54</a:t>
                      </a:r>
                    </a:p>
                  </a:txBody>
                  <a:tcPr marL="0" marR="0" marT="0" marB="0" anchor="ct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dirty="0">
                          <a:solidFill>
                            <a:schemeClr val="tx1"/>
                          </a:solidFill>
                          <a:effectLst/>
                          <a:latin typeface="+mn-lt"/>
                        </a:rPr>
                        <a:t>21.45</a:t>
                      </a:r>
                    </a:p>
                  </a:txBody>
                  <a:tcPr marL="0" marR="0" marT="0" marB="0" anchor="ct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dirty="0">
                          <a:solidFill>
                            <a:schemeClr val="tx1"/>
                          </a:solidFill>
                          <a:effectLst/>
                          <a:latin typeface="+mn-lt"/>
                        </a:rPr>
                        <a:t>22.32</a:t>
                      </a:r>
                    </a:p>
                  </a:txBody>
                  <a:tcPr marL="0" marR="0" marT="0" marB="0" anchor="ct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900" b="0" i="0" u="none" strike="noStrike" dirty="0">
                          <a:solidFill>
                            <a:schemeClr val="tx1"/>
                          </a:solidFill>
                          <a:effectLst/>
                          <a:latin typeface="+mn-lt"/>
                        </a:rPr>
                        <a:t>-16.96</a:t>
                      </a:r>
                    </a:p>
                  </a:txBody>
                  <a:tcPr marL="0" marR="0" marT="0" marB="0" anchor="ct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0" i="0" u="none" strike="noStrike" kern="1200" cap="none" normalizeH="0" baseline="0" dirty="0">
                          <a:ln>
                            <a:noFill/>
                          </a:ln>
                          <a:solidFill>
                            <a:schemeClr val="tx1"/>
                          </a:solidFill>
                          <a:effectLst/>
                          <a:latin typeface="+mj-lt"/>
                          <a:ea typeface="+mn-ea"/>
                          <a:cs typeface="+mn-cs"/>
                        </a:rPr>
                        <a:t>26.07</a:t>
                      </a:r>
                    </a:p>
                  </a:txBody>
                  <a:tcPr marL="0" marR="0" marT="0" marB="0" anchor="ctr" horzOverflow="overflow">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Tx/>
                        <a:buFont typeface="Webdings" pitchFamily="18" charset="2"/>
                        <a:buNone/>
                        <a:tabLst/>
                      </a:pPr>
                      <a:r>
                        <a:rPr kumimoji="0" lang="en-US" sz="900" b="0" i="0" u="none" strike="noStrike" kern="1200" cap="none" normalizeH="0" baseline="0" dirty="0">
                          <a:ln>
                            <a:noFill/>
                          </a:ln>
                          <a:solidFill>
                            <a:schemeClr val="tx1"/>
                          </a:solidFill>
                          <a:effectLst/>
                          <a:latin typeface="+mj-lt"/>
                          <a:ea typeface="+mn-ea"/>
                          <a:cs typeface="+mn-cs"/>
                        </a:rPr>
                        <a:t>15.83</a:t>
                      </a:r>
                    </a:p>
                  </a:txBody>
                  <a:tcPr marL="0" marR="0" marT="0" marB="0" anchor="ctr" horzOverflow="overflow">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bl>
          </a:graphicData>
        </a:graphic>
      </p:graphicFrame>
      <p:sp>
        <p:nvSpPr>
          <p:cNvPr id="8" name="Footer Placeholder 9">
            <a:extLst>
              <a:ext uri="{FF2B5EF4-FFF2-40B4-BE49-F238E27FC236}">
                <a16:creationId xmlns:a16="http://schemas.microsoft.com/office/drawing/2014/main" id="{53F78B10-5493-4136-E978-B8B23A1F157E}"/>
              </a:ext>
            </a:extLst>
          </p:cNvPr>
          <p:cNvSpPr>
            <a:spLocks noGrp="1"/>
          </p:cNvSpPr>
          <p:nvPr>
            <p:ph type="ftr" sz="quarter" idx="17"/>
          </p:nvPr>
        </p:nvSpPr>
        <p:spPr>
          <a:xfrm>
            <a:off x="320675" y="6508750"/>
            <a:ext cx="3930650" cy="173038"/>
          </a:xfrm>
        </p:spPr>
        <p:txBody>
          <a:bodyPr/>
          <a:lstStyle/>
          <a:p>
            <a:r>
              <a:rPr lang="en-US" dirty="0"/>
              <a:t>For institutional use only.</a:t>
            </a:r>
          </a:p>
        </p:txBody>
      </p:sp>
    </p:spTree>
    <p:extLst>
      <p:ext uri="{BB962C8B-B14F-4D97-AF65-F5344CB8AC3E}">
        <p14:creationId xmlns:p14="http://schemas.microsoft.com/office/powerpoint/2010/main" val="343195964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Table 14"/>
          <p:cNvGraphicFramePr>
            <a:graphicFrameLocks noGrp="1"/>
          </p:cNvGraphicFramePr>
          <p:nvPr/>
        </p:nvGraphicFramePr>
        <p:xfrm>
          <a:off x="414067" y="1432560"/>
          <a:ext cx="7759741" cy="3157886"/>
        </p:xfrm>
        <a:graphic>
          <a:graphicData uri="http://schemas.openxmlformats.org/drawingml/2006/table">
            <a:tbl>
              <a:tblPr firstRow="1" bandRow="1">
                <a:tableStyleId>{5C22544A-7EE6-4342-B048-85BDC9FD1C3A}</a:tableStyleId>
              </a:tblPr>
              <a:tblGrid>
                <a:gridCol w="1106424">
                  <a:extLst>
                    <a:ext uri="{9D8B030D-6E8A-4147-A177-3AD203B41FA5}">
                      <a16:colId xmlns:a16="http://schemas.microsoft.com/office/drawing/2014/main" val="20000"/>
                    </a:ext>
                  </a:extLst>
                </a:gridCol>
                <a:gridCol w="604847">
                  <a:extLst>
                    <a:ext uri="{9D8B030D-6E8A-4147-A177-3AD203B41FA5}">
                      <a16:colId xmlns:a16="http://schemas.microsoft.com/office/drawing/2014/main" val="20001"/>
                    </a:ext>
                  </a:extLst>
                </a:gridCol>
                <a:gridCol w="604847">
                  <a:extLst>
                    <a:ext uri="{9D8B030D-6E8A-4147-A177-3AD203B41FA5}">
                      <a16:colId xmlns:a16="http://schemas.microsoft.com/office/drawing/2014/main" val="20002"/>
                    </a:ext>
                  </a:extLst>
                </a:gridCol>
                <a:gridCol w="604847">
                  <a:extLst>
                    <a:ext uri="{9D8B030D-6E8A-4147-A177-3AD203B41FA5}">
                      <a16:colId xmlns:a16="http://schemas.microsoft.com/office/drawing/2014/main" val="20003"/>
                    </a:ext>
                  </a:extLst>
                </a:gridCol>
                <a:gridCol w="604847">
                  <a:extLst>
                    <a:ext uri="{9D8B030D-6E8A-4147-A177-3AD203B41FA5}">
                      <a16:colId xmlns:a16="http://schemas.microsoft.com/office/drawing/2014/main" val="20004"/>
                    </a:ext>
                  </a:extLst>
                </a:gridCol>
                <a:gridCol w="604847">
                  <a:extLst>
                    <a:ext uri="{9D8B030D-6E8A-4147-A177-3AD203B41FA5}">
                      <a16:colId xmlns:a16="http://schemas.microsoft.com/office/drawing/2014/main" val="20005"/>
                    </a:ext>
                  </a:extLst>
                </a:gridCol>
                <a:gridCol w="604847">
                  <a:extLst>
                    <a:ext uri="{9D8B030D-6E8A-4147-A177-3AD203B41FA5}">
                      <a16:colId xmlns:a16="http://schemas.microsoft.com/office/drawing/2014/main" val="20006"/>
                    </a:ext>
                  </a:extLst>
                </a:gridCol>
                <a:gridCol w="604847">
                  <a:extLst>
                    <a:ext uri="{9D8B030D-6E8A-4147-A177-3AD203B41FA5}">
                      <a16:colId xmlns:a16="http://schemas.microsoft.com/office/drawing/2014/main" val="20007"/>
                    </a:ext>
                  </a:extLst>
                </a:gridCol>
                <a:gridCol w="604847">
                  <a:extLst>
                    <a:ext uri="{9D8B030D-6E8A-4147-A177-3AD203B41FA5}">
                      <a16:colId xmlns:a16="http://schemas.microsoft.com/office/drawing/2014/main" val="20008"/>
                    </a:ext>
                  </a:extLst>
                </a:gridCol>
                <a:gridCol w="604847">
                  <a:extLst>
                    <a:ext uri="{9D8B030D-6E8A-4147-A177-3AD203B41FA5}">
                      <a16:colId xmlns:a16="http://schemas.microsoft.com/office/drawing/2014/main" val="20009"/>
                    </a:ext>
                  </a:extLst>
                </a:gridCol>
                <a:gridCol w="604847">
                  <a:extLst>
                    <a:ext uri="{9D8B030D-6E8A-4147-A177-3AD203B41FA5}">
                      <a16:colId xmlns:a16="http://schemas.microsoft.com/office/drawing/2014/main" val="20010"/>
                    </a:ext>
                  </a:extLst>
                </a:gridCol>
                <a:gridCol w="604847">
                  <a:extLst>
                    <a:ext uri="{9D8B030D-6E8A-4147-A177-3AD203B41FA5}">
                      <a16:colId xmlns:a16="http://schemas.microsoft.com/office/drawing/2014/main" val="20011"/>
                    </a:ext>
                  </a:extLst>
                </a:gridCol>
              </a:tblGrid>
              <a:tr h="2554382">
                <a:tc>
                  <a:txBody>
                    <a:bodyPr/>
                    <a:lstStyle/>
                    <a:p>
                      <a:pPr algn="l"/>
                      <a:endParaRPr lang="en-US" sz="800" b="0" dirty="0">
                        <a:solidFill>
                          <a:schemeClr val="tx1"/>
                        </a:solidFill>
                        <a:latin typeface="Arial" pitchFamily="34" charset="0"/>
                        <a:cs typeface="Arial" pitchFamily="34" charset="0"/>
                      </a:endParaRPr>
                    </a:p>
                  </a:txBody>
                  <a:tcPr anchor="ctr">
                    <a:lnL w="12700" cmpd="sng">
                      <a:noFill/>
                    </a:lnL>
                    <a:lnR w="12700" cmpd="sng">
                      <a:noFill/>
                    </a:lnR>
                    <a:lnT w="127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800" b="0" dirty="0">
                        <a:solidFill>
                          <a:schemeClr val="tx1"/>
                        </a:solidFill>
                        <a:latin typeface="Arial" pitchFamily="34" charset="0"/>
                        <a:cs typeface="Arial" pitchFamily="34" charset="0"/>
                      </a:endParaRPr>
                    </a:p>
                  </a:txBody>
                  <a:tcPr anchor="ctr">
                    <a:lnL w="12700" cmpd="sng">
                      <a:noFill/>
                    </a:lnL>
                    <a:lnR w="9525" cap="flat" cmpd="sng" algn="ctr">
                      <a:solidFill>
                        <a:srgbClr val="999999"/>
                      </a:solidFill>
                      <a:prstDash val="sysDot"/>
                      <a:round/>
                      <a:headEnd type="none" w="med" len="med"/>
                      <a:tailEnd type="none" w="med" len="med"/>
                    </a:lnR>
                    <a:lnT w="127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800" b="0" dirty="0">
                        <a:solidFill>
                          <a:schemeClr val="tx1"/>
                        </a:solidFill>
                        <a:latin typeface="Arial" pitchFamily="34" charset="0"/>
                        <a:cs typeface="Arial" pitchFamily="34" charset="0"/>
                      </a:endParaRPr>
                    </a:p>
                  </a:txBody>
                  <a:tcPr anchor="ctr">
                    <a:lnL w="9525" cap="flat" cmpd="sng" algn="ctr">
                      <a:solidFill>
                        <a:srgbClr val="999999"/>
                      </a:solidFill>
                      <a:prstDash val="sysDot"/>
                      <a:round/>
                      <a:headEnd type="none" w="med" len="med"/>
                      <a:tailEnd type="none" w="med" len="med"/>
                    </a:lnL>
                    <a:lnR w="9525" cap="flat" cmpd="sng" algn="ctr">
                      <a:solidFill>
                        <a:srgbClr val="999999"/>
                      </a:solidFill>
                      <a:prstDash val="sysDot"/>
                      <a:round/>
                      <a:headEnd type="none" w="med" len="med"/>
                      <a:tailEnd type="none" w="med" len="med"/>
                    </a:lnR>
                    <a:lnT w="127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800" b="0" dirty="0">
                        <a:solidFill>
                          <a:schemeClr val="tx1"/>
                        </a:solidFill>
                        <a:latin typeface="Arial" pitchFamily="34" charset="0"/>
                        <a:cs typeface="Arial" pitchFamily="34" charset="0"/>
                      </a:endParaRPr>
                    </a:p>
                  </a:txBody>
                  <a:tcPr anchor="ctr">
                    <a:lnL w="9525" cap="flat" cmpd="sng" algn="ctr">
                      <a:solidFill>
                        <a:srgbClr val="999999"/>
                      </a:solidFill>
                      <a:prstDash val="sysDot"/>
                      <a:round/>
                      <a:headEnd type="none" w="med" len="med"/>
                      <a:tailEnd type="none" w="med" len="med"/>
                    </a:lnL>
                    <a:lnR w="9525" cap="flat" cmpd="sng" algn="ctr">
                      <a:solidFill>
                        <a:srgbClr val="999999"/>
                      </a:solidFill>
                      <a:prstDash val="sysDot"/>
                      <a:round/>
                      <a:headEnd type="none" w="med" len="med"/>
                      <a:tailEnd type="none" w="med" len="med"/>
                    </a:lnR>
                    <a:lnT w="127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800" b="0" dirty="0">
                        <a:solidFill>
                          <a:schemeClr val="tx1"/>
                        </a:solidFill>
                        <a:latin typeface="Arial" pitchFamily="34" charset="0"/>
                        <a:cs typeface="Arial" pitchFamily="34" charset="0"/>
                      </a:endParaRPr>
                    </a:p>
                  </a:txBody>
                  <a:tcPr anchor="ctr">
                    <a:lnL w="9525" cap="flat" cmpd="sng" algn="ctr">
                      <a:solidFill>
                        <a:srgbClr val="999999"/>
                      </a:solidFill>
                      <a:prstDash val="sysDot"/>
                      <a:round/>
                      <a:headEnd type="none" w="med" len="med"/>
                      <a:tailEnd type="none" w="med" len="med"/>
                    </a:lnL>
                    <a:lnR w="9525" cap="flat" cmpd="sng" algn="ctr">
                      <a:solidFill>
                        <a:srgbClr val="999999"/>
                      </a:solidFill>
                      <a:prstDash val="sysDot"/>
                      <a:round/>
                      <a:headEnd type="none" w="med" len="med"/>
                      <a:tailEnd type="none" w="med" len="med"/>
                    </a:lnR>
                    <a:lnT w="127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800" b="0" dirty="0">
                        <a:solidFill>
                          <a:schemeClr val="tx1"/>
                        </a:solidFill>
                        <a:latin typeface="Arial" pitchFamily="34" charset="0"/>
                        <a:cs typeface="Arial" pitchFamily="34" charset="0"/>
                      </a:endParaRPr>
                    </a:p>
                  </a:txBody>
                  <a:tcPr anchor="ctr">
                    <a:lnL w="9525" cap="flat" cmpd="sng" algn="ctr">
                      <a:solidFill>
                        <a:srgbClr val="999999"/>
                      </a:solidFill>
                      <a:prstDash val="sysDot"/>
                      <a:round/>
                      <a:headEnd type="none" w="med" len="med"/>
                      <a:tailEnd type="none" w="med" len="med"/>
                    </a:lnL>
                    <a:lnR w="9525" cap="flat" cmpd="sng" algn="ctr">
                      <a:solidFill>
                        <a:srgbClr val="999999"/>
                      </a:solidFill>
                      <a:prstDash val="sysDot"/>
                      <a:round/>
                      <a:headEnd type="none" w="med" len="med"/>
                      <a:tailEnd type="none" w="med" len="med"/>
                    </a:lnR>
                    <a:lnT w="127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800" b="0" dirty="0">
                        <a:solidFill>
                          <a:schemeClr val="tx1"/>
                        </a:solidFill>
                        <a:latin typeface="Arial" pitchFamily="34" charset="0"/>
                        <a:cs typeface="Arial" pitchFamily="34" charset="0"/>
                      </a:endParaRPr>
                    </a:p>
                  </a:txBody>
                  <a:tcPr anchor="ctr">
                    <a:lnL w="9525" cap="flat" cmpd="sng" algn="ctr">
                      <a:solidFill>
                        <a:srgbClr val="999999"/>
                      </a:solidFill>
                      <a:prstDash val="sysDot"/>
                      <a:round/>
                      <a:headEnd type="none" w="med" len="med"/>
                      <a:tailEnd type="none" w="med" len="med"/>
                    </a:lnL>
                    <a:lnR w="9525" cap="flat" cmpd="sng" algn="ctr">
                      <a:solidFill>
                        <a:srgbClr val="999999"/>
                      </a:solidFill>
                      <a:prstDash val="sysDot"/>
                      <a:round/>
                      <a:headEnd type="none" w="med" len="med"/>
                      <a:tailEnd type="none" w="med" len="med"/>
                    </a:lnR>
                    <a:lnT w="127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800" b="0" dirty="0">
                        <a:solidFill>
                          <a:schemeClr val="tx1"/>
                        </a:solidFill>
                        <a:latin typeface="Arial" pitchFamily="34" charset="0"/>
                        <a:cs typeface="Arial" pitchFamily="34" charset="0"/>
                      </a:endParaRPr>
                    </a:p>
                  </a:txBody>
                  <a:tcPr anchor="ctr">
                    <a:lnL w="9525" cap="flat" cmpd="sng" algn="ctr">
                      <a:solidFill>
                        <a:srgbClr val="999999"/>
                      </a:solidFill>
                      <a:prstDash val="sysDot"/>
                      <a:round/>
                      <a:headEnd type="none" w="med" len="med"/>
                      <a:tailEnd type="none" w="med" len="med"/>
                    </a:lnL>
                    <a:lnR w="9525" cap="flat" cmpd="sng" algn="ctr">
                      <a:solidFill>
                        <a:srgbClr val="999999"/>
                      </a:solidFill>
                      <a:prstDash val="sysDot"/>
                      <a:round/>
                      <a:headEnd type="none" w="med" len="med"/>
                      <a:tailEnd type="none" w="med" len="med"/>
                    </a:lnR>
                    <a:lnT w="127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800" b="0" dirty="0">
                        <a:solidFill>
                          <a:schemeClr val="tx1"/>
                        </a:solidFill>
                        <a:latin typeface="Arial" pitchFamily="34" charset="0"/>
                        <a:cs typeface="Arial" pitchFamily="34" charset="0"/>
                      </a:endParaRPr>
                    </a:p>
                  </a:txBody>
                  <a:tcPr anchor="ctr">
                    <a:lnL w="9525" cap="flat" cmpd="sng" algn="ctr">
                      <a:solidFill>
                        <a:srgbClr val="999999"/>
                      </a:solidFill>
                      <a:prstDash val="sysDot"/>
                      <a:round/>
                      <a:headEnd type="none" w="med" len="med"/>
                      <a:tailEnd type="none" w="med" len="med"/>
                    </a:lnL>
                    <a:lnR w="9525" cap="flat" cmpd="sng" algn="ctr">
                      <a:solidFill>
                        <a:srgbClr val="999999"/>
                      </a:solidFill>
                      <a:prstDash val="sysDot"/>
                      <a:round/>
                      <a:headEnd type="none" w="med" len="med"/>
                      <a:tailEnd type="none" w="med" len="med"/>
                    </a:lnR>
                    <a:lnT w="127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800" b="0" dirty="0">
                        <a:solidFill>
                          <a:schemeClr val="tx1"/>
                        </a:solidFill>
                        <a:latin typeface="Arial" pitchFamily="34" charset="0"/>
                        <a:cs typeface="Arial" pitchFamily="34" charset="0"/>
                      </a:endParaRPr>
                    </a:p>
                  </a:txBody>
                  <a:tcPr anchor="ctr">
                    <a:lnL w="9525" cap="flat" cmpd="sng" algn="ctr">
                      <a:solidFill>
                        <a:srgbClr val="999999"/>
                      </a:solidFill>
                      <a:prstDash val="sysDot"/>
                      <a:round/>
                      <a:headEnd type="none" w="med" len="med"/>
                      <a:tailEnd type="none" w="med" len="med"/>
                    </a:lnL>
                    <a:lnR w="9525" cap="flat" cmpd="sng" algn="ctr">
                      <a:solidFill>
                        <a:srgbClr val="999999"/>
                      </a:solidFill>
                      <a:prstDash val="sysDot"/>
                      <a:round/>
                      <a:headEnd type="none" w="med" len="med"/>
                      <a:tailEnd type="none" w="med" len="med"/>
                    </a:lnR>
                    <a:lnT w="127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800" b="0" dirty="0">
                        <a:solidFill>
                          <a:schemeClr val="tx1"/>
                        </a:solidFill>
                        <a:latin typeface="Arial" pitchFamily="34" charset="0"/>
                        <a:cs typeface="Arial" pitchFamily="34" charset="0"/>
                      </a:endParaRPr>
                    </a:p>
                  </a:txBody>
                  <a:tcPr anchor="ctr">
                    <a:lnL w="9525" cap="flat" cmpd="sng" algn="ctr">
                      <a:solidFill>
                        <a:srgbClr val="999999"/>
                      </a:solidFill>
                      <a:prstDash val="sysDot"/>
                      <a:round/>
                      <a:headEnd type="none" w="med" len="med"/>
                      <a:tailEnd type="none" w="med" len="med"/>
                    </a:lnL>
                    <a:lnR w="9525" cap="flat" cmpd="sng" algn="ctr">
                      <a:solidFill>
                        <a:srgbClr val="999999"/>
                      </a:solidFill>
                      <a:prstDash val="sysDot"/>
                      <a:round/>
                      <a:headEnd type="none" w="med" len="med"/>
                      <a:tailEnd type="none" w="med" len="med"/>
                    </a:lnR>
                    <a:lnT w="127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800" b="0" dirty="0">
                        <a:solidFill>
                          <a:schemeClr val="tx1"/>
                        </a:solidFill>
                        <a:latin typeface="Arial" pitchFamily="34" charset="0"/>
                        <a:cs typeface="Arial" pitchFamily="34" charset="0"/>
                      </a:endParaRPr>
                    </a:p>
                  </a:txBody>
                  <a:tcPr anchor="ctr">
                    <a:lnL w="9525" cap="flat" cmpd="sng" algn="ctr">
                      <a:solidFill>
                        <a:srgbClr val="999999"/>
                      </a:solidFill>
                      <a:prstDash val="sysDot"/>
                      <a:round/>
                      <a:headEnd type="none" w="med" len="med"/>
                      <a:tailEnd type="none" w="med" len="med"/>
                    </a:lnL>
                    <a:lnR w="9525" cap="flat" cmpd="sng" algn="ctr">
                      <a:solidFill>
                        <a:srgbClr val="999999"/>
                      </a:solidFill>
                      <a:prstDash val="sysDot"/>
                      <a:round/>
                      <a:headEnd type="none" w="med" len="med"/>
                      <a:tailEnd type="none" w="med" len="med"/>
                    </a:lnR>
                    <a:lnT w="127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01752">
                <a:tc>
                  <a:txBody>
                    <a:bodyPr/>
                    <a:lstStyle/>
                    <a:p>
                      <a:pPr algn="l"/>
                      <a:r>
                        <a:rPr lang="en-US" sz="800" b="0" dirty="0">
                          <a:solidFill>
                            <a:schemeClr val="tx1"/>
                          </a:solidFill>
                          <a:latin typeface="Arial" pitchFamily="34" charset="0"/>
                          <a:cs typeface="Arial" pitchFamily="34" charset="0"/>
                        </a:rPr>
                        <a:t>Beginning           </a:t>
                      </a:r>
                      <a:r>
                        <a:rPr lang="en-US" sz="800" b="0" baseline="0" dirty="0">
                          <a:solidFill>
                            <a:schemeClr val="tx1"/>
                          </a:solidFill>
                          <a:latin typeface="Arial" pitchFamily="34" charset="0"/>
                          <a:cs typeface="Arial" pitchFamily="34" charset="0"/>
                        </a:rPr>
                        <a:t>Relative Weight (%)</a:t>
                      </a:r>
                      <a:endParaRPr lang="en-US" sz="800" b="0" dirty="0">
                        <a:solidFill>
                          <a:schemeClr val="tx1"/>
                        </a:solidFill>
                        <a:latin typeface="Arial" pitchFamily="34" charset="0"/>
                        <a:cs typeface="Arial" pitchFamily="34" charset="0"/>
                      </a:endParaRPr>
                    </a:p>
                  </a:txBody>
                  <a:tcPr marL="45720" marR="0" marT="0"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solidFill>
                      <a:prstDash val="sysDot"/>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9.2</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solidFill>
                      <a:prstDash val="sysDot"/>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5.7</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solidFill>
                      <a:prstDash val="sysDot"/>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2.6</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solidFill>
                      <a:prstDash val="sysDot"/>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-9.7</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solidFill>
                      <a:prstDash val="sysDot"/>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-0.5</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solidFill>
                      <a:prstDash val="sysDot"/>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-7.2</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solidFill>
                      <a:prstDash val="sysDot"/>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1.2</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solidFill>
                      <a:prstDash val="sysDot"/>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0.4</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solidFill>
                      <a:prstDash val="sysDot"/>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-1.6</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solidFill>
                      <a:prstDash val="sysDot"/>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-1.4</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solidFill>
                      <a:prstDash val="sysDot"/>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-1.3</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solidFill>
                      <a:prstDash val="sysDot"/>
                      <a:round/>
                      <a:headEnd type="none" w="med" len="med"/>
                      <a:tailEnd type="none" w="med" len="med"/>
                    </a:lnB>
                    <a:lnTlToBr w="12700" cmpd="sng">
                      <a:noFill/>
                      <a:prstDash val="solid"/>
                    </a:lnTlToBr>
                    <a:lnBlToTr w="12700" cmpd="sng">
                      <a:noFill/>
                      <a:prstDash val="solid"/>
                    </a:lnBlToTr>
                    <a:solidFill>
                      <a:srgbClr val="EAEAEA"/>
                    </a:solidFill>
                  </a:tcPr>
                </a:tc>
                <a:extLst>
                  <a:ext uri="{0D108BD9-81ED-4DB2-BD59-A6C34878D82A}">
                    <a16:rowId xmlns:a16="http://schemas.microsoft.com/office/drawing/2014/main" val="10001"/>
                  </a:ext>
                </a:extLst>
              </a:tr>
              <a:tr h="301752">
                <a:tc>
                  <a:txBody>
                    <a:bodyPr/>
                    <a:lstStyle/>
                    <a:p>
                      <a:pPr algn="l"/>
                      <a:r>
                        <a:rPr lang="en-US" sz="800" dirty="0">
                          <a:solidFill>
                            <a:schemeClr val="tx1"/>
                          </a:solidFill>
                          <a:latin typeface="Arial" pitchFamily="34" charset="0"/>
                          <a:cs typeface="Arial" pitchFamily="34" charset="0"/>
                        </a:rPr>
                        <a:t>Ending                   Relative Weight (%)</a:t>
                      </a:r>
                    </a:p>
                  </a:txBody>
                  <a:tcPr marL="45720" marR="0" marT="0"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solidFill>
                      <a:prstDash val="sysDot"/>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8.6</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solidFill>
                      <a:prstDash val="sysDot"/>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6.0</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solidFill>
                      <a:prstDash val="sysDot"/>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-0.3</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solidFill>
                      <a:prstDash val="sysDot"/>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-10.0</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solidFill>
                      <a:prstDash val="sysDot"/>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-0.7</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solidFill>
                      <a:prstDash val="sysDot"/>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-4.2</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solidFill>
                      <a:prstDash val="sysDot"/>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0.3</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solidFill>
                      <a:prstDash val="sysDot"/>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-0.7</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solidFill>
                      <a:prstDash val="sysDot"/>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0.0</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solidFill>
                      <a:prstDash val="sysDot"/>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-1.4</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solidFill>
                      <a:prstDash val="sysDot"/>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-1.7</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solidFill>
                      <a:prstDash val="sysDot"/>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EAEAEA"/>
                    </a:solidFill>
                  </a:tcPr>
                </a:tc>
                <a:extLst>
                  <a:ext uri="{0D108BD9-81ED-4DB2-BD59-A6C34878D82A}">
                    <a16:rowId xmlns:a16="http://schemas.microsoft.com/office/drawing/2014/main" val="10002"/>
                  </a:ext>
                </a:extLst>
              </a:tr>
            </a:tbl>
          </a:graphicData>
        </a:graphic>
      </p:graphicFrame>
      <p:sp>
        <p:nvSpPr>
          <p:cNvPr id="20" name="Rectangle 19"/>
          <p:cNvSpPr/>
          <p:nvPr/>
        </p:nvSpPr>
        <p:spPr bwMode="auto">
          <a:xfrm>
            <a:off x="908893" y="1432560"/>
            <a:ext cx="612648" cy="2560320"/>
          </a:xfrm>
          <a:prstGeom prst="rect">
            <a:avLst/>
          </a:prstGeom>
          <a:solidFill>
            <a:srgbClr val="DDDDDD"/>
          </a:solidFill>
          <a:ln w="9525" cap="flat" cmpd="sng" algn="ctr">
            <a:noFill/>
            <a:prstDash val="solid"/>
            <a:round/>
            <a:headEnd type="none" w="med" len="med"/>
            <a:tailEnd type="none" w="med" len="med"/>
          </a:ln>
          <a:effectLst/>
        </p:spPr>
        <p:txBody>
          <a:bodyPr vert="horz" wrap="none" lIns="91429" tIns="45714" rIns="91429" bIns="45714" numCol="1" anchor="ctr"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100" b="0" i="0" u="none" strike="noStrike" kern="1200" cap="none" spc="0" normalizeH="0" baseline="0" noProof="0" dirty="0">
              <a:ln>
                <a:noFill/>
              </a:ln>
              <a:solidFill>
                <a:srgbClr val="172934"/>
              </a:solidFill>
              <a:effectLst/>
              <a:uLnTx/>
              <a:uFillTx/>
              <a:latin typeface="Arial"/>
              <a:ea typeface="+mn-ea"/>
              <a:cs typeface="+mn-cs"/>
            </a:endParaRPr>
          </a:p>
        </p:txBody>
      </p:sp>
      <p:graphicFrame>
        <p:nvGraphicFramePr>
          <p:cNvPr id="14" name="Object 4"/>
          <p:cNvGraphicFramePr>
            <a:graphicFrameLocks noChangeAspect="1"/>
          </p:cNvGraphicFramePr>
          <p:nvPr/>
        </p:nvGraphicFramePr>
        <p:xfrm>
          <a:off x="336503" y="232939"/>
          <a:ext cx="7936227" cy="3587533"/>
        </p:xfrm>
        <a:graphic>
          <a:graphicData uri="http://schemas.openxmlformats.org/drawingml/2006/chart">
            <c:chart xmlns:c="http://schemas.openxmlformats.org/drawingml/2006/chart" xmlns:r="http://schemas.openxmlformats.org/officeDocument/2006/relationships" r:id="rId3"/>
          </a:graphicData>
        </a:graphic>
      </p:graphicFrame>
      <p:sp>
        <p:nvSpPr>
          <p:cNvPr id="1027" name="Title 1"/>
          <p:cNvSpPr>
            <a:spLocks noGrp="1"/>
          </p:cNvSpPr>
          <p:nvPr>
            <p:ph type="title"/>
          </p:nvPr>
        </p:nvSpPr>
        <p:spPr/>
        <p:txBody>
          <a:bodyPr/>
          <a:lstStyle/>
          <a:p>
            <a:r>
              <a:rPr lang="en-US" dirty="0"/>
              <a:t>Cumulative Performance Attribution: Trailing 12 Months</a:t>
            </a:r>
            <a:br>
              <a:rPr lang="en-US" dirty="0"/>
            </a:br>
            <a:r>
              <a:rPr lang="en-US" sz="1600" b="1" dirty="0">
                <a:solidFill>
                  <a:srgbClr val="768692"/>
                </a:solidFill>
              </a:rPr>
              <a:t>By sector, April 1, 2025–March 31, 2026</a:t>
            </a:r>
          </a:p>
        </p:txBody>
      </p:sp>
      <p:sp>
        <p:nvSpPr>
          <p:cNvPr id="3" name="Slide Number Placeholder 2"/>
          <p:cNvSpPr>
            <a:spLocks noGrp="1"/>
          </p:cNvSpPr>
          <p:nvPr>
            <p:ph type="sldNum" sz="quarter" idx="14"/>
          </p:nvPr>
        </p:nvSpPr>
        <p:spPr/>
        <p:txBody>
          <a:bodyPr/>
          <a:lstStyle/>
          <a:p>
            <a:pPr marL="0" marR="0" lvl="0" indent="0" algn="r" defTabSz="914400" rtl="0" eaLnBrk="0" fontAlgn="auto" latinLnBrk="0" hangingPunct="0">
              <a:lnSpc>
                <a:spcPct val="100000"/>
              </a:lnSpc>
              <a:spcBef>
                <a:spcPts val="0"/>
              </a:spcBef>
              <a:spcAft>
                <a:spcPts val="0"/>
              </a:spcAft>
              <a:buClrTx/>
              <a:buSzTx/>
              <a:buFontTx/>
              <a:buNone/>
              <a:tabLst/>
              <a:defRPr/>
            </a:pPr>
            <a:fld id="{E6474CC2-1230-4213-AD1A-4B2FEEABA7A1}" type="slidenum">
              <a:rPr kumimoji="0" lang="en-US" sz="800" b="1" i="0" u="none" strike="noStrike" kern="1200" cap="none" spc="0" normalizeH="0" baseline="0" noProof="0" smtClean="0">
                <a:ln>
                  <a:noFill/>
                </a:ln>
                <a:solidFill>
                  <a:srgbClr val="000000"/>
                </a:solidFill>
                <a:effectLst/>
                <a:uLnTx/>
                <a:uFillTx/>
                <a:latin typeface="Arial" charset="0"/>
                <a:ea typeface="ＭＳ Ｐゴシック" charset="-128"/>
                <a:cs typeface="+mn-cs"/>
              </a:rPr>
              <a:pPr marL="0" marR="0" lvl="0" indent="0" algn="r" defTabSz="914400" rtl="0" eaLnBrk="0" fontAlgn="auto" latinLnBrk="0" hangingPunct="0">
                <a:lnSpc>
                  <a:spcPct val="100000"/>
                </a:lnSpc>
                <a:spcBef>
                  <a:spcPts val="0"/>
                </a:spcBef>
                <a:spcAft>
                  <a:spcPts val="0"/>
                </a:spcAft>
                <a:buClrTx/>
                <a:buSzTx/>
                <a:buFontTx/>
                <a:buNone/>
                <a:tabLst/>
                <a:defRPr/>
              </a:pPr>
              <a:t>34</a:t>
            </a:fld>
            <a:endParaRPr kumimoji="0" lang="en-US" sz="800" b="1" i="0" u="none" strike="noStrike" kern="1200" cap="none" spc="0" normalizeH="0" baseline="0" noProof="0" dirty="0">
              <a:ln>
                <a:noFill/>
              </a:ln>
              <a:solidFill>
                <a:srgbClr val="000000"/>
              </a:solidFill>
              <a:effectLst/>
              <a:uLnTx/>
              <a:uFillTx/>
              <a:latin typeface="Arial" charset="0"/>
              <a:ea typeface="ＭＳ Ｐゴシック" charset="-128"/>
              <a:cs typeface="+mn-cs"/>
            </a:endParaRPr>
          </a:p>
        </p:txBody>
      </p:sp>
      <p:sp>
        <p:nvSpPr>
          <p:cNvPr id="2" name="Footer Placeholder 1"/>
          <p:cNvSpPr>
            <a:spLocks noGrp="1"/>
          </p:cNvSpPr>
          <p:nvPr>
            <p:ph type="ftr" sz="quarter" idx="17"/>
          </p:nvPr>
        </p:nvSpPr>
        <p:spPr>
          <a:xfrm>
            <a:off x="320675" y="6508750"/>
            <a:ext cx="3930650" cy="173038"/>
          </a:xfrm>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charset="0"/>
                <a:ea typeface="ＭＳ Ｐゴシック" charset="-128"/>
                <a:cs typeface="+mn-cs"/>
              </a:rPr>
              <a:t>For institutional use only.</a:t>
            </a:r>
            <a:endParaRPr kumimoji="0" lang="en-US" sz="800" b="0" i="0" u="none" strike="noStrike" kern="1200" cap="none" spc="0" normalizeH="0" baseline="0" noProof="0" dirty="0">
              <a:ln>
                <a:noFill/>
              </a:ln>
              <a:solidFill>
                <a:srgbClr val="000000"/>
              </a:solidFill>
              <a:effectLst/>
              <a:uLnTx/>
              <a:uFillTx/>
              <a:latin typeface="Arial" charset="0"/>
              <a:ea typeface="ＭＳ Ｐゴシック" charset="-128"/>
              <a:cs typeface="+mn-cs"/>
            </a:endParaRPr>
          </a:p>
        </p:txBody>
      </p:sp>
      <p:sp>
        <p:nvSpPr>
          <p:cNvPr id="11" name="Text Box 21"/>
          <p:cNvSpPr txBox="1">
            <a:spLocks noChangeArrowheads="1"/>
          </p:cNvSpPr>
          <p:nvPr/>
        </p:nvSpPr>
        <p:spPr bwMode="auto">
          <a:xfrm>
            <a:off x="311493" y="5303737"/>
            <a:ext cx="7909561" cy="1277273"/>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87763" tIns="45720" rIns="87763" bIns="4572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marL="0" marR="0" lvl="0" indent="0" algn="l" defTabSz="914400" rtl="0" eaLnBrk="0" fontAlgn="base" latinLnBrk="0" hangingPunct="0">
              <a:lnSpc>
                <a:spcPct val="100000"/>
              </a:lnSpc>
              <a:spcBef>
                <a:spcPts val="300"/>
              </a:spcBef>
              <a:spcAft>
                <a:spcPct val="0"/>
              </a:spcAft>
              <a:buClr>
                <a:srgbClr val="524E86"/>
              </a:buClr>
              <a:buSzPct val="120000"/>
              <a:buFontTx/>
              <a:buNone/>
              <a:tabLst/>
              <a:defRPr/>
            </a:pP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The sector positioning is presented to illustrate examples of the sectors in which the fund may invest, and may not be representative of the fund's current or future investments. Mention of these sectors should not be construed as a recommendation. The fund and benchmark returns are calculated by Fidelity Performance Attribution and constructed from the underlying security-level data; these returns may not tie to standard, published performance information. Cumulative total (actual) returns are calculated based on total fund assets and reflect the composite return of the fund, which may not necessarily reflect a particular </a:t>
            </a:r>
            <a:r>
              <a:rPr kumimoji="0" lang="en-US" sz="800" b="0" i="0" u="none" strike="noStrike" kern="1200" cap="none" spc="0" normalizeH="0" baseline="0" noProof="0" dirty="0" err="1">
                <a:ln>
                  <a:noFill/>
                </a:ln>
                <a:solidFill>
                  <a:srgbClr val="000000"/>
                </a:solidFill>
                <a:effectLst/>
                <a:uLnTx/>
                <a:uFillTx/>
                <a:latin typeface="Arial" pitchFamily="34" charset="0"/>
                <a:ea typeface="ＭＳ Ｐゴシック"/>
                <a:cs typeface="+mn-cs"/>
              </a:rPr>
              <a:t>class'</a:t>
            </a: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 return. Expenses are the total fund expenses for all classes in the fund, as applicable, and do not represent a particular </a:t>
            </a:r>
            <a:r>
              <a:rPr kumimoji="0" lang="en-US" sz="800" b="0" i="0" u="none" strike="noStrike" kern="1200" cap="none" spc="0" normalizeH="0" baseline="0" noProof="0" dirty="0" err="1">
                <a:ln>
                  <a:noFill/>
                </a:ln>
                <a:solidFill>
                  <a:srgbClr val="000000"/>
                </a:solidFill>
                <a:effectLst/>
                <a:uLnTx/>
                <a:uFillTx/>
                <a:latin typeface="Arial" pitchFamily="34" charset="0"/>
                <a:ea typeface="ＭＳ Ｐゴシック"/>
                <a:cs typeface="+mn-cs"/>
              </a:rPr>
              <a:t>class’</a:t>
            </a: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 expenses. The returns are net of expenses and include 12b-1 fees (if any), but do not include sales loads for applicable Advisor classes. The sector weights shown here are based on the Global Industry Classification Standard (GICS).</a:t>
            </a:r>
          </a:p>
          <a:p>
            <a:pPr marL="0" marR="0" lvl="0" indent="0" algn="l" defTabSz="914400" rtl="0" eaLnBrk="0" fontAlgn="base" latinLnBrk="0" hangingPunct="0">
              <a:lnSpc>
                <a:spcPct val="100000"/>
              </a:lnSpc>
              <a:spcBef>
                <a:spcPts val="300"/>
              </a:spcBef>
              <a:spcAft>
                <a:spcPct val="0"/>
              </a:spcAft>
              <a:buClr>
                <a:srgbClr val="524E86"/>
              </a:buClr>
              <a:buSzPct val="120000"/>
              <a:buFontTx/>
              <a:buNone/>
              <a:tabLst/>
              <a:defRPr/>
            </a:pPr>
            <a:r>
              <a:rPr kumimoji="0" lang="en-US" sz="800" b="1" i="0" u="none" strike="noStrike" kern="1200" cap="none" spc="0" normalizeH="0" baseline="0" noProof="0" dirty="0">
                <a:ln>
                  <a:noFill/>
                </a:ln>
                <a:solidFill>
                  <a:srgbClr val="000000"/>
                </a:solidFill>
                <a:effectLst/>
                <a:uLnTx/>
                <a:uFillTx/>
                <a:latin typeface="Arial" pitchFamily="34" charset="0"/>
                <a:ea typeface="ＭＳ Ｐゴシック"/>
                <a:cs typeface="+mn-cs"/>
              </a:rPr>
              <a:t>Performance data shown represents past performance and is no guarantee of future results. Investment return and principal value of an investment will fluctuate; therefore, you may have a gain or loss when you sell your shares. Current performance may be higher or lower than that quoted.</a:t>
            </a:r>
          </a:p>
          <a:p>
            <a:pPr marL="0" marR="0" lvl="0" indent="0" algn="l" defTabSz="914400" rtl="0" eaLnBrk="1" fontAlgn="base" latinLnBrk="0" hangingPunct="1">
              <a:lnSpc>
                <a:spcPct val="100000"/>
              </a:lnSpc>
              <a:spcBef>
                <a:spcPts val="300"/>
              </a:spcBef>
              <a:spcAft>
                <a:spcPct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Source: Fidelity Investments.</a:t>
            </a:r>
          </a:p>
        </p:txBody>
      </p:sp>
      <p:graphicFrame>
        <p:nvGraphicFramePr>
          <p:cNvPr id="19" name="Table 18"/>
          <p:cNvGraphicFramePr>
            <a:graphicFrameLocks noGrp="1"/>
          </p:cNvGraphicFramePr>
          <p:nvPr/>
        </p:nvGraphicFramePr>
        <p:xfrm>
          <a:off x="414067" y="4632960"/>
          <a:ext cx="7763254" cy="472440"/>
        </p:xfrm>
        <a:graphic>
          <a:graphicData uri="http://schemas.openxmlformats.org/drawingml/2006/table">
            <a:tbl>
              <a:tblPr firstRow="1" bandRow="1">
                <a:tableStyleId>{5C22544A-7EE6-4342-B048-85BDC9FD1C3A}</a:tableStyleId>
              </a:tblPr>
              <a:tblGrid>
                <a:gridCol w="1475019">
                  <a:extLst>
                    <a:ext uri="{9D8B030D-6E8A-4147-A177-3AD203B41FA5}">
                      <a16:colId xmlns:a16="http://schemas.microsoft.com/office/drawing/2014/main" val="20000"/>
                    </a:ext>
                  </a:extLst>
                </a:gridCol>
                <a:gridCol w="1257647">
                  <a:extLst>
                    <a:ext uri="{9D8B030D-6E8A-4147-A177-3AD203B41FA5}">
                      <a16:colId xmlns:a16="http://schemas.microsoft.com/office/drawing/2014/main" val="20001"/>
                    </a:ext>
                  </a:extLst>
                </a:gridCol>
                <a:gridCol w="1257647">
                  <a:extLst>
                    <a:ext uri="{9D8B030D-6E8A-4147-A177-3AD203B41FA5}">
                      <a16:colId xmlns:a16="http://schemas.microsoft.com/office/drawing/2014/main" val="20002"/>
                    </a:ext>
                  </a:extLst>
                </a:gridCol>
                <a:gridCol w="1257647">
                  <a:extLst>
                    <a:ext uri="{9D8B030D-6E8A-4147-A177-3AD203B41FA5}">
                      <a16:colId xmlns:a16="http://schemas.microsoft.com/office/drawing/2014/main" val="20003"/>
                    </a:ext>
                  </a:extLst>
                </a:gridCol>
                <a:gridCol w="1257647">
                  <a:extLst>
                    <a:ext uri="{9D8B030D-6E8A-4147-A177-3AD203B41FA5}">
                      <a16:colId xmlns:a16="http://schemas.microsoft.com/office/drawing/2014/main" val="20004"/>
                    </a:ext>
                  </a:extLst>
                </a:gridCol>
                <a:gridCol w="1257647">
                  <a:extLst>
                    <a:ext uri="{9D8B030D-6E8A-4147-A177-3AD203B41FA5}">
                      <a16:colId xmlns:a16="http://schemas.microsoft.com/office/drawing/2014/main" val="20005"/>
                    </a:ext>
                  </a:extLst>
                </a:gridCol>
              </a:tblGrid>
              <a:tr h="228600">
                <a:tc>
                  <a:txBody>
                    <a:bodyPr/>
                    <a:lstStyle/>
                    <a:p>
                      <a:pPr algn="l"/>
                      <a:r>
                        <a:rPr lang="en-US" sz="800" dirty="0">
                          <a:solidFill>
                            <a:schemeClr val="bg1"/>
                          </a:solidFill>
                        </a:rPr>
                        <a:t>Asset Class</a:t>
                      </a:r>
                    </a:p>
                  </a:txBody>
                  <a:tcPr marL="4572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68692"/>
                    </a:solidFill>
                  </a:tcPr>
                </a:tc>
                <a:tc>
                  <a:txBody>
                    <a:bodyPr/>
                    <a:lstStyle/>
                    <a:p>
                      <a:pPr algn="ctr"/>
                      <a:r>
                        <a:rPr lang="en-US" sz="800" dirty="0">
                          <a:solidFill>
                            <a:schemeClr val="bg1"/>
                          </a:solidFill>
                        </a:rPr>
                        <a:t>Value </a:t>
                      </a:r>
                    </a:p>
                    <a:p>
                      <a:pPr algn="ctr"/>
                      <a:r>
                        <a:rPr lang="en-US" sz="800" dirty="0">
                          <a:solidFill>
                            <a:schemeClr val="bg1"/>
                          </a:solidFill>
                        </a:rPr>
                        <a:t>Added</a:t>
                      </a: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68692"/>
                    </a:solidFill>
                  </a:tcPr>
                </a:tc>
                <a:tc>
                  <a:txBody>
                    <a:bodyPr/>
                    <a:lstStyle/>
                    <a:p>
                      <a:pPr algn="ctr"/>
                      <a:r>
                        <a:rPr lang="en-US" sz="800" dirty="0">
                          <a:solidFill>
                            <a:schemeClr val="bg1"/>
                          </a:solidFill>
                        </a:rPr>
                        <a:t>Cash</a:t>
                      </a: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68692"/>
                    </a:solidFill>
                  </a:tcPr>
                </a:tc>
                <a:tc>
                  <a:txBody>
                    <a:bodyPr/>
                    <a:lstStyle/>
                    <a:p>
                      <a:pPr algn="ctr"/>
                      <a:r>
                        <a:rPr lang="en-US" sz="800" dirty="0">
                          <a:solidFill>
                            <a:schemeClr val="bg1"/>
                          </a:solidFill>
                        </a:rPr>
                        <a:t>Other </a:t>
                      </a:r>
                    </a:p>
                    <a:p>
                      <a:pPr algn="ctr"/>
                      <a:r>
                        <a:rPr lang="en-US" sz="800" dirty="0">
                          <a:solidFill>
                            <a:schemeClr val="bg1"/>
                          </a:solidFill>
                        </a:rPr>
                        <a:t>Investments</a:t>
                      </a: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68692"/>
                    </a:solidFill>
                  </a:tcPr>
                </a:tc>
                <a:tc>
                  <a:txBody>
                    <a:bodyPr/>
                    <a:lstStyle/>
                    <a:p>
                      <a:pPr algn="ctr"/>
                      <a:r>
                        <a:rPr lang="en-US" sz="800" dirty="0">
                          <a:solidFill>
                            <a:schemeClr val="bg1"/>
                          </a:solidFill>
                        </a:rPr>
                        <a:t>Net</a:t>
                      </a:r>
                    </a:p>
                    <a:p>
                      <a:pPr algn="ctr"/>
                      <a:r>
                        <a:rPr lang="en-US" sz="800" dirty="0">
                          <a:solidFill>
                            <a:schemeClr val="bg1"/>
                          </a:solidFill>
                        </a:rPr>
                        <a:t> Expenses</a:t>
                      </a: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68692"/>
                    </a:solidFill>
                  </a:tcPr>
                </a:tc>
                <a:tc>
                  <a:txBody>
                    <a:bodyPr/>
                    <a:lstStyle/>
                    <a:p>
                      <a:pPr algn="ctr"/>
                      <a:r>
                        <a:rPr lang="en-US" sz="800" dirty="0">
                          <a:solidFill>
                            <a:schemeClr val="bg1"/>
                          </a:solidFill>
                        </a:rPr>
                        <a:t>Total </a:t>
                      </a:r>
                    </a:p>
                    <a:p>
                      <a:pPr algn="ctr"/>
                      <a:r>
                        <a:rPr lang="en-US" sz="800" dirty="0">
                          <a:solidFill>
                            <a:schemeClr val="bg1"/>
                          </a:solidFill>
                        </a:rPr>
                        <a:t>Contribution</a:t>
                      </a: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68692"/>
                    </a:solidFill>
                  </a:tcPr>
                </a:tc>
                <a:extLst>
                  <a:ext uri="{0D108BD9-81ED-4DB2-BD59-A6C34878D82A}">
                    <a16:rowId xmlns:a16="http://schemas.microsoft.com/office/drawing/2014/main" val="10000"/>
                  </a:ext>
                </a:extLst>
              </a:tr>
              <a:tr h="2286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dirty="0">
                          <a:solidFill>
                            <a:schemeClr val="tx1"/>
                          </a:solidFill>
                        </a:rPr>
                        <a:t>Relative Contribution (bps)</a:t>
                      </a:r>
                    </a:p>
                  </a:txBody>
                  <a:tcPr marL="45720" marR="0" marT="0" marB="0" anchor="ctr">
                    <a:lnL w="12700" cmpd="sng">
                      <a:noFill/>
                    </a:lnL>
                    <a:lnR w="12700" cmpd="sng">
                      <a:noFill/>
                    </a:lnR>
                    <a:lnT w="38100" cmpd="sng">
                      <a:noFill/>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chemeClr val="tx1"/>
                          </a:solidFill>
                        </a:rPr>
                        <a:t>1,177</a:t>
                      </a:r>
                      <a:endParaRPr lang="en-US" sz="800" dirty="0">
                        <a:solidFill>
                          <a:schemeClr val="tx1"/>
                        </a:solidFill>
                      </a:endParaRPr>
                    </a:p>
                  </a:txBody>
                  <a:tcPr marL="0" marR="0" marT="0" marB="0" anchor="ctr">
                    <a:lnL w="12700" cmpd="sng">
                      <a:noFill/>
                    </a:lnL>
                    <a:lnR w="12700" cmpd="sng">
                      <a:noFill/>
                    </a:lnR>
                    <a:lnT w="38100" cmpd="sng">
                      <a:noFill/>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rgbClr val="C8CFD3"/>
                    </a:solidFill>
                  </a:tcPr>
                </a:tc>
                <a:tc>
                  <a:txBody>
                    <a:bodyPr/>
                    <a:lstStyle/>
                    <a:p>
                      <a:pPr algn="ctr"/>
                      <a:r>
                        <a:rPr lang="en-US" sz="800">
                          <a:solidFill>
                            <a:schemeClr val="tx1"/>
                          </a:solidFill>
                        </a:rPr>
                        <a:t>-64</a:t>
                      </a:r>
                      <a:endParaRPr lang="en-US" sz="800" dirty="0">
                        <a:solidFill>
                          <a:schemeClr val="tx1"/>
                        </a:solidFill>
                      </a:endParaRPr>
                    </a:p>
                  </a:txBody>
                  <a:tcPr marL="0" marR="0" marT="0" marB="0" anchor="ctr">
                    <a:lnL w="12700" cmpd="sng">
                      <a:noFill/>
                    </a:lnL>
                    <a:lnR w="12700" cmpd="sng">
                      <a:noFill/>
                    </a:lnR>
                    <a:lnT w="38100" cmpd="sng">
                      <a:noFill/>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chemeClr val="tx1"/>
                          </a:solidFill>
                        </a:rPr>
                        <a:t>4</a:t>
                      </a:r>
                      <a:endParaRPr lang="en-US" sz="800" dirty="0">
                        <a:solidFill>
                          <a:schemeClr val="tx1"/>
                        </a:solidFill>
                      </a:endParaRPr>
                    </a:p>
                  </a:txBody>
                  <a:tcPr marL="0" marR="0" marT="0" marB="0" anchor="ctr">
                    <a:lnL w="12700" cmpd="sng">
                      <a:noFill/>
                    </a:lnL>
                    <a:lnR w="12700" cmpd="sng">
                      <a:noFill/>
                    </a:lnR>
                    <a:lnT w="38100" cmpd="sng">
                      <a:noFill/>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chemeClr val="tx1"/>
                          </a:solidFill>
                        </a:rPr>
                        <a:t>-92</a:t>
                      </a:r>
                      <a:endParaRPr lang="en-US" sz="800" dirty="0">
                        <a:solidFill>
                          <a:schemeClr val="tx1"/>
                        </a:solidFill>
                      </a:endParaRPr>
                    </a:p>
                  </a:txBody>
                  <a:tcPr marL="0" marR="0" marT="0" marB="0" anchor="ctr">
                    <a:lnL w="12700" cmpd="sng">
                      <a:noFill/>
                    </a:lnL>
                    <a:lnR w="12700" cmpd="sng">
                      <a:noFill/>
                    </a:lnR>
                    <a:lnT w="38100" cmpd="sng">
                      <a:noFill/>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chemeClr val="tx1"/>
                          </a:solidFill>
                        </a:rPr>
                        <a:t>1,025</a:t>
                      </a:r>
                      <a:endParaRPr lang="en-US" sz="800" dirty="0">
                        <a:solidFill>
                          <a:schemeClr val="tx1"/>
                        </a:solidFill>
                      </a:endParaRPr>
                    </a:p>
                  </a:txBody>
                  <a:tcPr marL="0" marR="0" marT="0" marB="0" anchor="ctr">
                    <a:lnL w="12700" cmpd="sng">
                      <a:noFill/>
                    </a:lnL>
                    <a:lnR w="12700" cmpd="sng">
                      <a:noFill/>
                    </a:lnR>
                    <a:lnT w="38100" cmpd="sng">
                      <a:noFill/>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rgbClr val="C8CFD3"/>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449099191"/>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Title 1"/>
          <p:cNvSpPr>
            <a:spLocks noGrp="1"/>
          </p:cNvSpPr>
          <p:nvPr>
            <p:ph type="title"/>
          </p:nvPr>
        </p:nvSpPr>
        <p:spPr/>
        <p:txBody>
          <a:bodyPr/>
          <a:lstStyle/>
          <a:p>
            <a:r>
              <a:rPr lang="en-US" dirty="0"/>
              <a:t>Top 5 Contributors and Detractors: Trailing 12 Months</a:t>
            </a:r>
            <a:br>
              <a:rPr lang="en-US" dirty="0"/>
            </a:br>
            <a:r>
              <a:rPr lang="en-US" sz="1600" b="1" dirty="0">
                <a:solidFill>
                  <a:srgbClr val="768692"/>
                </a:solidFill>
              </a:rPr>
              <a:t>April 1, 2025–March 31, 2026</a:t>
            </a:r>
          </a:p>
        </p:txBody>
      </p:sp>
      <p:sp>
        <p:nvSpPr>
          <p:cNvPr id="3" name="Slide Number Placeholder 2"/>
          <p:cNvSpPr>
            <a:spLocks noGrp="1"/>
          </p:cNvSpPr>
          <p:nvPr>
            <p:ph type="sldNum" sz="quarter" idx="14"/>
          </p:nvPr>
        </p:nvSpPr>
        <p:spPr/>
        <p:txBody>
          <a:bodyPr/>
          <a:lstStyle/>
          <a:p>
            <a:pPr marL="0" marR="0" lvl="0" indent="0" algn="r" defTabSz="914400" rtl="0" eaLnBrk="0" fontAlgn="auto" latinLnBrk="0" hangingPunct="0">
              <a:lnSpc>
                <a:spcPct val="100000"/>
              </a:lnSpc>
              <a:spcBef>
                <a:spcPts val="0"/>
              </a:spcBef>
              <a:spcAft>
                <a:spcPts val="0"/>
              </a:spcAft>
              <a:buClrTx/>
              <a:buSzTx/>
              <a:buFontTx/>
              <a:buNone/>
              <a:tabLst/>
              <a:defRPr/>
            </a:pPr>
            <a:fld id="{E6474CC2-1230-4213-AD1A-4B2FEEABA7A1}" type="slidenum">
              <a:rPr kumimoji="0" lang="en-US" sz="800" b="1" i="0" u="none" strike="noStrike" kern="1200" cap="none" spc="0" normalizeH="0" baseline="0" noProof="0" smtClean="0">
                <a:ln>
                  <a:noFill/>
                </a:ln>
                <a:solidFill>
                  <a:srgbClr val="000000"/>
                </a:solidFill>
                <a:effectLst/>
                <a:uLnTx/>
                <a:uFillTx/>
                <a:latin typeface="Arial" charset="0"/>
                <a:ea typeface="ＭＳ Ｐゴシック" charset="-128"/>
                <a:cs typeface="+mn-cs"/>
              </a:rPr>
              <a:pPr marL="0" marR="0" lvl="0" indent="0" algn="r" defTabSz="914400" rtl="0" eaLnBrk="0" fontAlgn="auto" latinLnBrk="0" hangingPunct="0">
                <a:lnSpc>
                  <a:spcPct val="100000"/>
                </a:lnSpc>
                <a:spcBef>
                  <a:spcPts val="0"/>
                </a:spcBef>
                <a:spcAft>
                  <a:spcPts val="0"/>
                </a:spcAft>
                <a:buClrTx/>
                <a:buSzTx/>
                <a:buFontTx/>
                <a:buNone/>
                <a:tabLst/>
                <a:defRPr/>
              </a:pPr>
              <a:t>35</a:t>
            </a:fld>
            <a:endParaRPr kumimoji="0" lang="en-US" sz="800" b="1" i="0" u="none" strike="noStrike" kern="1200" cap="none" spc="0" normalizeH="0" baseline="0" noProof="0" dirty="0">
              <a:ln>
                <a:noFill/>
              </a:ln>
              <a:solidFill>
                <a:srgbClr val="000000"/>
              </a:solidFill>
              <a:effectLst/>
              <a:uLnTx/>
              <a:uFillTx/>
              <a:latin typeface="Arial" charset="0"/>
              <a:ea typeface="ＭＳ Ｐゴシック" charset="-128"/>
              <a:cs typeface="+mn-cs"/>
            </a:endParaRPr>
          </a:p>
        </p:txBody>
      </p:sp>
      <p:sp>
        <p:nvSpPr>
          <p:cNvPr id="2" name="Footer Placeholder 1"/>
          <p:cNvSpPr>
            <a:spLocks noGrp="1"/>
          </p:cNvSpPr>
          <p:nvPr>
            <p:ph type="ftr" sz="quarter" idx="17"/>
          </p:nvPr>
        </p:nvSpPr>
        <p:spPr>
          <a:xfrm>
            <a:off x="320675" y="6508750"/>
            <a:ext cx="3930650" cy="173038"/>
          </a:xfrm>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charset="0"/>
                <a:ea typeface="ＭＳ Ｐゴシック" charset="-128"/>
                <a:cs typeface="+mn-cs"/>
              </a:rPr>
              <a:t>For institutional use only.</a:t>
            </a:r>
            <a:endParaRPr kumimoji="0" lang="en-US" sz="800" b="0" i="0" u="none" strike="noStrike" kern="1200" cap="none" spc="0" normalizeH="0" baseline="0" noProof="0" dirty="0">
              <a:ln>
                <a:noFill/>
              </a:ln>
              <a:solidFill>
                <a:srgbClr val="000000"/>
              </a:solidFill>
              <a:effectLst/>
              <a:uLnTx/>
              <a:uFillTx/>
              <a:latin typeface="Arial" charset="0"/>
              <a:ea typeface="ＭＳ Ｐゴシック" charset="-128"/>
              <a:cs typeface="+mn-cs"/>
            </a:endParaRPr>
          </a:p>
        </p:txBody>
      </p:sp>
      <p:graphicFrame>
        <p:nvGraphicFramePr>
          <p:cNvPr id="12" name="Group 142"/>
          <p:cNvGraphicFramePr>
            <a:graphicFrameLocks noGrp="1"/>
          </p:cNvGraphicFramePr>
          <p:nvPr>
            <p:extLst>
              <p:ext uri="{D42A27DB-BD31-4B8C-83A1-F6EECF244321}">
                <p14:modId xmlns:p14="http://schemas.microsoft.com/office/powerpoint/2010/main" val="2777756135"/>
              </p:ext>
            </p:extLst>
          </p:nvPr>
        </p:nvGraphicFramePr>
        <p:xfrm>
          <a:off x="532842" y="1714688"/>
          <a:ext cx="8086886" cy="2760748"/>
        </p:xfrm>
        <a:graphic>
          <a:graphicData uri="http://schemas.openxmlformats.org/drawingml/2006/table">
            <a:tbl>
              <a:tblPr/>
              <a:tblGrid>
                <a:gridCol w="1371600">
                  <a:extLst>
                    <a:ext uri="{9D8B030D-6E8A-4147-A177-3AD203B41FA5}">
                      <a16:colId xmlns:a16="http://schemas.microsoft.com/office/drawing/2014/main" val="20000"/>
                    </a:ext>
                  </a:extLst>
                </a:gridCol>
                <a:gridCol w="914400">
                  <a:extLst>
                    <a:ext uri="{9D8B030D-6E8A-4147-A177-3AD203B41FA5}">
                      <a16:colId xmlns:a16="http://schemas.microsoft.com/office/drawing/2014/main" val="20001"/>
                    </a:ext>
                  </a:extLst>
                </a:gridCol>
                <a:gridCol w="822960">
                  <a:extLst>
                    <a:ext uri="{9D8B030D-6E8A-4147-A177-3AD203B41FA5}">
                      <a16:colId xmlns:a16="http://schemas.microsoft.com/office/drawing/2014/main" val="20002"/>
                    </a:ext>
                  </a:extLst>
                </a:gridCol>
                <a:gridCol w="822960">
                  <a:extLst>
                    <a:ext uri="{9D8B030D-6E8A-4147-A177-3AD203B41FA5}">
                      <a16:colId xmlns:a16="http://schemas.microsoft.com/office/drawing/2014/main" val="20003"/>
                    </a:ext>
                  </a:extLst>
                </a:gridCol>
                <a:gridCol w="223046">
                  <a:extLst>
                    <a:ext uri="{9D8B030D-6E8A-4147-A177-3AD203B41FA5}">
                      <a16:colId xmlns:a16="http://schemas.microsoft.com/office/drawing/2014/main" val="20004"/>
                    </a:ext>
                  </a:extLst>
                </a:gridCol>
                <a:gridCol w="1371600">
                  <a:extLst>
                    <a:ext uri="{9D8B030D-6E8A-4147-A177-3AD203B41FA5}">
                      <a16:colId xmlns:a16="http://schemas.microsoft.com/office/drawing/2014/main" val="20005"/>
                    </a:ext>
                  </a:extLst>
                </a:gridCol>
                <a:gridCol w="914400">
                  <a:extLst>
                    <a:ext uri="{9D8B030D-6E8A-4147-A177-3AD203B41FA5}">
                      <a16:colId xmlns:a16="http://schemas.microsoft.com/office/drawing/2014/main" val="20006"/>
                    </a:ext>
                  </a:extLst>
                </a:gridCol>
                <a:gridCol w="822960">
                  <a:extLst>
                    <a:ext uri="{9D8B030D-6E8A-4147-A177-3AD203B41FA5}">
                      <a16:colId xmlns:a16="http://schemas.microsoft.com/office/drawing/2014/main" val="20007"/>
                    </a:ext>
                  </a:extLst>
                </a:gridCol>
                <a:gridCol w="822960">
                  <a:extLst>
                    <a:ext uri="{9D8B030D-6E8A-4147-A177-3AD203B41FA5}">
                      <a16:colId xmlns:a16="http://schemas.microsoft.com/office/drawing/2014/main" val="20008"/>
                    </a:ext>
                  </a:extLst>
                </a:gridCol>
              </a:tblGrid>
              <a:tr h="413058">
                <a:tc gridSpan="2">
                  <a:txBody>
                    <a:bodyPr/>
                    <a:lstStyle/>
                    <a:p>
                      <a:pPr marL="0" marR="0" lvl="0" indent="0" algn="l" defTabSz="914400" rtl="0" eaLnBrk="1" fontAlgn="base" latinLnBrk="0" hangingPunct="1">
                        <a:lnSpc>
                          <a:spcPct val="100000"/>
                        </a:lnSpc>
                        <a:spcBef>
                          <a:spcPct val="20000"/>
                        </a:spcBef>
                        <a:spcAft>
                          <a:spcPct val="0"/>
                        </a:spcAft>
                        <a:buClrTx/>
                        <a:buSzPct val="40000"/>
                        <a:buFontTx/>
                        <a:buNone/>
                        <a:tabLst/>
                      </a:pPr>
                      <a:r>
                        <a:rPr kumimoji="0" lang="en-US" sz="1000" b="1" i="0" u="none" strike="noStrike" cap="none" normalizeH="0" baseline="0" dirty="0">
                          <a:ln>
                            <a:noFill/>
                          </a:ln>
                          <a:solidFill>
                            <a:schemeClr val="bg1"/>
                          </a:solidFill>
                          <a:effectLst/>
                          <a:latin typeface="Arial" charset="0"/>
                        </a:rPr>
                        <a:t>Top 5 Contributors</a:t>
                      </a:r>
                    </a:p>
                  </a:txBody>
                  <a:tcPr marL="4572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768692"/>
                    </a:solidFill>
                  </a:tcPr>
                </a:tc>
                <a:tc hMerge="1">
                  <a:txBody>
                    <a:bodyPr/>
                    <a:lstStyle/>
                    <a:p>
                      <a:pPr marL="0" marR="0" lvl="0" indent="0" algn="l" defTabSz="914400" rtl="0" eaLnBrk="1" fontAlgn="base" latinLnBrk="0" hangingPunct="1">
                        <a:lnSpc>
                          <a:spcPct val="100000"/>
                        </a:lnSpc>
                        <a:spcBef>
                          <a:spcPct val="20000"/>
                        </a:spcBef>
                        <a:spcAft>
                          <a:spcPct val="0"/>
                        </a:spcAft>
                        <a:buClrTx/>
                        <a:buSzPct val="40000"/>
                        <a:buFontTx/>
                        <a:buNone/>
                        <a:tabLst/>
                      </a:pPr>
                      <a:endParaRPr kumimoji="0" lang="en-US" sz="1000" b="1" i="0" u="none" strike="noStrike" cap="none" normalizeH="0" baseline="0" dirty="0">
                        <a:ln>
                          <a:noFill/>
                        </a:ln>
                        <a:solidFill>
                          <a:schemeClr val="bg1"/>
                        </a:solidFill>
                        <a:effectLst/>
                        <a:latin typeface="Arial" charset="0"/>
                      </a:endParaRPr>
                    </a:p>
                  </a:txBody>
                  <a:tcPr marL="45720" marR="4572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5D87A1"/>
                    </a:solidFill>
                  </a:tcPr>
                </a:tc>
                <a:tc>
                  <a:txBody>
                    <a:bodyPr/>
                    <a:lstStyle/>
                    <a:p>
                      <a:pPr marL="0" marR="0" lvl="0" indent="0" algn="ctr" defTabSz="914400" rtl="0" eaLnBrk="1" fontAlgn="base" latinLnBrk="0" hangingPunct="1">
                        <a:lnSpc>
                          <a:spcPct val="100000"/>
                        </a:lnSpc>
                        <a:spcBef>
                          <a:spcPct val="20000"/>
                        </a:spcBef>
                        <a:spcAft>
                          <a:spcPct val="0"/>
                        </a:spcAft>
                        <a:buClrTx/>
                        <a:buSzPct val="40000"/>
                        <a:buFontTx/>
                        <a:buNone/>
                        <a:tabLst/>
                      </a:pPr>
                      <a:endParaRPr kumimoji="0" lang="en-US" sz="1000" b="1" i="0" u="none" strike="noStrike" cap="none" normalizeH="0" baseline="0" dirty="0">
                        <a:ln>
                          <a:noFill/>
                        </a:ln>
                        <a:solidFill>
                          <a:schemeClr val="bg1"/>
                        </a:solidFill>
                        <a:effectLst/>
                        <a:latin typeface="Arial" charset="0"/>
                      </a:endParaRPr>
                    </a:p>
                  </a:txBody>
                  <a:tcPr marL="4572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768692"/>
                    </a:solidFill>
                  </a:tcPr>
                </a:tc>
                <a:tc>
                  <a:txBody>
                    <a:bodyPr/>
                    <a:lstStyle/>
                    <a:p>
                      <a:pPr marL="0" marR="0" lvl="0" indent="0" algn="ctr" defTabSz="914400" rtl="0" eaLnBrk="1" fontAlgn="base" latinLnBrk="0" hangingPunct="1">
                        <a:lnSpc>
                          <a:spcPct val="100000"/>
                        </a:lnSpc>
                        <a:spcBef>
                          <a:spcPct val="20000"/>
                        </a:spcBef>
                        <a:spcAft>
                          <a:spcPct val="0"/>
                        </a:spcAft>
                        <a:buClrTx/>
                        <a:buSzPct val="40000"/>
                        <a:buFontTx/>
                        <a:buNone/>
                        <a:tabLst/>
                      </a:pPr>
                      <a:endParaRPr kumimoji="0" lang="en-US" sz="1000" b="1" i="0" u="none" strike="noStrike" cap="none" normalizeH="0" baseline="0" dirty="0">
                        <a:ln>
                          <a:noFill/>
                        </a:ln>
                        <a:solidFill>
                          <a:schemeClr val="bg1"/>
                        </a:solidFill>
                        <a:effectLst/>
                        <a:latin typeface="Arial" charset="0"/>
                      </a:endParaRPr>
                    </a:p>
                  </a:txBody>
                  <a:tcPr marL="4572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768692"/>
                    </a:solidFill>
                  </a:tcPr>
                </a:tc>
                <a:tc>
                  <a:txBody>
                    <a:bodyPr/>
                    <a:lstStyle/>
                    <a:p>
                      <a:pPr marL="0" marR="0" lvl="0" indent="0" algn="ctr" defTabSz="914400" rtl="0" eaLnBrk="1" fontAlgn="base" latinLnBrk="0" hangingPunct="1">
                        <a:lnSpc>
                          <a:spcPct val="100000"/>
                        </a:lnSpc>
                        <a:spcBef>
                          <a:spcPct val="20000"/>
                        </a:spcBef>
                        <a:spcAft>
                          <a:spcPct val="0"/>
                        </a:spcAft>
                        <a:buClrTx/>
                        <a:buSzPct val="40000"/>
                        <a:buFontTx/>
                        <a:buNone/>
                        <a:tabLst/>
                      </a:pPr>
                      <a:endParaRPr kumimoji="0" lang="en-US" sz="1000" b="1" i="0" u="none" strike="noStrike" cap="none" normalizeH="0" baseline="0" dirty="0">
                        <a:ln>
                          <a:noFill/>
                        </a:ln>
                        <a:solidFill>
                          <a:schemeClr val="bg1"/>
                        </a:solidFill>
                        <a:effectLst/>
                        <a:latin typeface="Arial" charset="0"/>
                      </a:endParaRPr>
                    </a:p>
                  </a:txBody>
                  <a:tcPr marL="4572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Pct val="40000"/>
                        <a:buFontTx/>
                        <a:buNone/>
                        <a:tabLst/>
                      </a:pPr>
                      <a:r>
                        <a:rPr kumimoji="0" lang="en-US" sz="1000" b="1" i="0" u="none" strike="noStrike" cap="none" normalizeH="0" baseline="0" dirty="0">
                          <a:ln>
                            <a:noFill/>
                          </a:ln>
                          <a:solidFill>
                            <a:schemeClr val="bg1"/>
                          </a:solidFill>
                          <a:effectLst/>
                          <a:latin typeface="Arial" charset="0"/>
                        </a:rPr>
                        <a:t>Top 5 Detractors</a:t>
                      </a:r>
                    </a:p>
                  </a:txBody>
                  <a:tcPr marL="4572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768692"/>
                    </a:solidFill>
                  </a:tcPr>
                </a:tc>
                <a:tc hMerge="1">
                  <a:txBody>
                    <a:bodyPr/>
                    <a:lstStyle/>
                    <a:p>
                      <a:pPr marL="0" marR="0" lvl="0" indent="0" algn="l" defTabSz="914400" rtl="0" eaLnBrk="1" fontAlgn="base" latinLnBrk="0" hangingPunct="1">
                        <a:lnSpc>
                          <a:spcPct val="100000"/>
                        </a:lnSpc>
                        <a:spcBef>
                          <a:spcPct val="20000"/>
                        </a:spcBef>
                        <a:spcAft>
                          <a:spcPct val="0"/>
                        </a:spcAft>
                        <a:buClrTx/>
                        <a:buSzPct val="40000"/>
                        <a:buFontTx/>
                        <a:buNone/>
                        <a:tabLst/>
                      </a:pPr>
                      <a:endParaRPr kumimoji="0" lang="en-US" sz="1000" b="1" i="0" u="none" strike="noStrike" cap="none" normalizeH="0" baseline="0" dirty="0">
                        <a:ln>
                          <a:noFill/>
                        </a:ln>
                        <a:solidFill>
                          <a:schemeClr val="bg1"/>
                        </a:solidFill>
                        <a:effectLst/>
                        <a:latin typeface="Arial" charset="0"/>
                      </a:endParaRPr>
                    </a:p>
                  </a:txBody>
                  <a:tcPr marL="45720" marR="4572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5D87A1"/>
                    </a:solidFill>
                  </a:tcPr>
                </a:tc>
                <a:tc>
                  <a:txBody>
                    <a:bodyPr/>
                    <a:lstStyle/>
                    <a:p>
                      <a:pPr marL="0" marR="0" lvl="0" indent="0" algn="ctr" defTabSz="914400" rtl="0" eaLnBrk="1" fontAlgn="base" latinLnBrk="0" hangingPunct="1">
                        <a:lnSpc>
                          <a:spcPct val="100000"/>
                        </a:lnSpc>
                        <a:spcBef>
                          <a:spcPct val="20000"/>
                        </a:spcBef>
                        <a:spcAft>
                          <a:spcPct val="0"/>
                        </a:spcAft>
                        <a:buClrTx/>
                        <a:buSzPct val="40000"/>
                        <a:buFontTx/>
                        <a:buNone/>
                        <a:tabLst/>
                      </a:pPr>
                      <a:endParaRPr kumimoji="0" lang="en-US" sz="1000" b="1" i="0" u="none" strike="noStrike" cap="none" normalizeH="0" baseline="0" dirty="0">
                        <a:ln>
                          <a:noFill/>
                        </a:ln>
                        <a:solidFill>
                          <a:schemeClr val="bg1"/>
                        </a:solidFill>
                        <a:effectLst/>
                        <a:latin typeface="Arial" charset="0"/>
                      </a:endParaRPr>
                    </a:p>
                  </a:txBody>
                  <a:tcPr marL="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768692"/>
                    </a:solidFill>
                  </a:tcPr>
                </a:tc>
                <a:tc>
                  <a:txBody>
                    <a:bodyPr/>
                    <a:lstStyle/>
                    <a:p>
                      <a:pPr marL="0" marR="0" lvl="0" indent="0" algn="ctr" defTabSz="914400" rtl="0" eaLnBrk="1" fontAlgn="base" latinLnBrk="0" hangingPunct="1">
                        <a:lnSpc>
                          <a:spcPct val="100000"/>
                        </a:lnSpc>
                        <a:spcBef>
                          <a:spcPct val="20000"/>
                        </a:spcBef>
                        <a:spcAft>
                          <a:spcPct val="0"/>
                        </a:spcAft>
                        <a:buClrTx/>
                        <a:buSzPct val="40000"/>
                        <a:buFontTx/>
                        <a:buNone/>
                        <a:tabLst/>
                      </a:pPr>
                      <a:endParaRPr kumimoji="0" lang="en-US" sz="1000" b="1" i="0" u="none" strike="noStrike" cap="none" normalizeH="0" baseline="0" dirty="0">
                        <a:ln>
                          <a:noFill/>
                        </a:ln>
                        <a:solidFill>
                          <a:schemeClr val="bg1"/>
                        </a:solidFill>
                        <a:effectLst/>
                        <a:latin typeface="Arial" charset="0"/>
                      </a:endParaRPr>
                    </a:p>
                  </a:txBody>
                  <a:tcPr marL="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768692"/>
                    </a:solidFill>
                  </a:tcPr>
                </a:tc>
                <a:extLst>
                  <a:ext uri="{0D108BD9-81ED-4DB2-BD59-A6C34878D82A}">
                    <a16:rowId xmlns:a16="http://schemas.microsoft.com/office/drawing/2014/main" val="10000"/>
                  </a:ext>
                </a:extLst>
              </a:tr>
              <a:tr h="387242">
                <a:tc>
                  <a:txBody>
                    <a:bodyPr/>
                    <a:lstStyle/>
                    <a:p>
                      <a:pPr marL="0" marR="0" lvl="0" indent="0" algn="l" defTabSz="914400" rtl="0" eaLnBrk="1" fontAlgn="base" latinLnBrk="0" hangingPunct="1">
                        <a:lnSpc>
                          <a:spcPct val="100000"/>
                        </a:lnSpc>
                        <a:spcBef>
                          <a:spcPct val="20000"/>
                        </a:spcBef>
                        <a:spcAft>
                          <a:spcPct val="0"/>
                        </a:spcAft>
                        <a:buClrTx/>
                        <a:buSzPct val="40000"/>
                        <a:buFontTx/>
                        <a:buNone/>
                        <a:tabLst/>
                      </a:pPr>
                      <a:r>
                        <a:rPr kumimoji="0" lang="en-US" sz="900" b="1" i="0" u="none" strike="noStrike" cap="none" normalizeH="0" baseline="0" dirty="0">
                          <a:ln>
                            <a:noFill/>
                          </a:ln>
                          <a:solidFill>
                            <a:schemeClr val="bg1"/>
                          </a:solidFill>
                          <a:effectLst/>
                          <a:latin typeface="Arial" charset="0"/>
                        </a:rPr>
                        <a:t>Company</a:t>
                      </a:r>
                    </a:p>
                  </a:txBody>
                  <a:tcPr marL="4572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ADB6BE"/>
                    </a:solidFill>
                  </a:tcPr>
                </a:tc>
                <a:tc>
                  <a:txBody>
                    <a:bodyPr/>
                    <a:lstStyle/>
                    <a:p>
                      <a:pPr marL="0" marR="0" lvl="0" indent="0" algn="l" defTabSz="914400" rtl="0" eaLnBrk="1" fontAlgn="base" latinLnBrk="0" hangingPunct="1">
                        <a:lnSpc>
                          <a:spcPct val="100000"/>
                        </a:lnSpc>
                        <a:spcBef>
                          <a:spcPct val="20000"/>
                        </a:spcBef>
                        <a:spcAft>
                          <a:spcPct val="0"/>
                        </a:spcAft>
                        <a:buClrTx/>
                        <a:buSzPct val="40000"/>
                        <a:buFontTx/>
                        <a:buNone/>
                        <a:tabLst/>
                      </a:pPr>
                      <a:r>
                        <a:rPr kumimoji="0" lang="en-US" sz="900" b="1" i="0" u="none" strike="noStrike" cap="none" normalizeH="0" baseline="0" dirty="0">
                          <a:ln>
                            <a:noFill/>
                          </a:ln>
                          <a:solidFill>
                            <a:schemeClr val="bg1"/>
                          </a:solidFill>
                          <a:effectLst/>
                          <a:latin typeface="Arial" charset="0"/>
                        </a:rPr>
                        <a:t>Sector</a:t>
                      </a:r>
                    </a:p>
                  </a:txBody>
                  <a:tcPr marL="4572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ADB6BE"/>
                    </a:solidFill>
                  </a:tcPr>
                </a:tc>
                <a:tc>
                  <a:txBody>
                    <a:bodyPr/>
                    <a:lstStyle/>
                    <a:p>
                      <a:pPr marL="0" marR="0" lvl="0" indent="0" algn="ctr" defTabSz="914400" rtl="0" eaLnBrk="1" fontAlgn="base" latinLnBrk="0" hangingPunct="1">
                        <a:lnSpc>
                          <a:spcPct val="100000"/>
                        </a:lnSpc>
                        <a:spcBef>
                          <a:spcPct val="20000"/>
                        </a:spcBef>
                        <a:spcAft>
                          <a:spcPct val="0"/>
                        </a:spcAft>
                        <a:buClrTx/>
                        <a:buSzPct val="40000"/>
                        <a:buFontTx/>
                        <a:buNone/>
                        <a:tabLst/>
                      </a:pPr>
                      <a:r>
                        <a:rPr kumimoji="0" lang="en-US" sz="900" b="1" i="0" u="none" strike="noStrike" cap="none" normalizeH="0" baseline="0" dirty="0">
                          <a:ln>
                            <a:noFill/>
                          </a:ln>
                          <a:solidFill>
                            <a:schemeClr val="bg1"/>
                          </a:solidFill>
                          <a:effectLst/>
                          <a:latin typeface="Arial" charset="0"/>
                        </a:rPr>
                        <a:t>Avg. Active Weight</a:t>
                      </a:r>
                    </a:p>
                  </a:txBody>
                  <a:tcPr marL="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ADB6BE"/>
                    </a:solidFill>
                  </a:tcPr>
                </a:tc>
                <a:tc>
                  <a:txBody>
                    <a:bodyPr/>
                    <a:lstStyle/>
                    <a:p>
                      <a:pPr marL="0" marR="0" lvl="0" indent="0" algn="ctr" defTabSz="914400" rtl="0" eaLnBrk="1" fontAlgn="base" latinLnBrk="0" hangingPunct="1">
                        <a:lnSpc>
                          <a:spcPct val="100000"/>
                        </a:lnSpc>
                        <a:spcBef>
                          <a:spcPct val="20000"/>
                        </a:spcBef>
                        <a:spcAft>
                          <a:spcPct val="0"/>
                        </a:spcAft>
                        <a:buClrTx/>
                        <a:buSzPct val="40000"/>
                        <a:buFontTx/>
                        <a:buNone/>
                        <a:tabLst/>
                      </a:pPr>
                      <a:r>
                        <a:rPr kumimoji="0" lang="en-US" sz="900" b="1" i="0" u="none" strike="noStrike" cap="none" normalizeH="0" baseline="0" dirty="0">
                          <a:ln>
                            <a:noFill/>
                          </a:ln>
                          <a:solidFill>
                            <a:schemeClr val="bg1"/>
                          </a:solidFill>
                          <a:effectLst/>
                          <a:latin typeface="Arial" charset="0"/>
                        </a:rPr>
                        <a:t>Contribution to Rel. Return (bps)</a:t>
                      </a:r>
                    </a:p>
                  </a:txBody>
                  <a:tcPr marL="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ADB6BE"/>
                    </a:solidFill>
                  </a:tcPr>
                </a:tc>
                <a:tc>
                  <a:txBody>
                    <a:bodyPr/>
                    <a:lstStyle/>
                    <a:p>
                      <a:pPr marL="0" marR="0" lvl="0" indent="0" algn="ctr" defTabSz="914400" rtl="0" eaLnBrk="1" fontAlgn="base" latinLnBrk="0" hangingPunct="1">
                        <a:lnSpc>
                          <a:spcPct val="100000"/>
                        </a:lnSpc>
                        <a:spcBef>
                          <a:spcPct val="20000"/>
                        </a:spcBef>
                        <a:spcAft>
                          <a:spcPct val="0"/>
                        </a:spcAft>
                        <a:buClrTx/>
                        <a:buSzPct val="40000"/>
                        <a:buFontTx/>
                        <a:buNone/>
                        <a:tabLst/>
                      </a:pPr>
                      <a:endParaRPr kumimoji="0" lang="en-US" sz="900" b="1" i="0" u="none" strike="noStrike" cap="none" normalizeH="0" baseline="0" dirty="0">
                        <a:ln>
                          <a:noFill/>
                        </a:ln>
                        <a:solidFill>
                          <a:schemeClr val="bg1"/>
                        </a:solidFill>
                        <a:effectLst/>
                        <a:latin typeface="Arial" charset="0"/>
                      </a:endParaRPr>
                    </a:p>
                  </a:txBody>
                  <a:tcPr marL="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40000"/>
                        <a:buFontTx/>
                        <a:buNone/>
                        <a:tabLst/>
                      </a:pPr>
                      <a:r>
                        <a:rPr kumimoji="0" lang="en-US" sz="900" b="1" i="0" u="none" strike="noStrike" cap="none" normalizeH="0" baseline="0" dirty="0">
                          <a:ln>
                            <a:noFill/>
                          </a:ln>
                          <a:solidFill>
                            <a:schemeClr val="bg1"/>
                          </a:solidFill>
                          <a:effectLst/>
                          <a:latin typeface="Arial" charset="0"/>
                        </a:rPr>
                        <a:t>Company</a:t>
                      </a:r>
                    </a:p>
                  </a:txBody>
                  <a:tcPr marL="4572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ADB6BE"/>
                    </a:solidFill>
                  </a:tcPr>
                </a:tc>
                <a:tc>
                  <a:txBody>
                    <a:bodyPr/>
                    <a:lstStyle/>
                    <a:p>
                      <a:pPr marL="0" marR="0" lvl="0" indent="0" algn="l" defTabSz="914400" rtl="0" eaLnBrk="1" fontAlgn="base" latinLnBrk="0" hangingPunct="1">
                        <a:lnSpc>
                          <a:spcPct val="100000"/>
                        </a:lnSpc>
                        <a:spcBef>
                          <a:spcPct val="20000"/>
                        </a:spcBef>
                        <a:spcAft>
                          <a:spcPct val="0"/>
                        </a:spcAft>
                        <a:buClrTx/>
                        <a:buSzPct val="40000"/>
                        <a:buFontTx/>
                        <a:buNone/>
                        <a:tabLst/>
                      </a:pPr>
                      <a:r>
                        <a:rPr kumimoji="0" lang="en-US" sz="900" b="1" i="0" u="none" strike="noStrike" cap="none" normalizeH="0" baseline="0" dirty="0">
                          <a:ln>
                            <a:noFill/>
                          </a:ln>
                          <a:solidFill>
                            <a:schemeClr val="bg1"/>
                          </a:solidFill>
                          <a:effectLst/>
                          <a:latin typeface="Arial" charset="0"/>
                        </a:rPr>
                        <a:t>Sector</a:t>
                      </a:r>
                    </a:p>
                  </a:txBody>
                  <a:tcPr marL="4572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ADB6BE"/>
                    </a:solidFill>
                  </a:tcPr>
                </a:tc>
                <a:tc>
                  <a:txBody>
                    <a:bodyPr/>
                    <a:lstStyle/>
                    <a:p>
                      <a:pPr marL="0" marR="0" lvl="0" indent="0" algn="ctr" defTabSz="914400" rtl="0" eaLnBrk="1" fontAlgn="base" latinLnBrk="0" hangingPunct="1">
                        <a:lnSpc>
                          <a:spcPct val="100000"/>
                        </a:lnSpc>
                        <a:spcBef>
                          <a:spcPct val="20000"/>
                        </a:spcBef>
                        <a:spcAft>
                          <a:spcPct val="0"/>
                        </a:spcAft>
                        <a:buClrTx/>
                        <a:buSzPct val="40000"/>
                        <a:buFontTx/>
                        <a:buNone/>
                        <a:tabLst/>
                      </a:pPr>
                      <a:r>
                        <a:rPr kumimoji="0" lang="en-US" sz="900" b="1" i="0" u="none" strike="noStrike" cap="none" normalizeH="0" baseline="0" dirty="0">
                          <a:ln>
                            <a:noFill/>
                          </a:ln>
                          <a:solidFill>
                            <a:schemeClr val="bg1"/>
                          </a:solidFill>
                          <a:effectLst/>
                          <a:latin typeface="Arial" charset="0"/>
                        </a:rPr>
                        <a:t>Avg. Active Weight</a:t>
                      </a:r>
                    </a:p>
                  </a:txBody>
                  <a:tcPr marL="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ADB6BE"/>
                    </a:solidFill>
                  </a:tcPr>
                </a:tc>
                <a:tc>
                  <a:txBody>
                    <a:bodyPr/>
                    <a:lstStyle/>
                    <a:p>
                      <a:pPr marL="0" marR="0" lvl="0" indent="0" algn="ctr" defTabSz="914400" rtl="0" eaLnBrk="1" fontAlgn="base" latinLnBrk="0" hangingPunct="1">
                        <a:lnSpc>
                          <a:spcPct val="100000"/>
                        </a:lnSpc>
                        <a:spcBef>
                          <a:spcPct val="20000"/>
                        </a:spcBef>
                        <a:spcAft>
                          <a:spcPct val="0"/>
                        </a:spcAft>
                        <a:buClrTx/>
                        <a:buSzPct val="40000"/>
                        <a:buFontTx/>
                        <a:buNone/>
                        <a:tabLst/>
                      </a:pPr>
                      <a:r>
                        <a:rPr kumimoji="0" lang="en-US" sz="900" b="1" i="0" u="none" strike="noStrike" cap="none" normalizeH="0" baseline="0" dirty="0">
                          <a:ln>
                            <a:noFill/>
                          </a:ln>
                          <a:solidFill>
                            <a:schemeClr val="bg1"/>
                          </a:solidFill>
                          <a:effectLst/>
                          <a:latin typeface="Arial" charset="0"/>
                        </a:rPr>
                        <a:t>Contribution to Rel. Return (bps)</a:t>
                      </a:r>
                    </a:p>
                  </a:txBody>
                  <a:tcPr marL="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ADB6BE"/>
                    </a:solidFill>
                  </a:tcPr>
                </a:tc>
                <a:extLst>
                  <a:ext uri="{0D108BD9-81ED-4DB2-BD59-A6C34878D82A}">
                    <a16:rowId xmlns:a16="http://schemas.microsoft.com/office/drawing/2014/main" val="10001"/>
                  </a:ext>
                </a:extLst>
              </a:tr>
              <a:tr h="387242">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dirty="0">
                          <a:solidFill>
                            <a:schemeClr val="tx1"/>
                          </a:solidFill>
                          <a:effectLst/>
                          <a:latin typeface="+mn-lt"/>
                        </a:rPr>
                        <a:t>GE </a:t>
                      </a:r>
                      <a:r>
                        <a:rPr lang="en-US" sz="900" b="0" i="0" u="none" strike="noStrike" dirty="0" err="1">
                          <a:solidFill>
                            <a:schemeClr val="tx1"/>
                          </a:solidFill>
                          <a:effectLst/>
                          <a:latin typeface="+mn-lt"/>
                        </a:rPr>
                        <a:t>Vernova</a:t>
                      </a:r>
                      <a:r>
                        <a:rPr lang="en-US" sz="900" b="0" i="0" u="none" strike="noStrike" dirty="0">
                          <a:solidFill>
                            <a:schemeClr val="tx1"/>
                          </a:solidFill>
                          <a:effectLst/>
                          <a:latin typeface="+mn-lt"/>
                        </a:rPr>
                        <a:t>, Inc. </a:t>
                      </a:r>
                      <a:endParaRPr lang="en-US" sz="900" b="0" i="0" u="none" strike="noStrike" dirty="0">
                        <a:solidFill>
                          <a:srgbClr val="000000"/>
                        </a:solidFill>
                        <a:effectLst/>
                        <a:latin typeface="Arial"/>
                      </a:endParaRPr>
                    </a:p>
                  </a:txBody>
                  <a:tcPr marL="45720" marR="0" marT="0" marB="0" anchor="ctr">
                    <a:lnL>
                      <a:noFill/>
                    </a:lnL>
                    <a:lnR>
                      <a:noFill/>
                    </a:lnR>
                    <a:lnT w="12700"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l" fontAlgn="b"/>
                      <a:r>
                        <a:rPr lang="en-US" sz="900" b="0" i="0" u="none" strike="noStrike">
                          <a:solidFill>
                            <a:schemeClr val="tx1"/>
                          </a:solidFill>
                          <a:effectLst/>
                          <a:latin typeface="+mn-lt"/>
                        </a:rPr>
                        <a:t>Industrials</a:t>
                      </a:r>
                      <a:endParaRPr lang="en-US" sz="900" b="0" i="0" u="none" strike="noStrike" dirty="0">
                        <a:solidFill>
                          <a:schemeClr val="tx1"/>
                        </a:solidFill>
                        <a:effectLst/>
                        <a:latin typeface="+mn-lt"/>
                      </a:endParaRPr>
                    </a:p>
                  </a:txBody>
                  <a:tcPr marL="45720" marR="0" marT="0" marB="0" anchor="ctr">
                    <a:lnL>
                      <a:noFill/>
                    </a:lnL>
                    <a:lnR>
                      <a:noFill/>
                    </a:lnR>
                    <a:lnT w="12700"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3.65 </a:t>
                      </a:r>
                      <a:endParaRPr lang="en-US" sz="900" b="0" i="0" u="none" strike="noStrike" dirty="0">
                        <a:solidFill>
                          <a:srgbClr val="000000"/>
                        </a:solidFill>
                        <a:effectLst/>
                        <a:latin typeface="+mn-lt"/>
                      </a:endParaRPr>
                    </a:p>
                  </a:txBody>
                  <a:tcPr marL="9525" marR="9525" marT="9525" marB="0" anchor="ctr">
                    <a:lnL>
                      <a:noFill/>
                    </a:lnL>
                    <a:lnR>
                      <a:noFill/>
                    </a:lnR>
                    <a:lnT w="12700"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393 </a:t>
                      </a:r>
                      <a:endParaRPr lang="en-US" sz="900" b="0" i="0" u="none" strike="noStrike" dirty="0">
                        <a:solidFill>
                          <a:srgbClr val="000000"/>
                        </a:solidFill>
                        <a:effectLst/>
                        <a:latin typeface="+mn-lt"/>
                      </a:endParaRPr>
                    </a:p>
                  </a:txBody>
                  <a:tcPr marL="9525" marR="9525" marT="9525" marB="0" anchor="ctr">
                    <a:lnL>
                      <a:noFill/>
                    </a:lnL>
                    <a:lnR>
                      <a:noFill/>
                    </a:lnR>
                    <a:lnT w="12700"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endParaRPr kumimoji="0" lang="en-US" sz="900" b="0" i="0" u="none" strike="noStrike" kern="1200" cap="none" normalizeH="0" baseline="0" dirty="0">
                        <a:ln>
                          <a:noFill/>
                        </a:ln>
                        <a:solidFill>
                          <a:srgbClr val="FF0000"/>
                        </a:solidFill>
                        <a:effectLst/>
                        <a:latin typeface="Arial" charset="0"/>
                        <a:ea typeface="+mn-ea"/>
                        <a:cs typeface="+mn-cs"/>
                      </a:endParaRPr>
                    </a:p>
                  </a:txBody>
                  <a:tcPr marL="0" marR="0" marT="0" marB="0" anchor="ctr">
                    <a:lnL>
                      <a:noFill/>
                    </a:lnL>
                    <a:lnR>
                      <a:noFill/>
                    </a:lnR>
                    <a:lnT w="12700" cap="flat" cmpd="sng" algn="ctr">
                      <a:noFill/>
                      <a:prstDash val="solid"/>
                      <a:round/>
                      <a:headEnd type="none" w="med" len="med"/>
                      <a:tailEnd type="none" w="med" len="med"/>
                    </a:lnT>
                    <a:lnB w="9525" cap="flat" cmpd="sng" algn="ctr">
                      <a:noFill/>
                      <a:prstDash val="sysDot"/>
                      <a:round/>
                      <a:headEnd type="none" w="med" len="med"/>
                      <a:tailEnd type="none" w="med" len="med"/>
                    </a:lnB>
                    <a:lnTlToBr>
                      <a:noFill/>
                    </a:lnTlToBr>
                    <a:lnBlToTr>
                      <a:noFill/>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SAP SE sponsored ADR </a:t>
                      </a:r>
                      <a:endParaRPr lang="en-US" sz="900" b="0" i="0" u="none" strike="noStrike" dirty="0">
                        <a:solidFill>
                          <a:srgbClr val="000000"/>
                        </a:solidFill>
                        <a:effectLst/>
                        <a:latin typeface="Arial"/>
                      </a:endParaRPr>
                    </a:p>
                  </a:txBody>
                  <a:tcPr marL="45720" marR="0" marT="0" marB="0" anchor="ctr">
                    <a:lnL>
                      <a:noFill/>
                    </a:lnL>
                    <a:lnR>
                      <a:noFill/>
                    </a:lnR>
                    <a:lnT w="12700"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Information Technology </a:t>
                      </a:r>
                      <a:endParaRPr lang="en-US" sz="900" b="0" i="0" u="none" strike="noStrike" dirty="0">
                        <a:solidFill>
                          <a:srgbClr val="000000"/>
                        </a:solidFill>
                        <a:effectLst/>
                        <a:latin typeface="Arial"/>
                      </a:endParaRPr>
                    </a:p>
                  </a:txBody>
                  <a:tcPr marL="45720" marR="0" marT="0" marB="0" anchor="ctr">
                    <a:lnL>
                      <a:noFill/>
                    </a:lnL>
                    <a:lnR>
                      <a:noFill/>
                    </a:lnR>
                    <a:lnT w="12700"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0.86 </a:t>
                      </a:r>
                      <a:endParaRPr lang="en-US" sz="900" b="0" i="0" u="none" strike="noStrike" dirty="0">
                        <a:solidFill>
                          <a:srgbClr val="000000"/>
                        </a:solidFill>
                        <a:effectLst/>
                        <a:latin typeface="+mn-lt"/>
                      </a:endParaRPr>
                    </a:p>
                  </a:txBody>
                  <a:tcPr marL="9525" marR="9525" marT="9525" marB="0" anchor="ctr">
                    <a:lnL>
                      <a:noFill/>
                    </a:lnL>
                    <a:lnR>
                      <a:noFill/>
                    </a:lnR>
                    <a:lnT w="12700"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-53 </a:t>
                      </a:r>
                      <a:endParaRPr lang="en-US" sz="900" b="0" i="0" u="none" strike="noStrike" dirty="0">
                        <a:solidFill>
                          <a:srgbClr val="000000"/>
                        </a:solidFill>
                        <a:effectLst/>
                        <a:latin typeface="+mn-lt"/>
                      </a:endParaRPr>
                    </a:p>
                  </a:txBody>
                  <a:tcPr marL="9525" marR="9525" marT="9525" marB="0" anchor="ctr">
                    <a:lnL>
                      <a:noFill/>
                    </a:lnL>
                    <a:lnR>
                      <a:noFill/>
                    </a:lnR>
                    <a:lnT w="12700"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87242">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dirty="0">
                          <a:solidFill>
                            <a:schemeClr val="tx1"/>
                          </a:solidFill>
                          <a:effectLst/>
                          <a:latin typeface="+mn-lt"/>
                        </a:rPr>
                        <a:t>GE Aerospace</a:t>
                      </a: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dirty="0">
                          <a:solidFill>
                            <a:schemeClr val="tx1"/>
                          </a:solidFill>
                          <a:effectLst/>
                          <a:latin typeface="+mn-lt"/>
                        </a:rPr>
                        <a:t>Industrials</a:t>
                      </a: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dirty="0">
                          <a:ln>
                            <a:noFill/>
                          </a:ln>
                          <a:solidFill>
                            <a:schemeClr val="tx1"/>
                          </a:solidFill>
                          <a:effectLst/>
                          <a:latin typeface="+mn-lt"/>
                          <a:ea typeface="+mn-ea"/>
                          <a:cs typeface="+mn-cs"/>
                        </a:rPr>
                        <a:t>4.35 </a:t>
                      </a:r>
                      <a:endParaRPr lang="en-US" sz="900" b="0" i="0" u="none" strike="noStrike" dirty="0">
                        <a:solidFill>
                          <a:srgbClr val="000000"/>
                        </a:solidFill>
                        <a:effectLst/>
                        <a:latin typeface="+mn-lt"/>
                      </a:endParaRP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dirty="0">
                          <a:ln>
                            <a:noFill/>
                          </a:ln>
                          <a:solidFill>
                            <a:schemeClr val="tx1"/>
                          </a:solidFill>
                          <a:effectLst/>
                          <a:latin typeface="+mn-lt"/>
                          <a:ea typeface="+mn-ea"/>
                          <a:cs typeface="+mn-cs"/>
                        </a:rPr>
                        <a:t>124 </a:t>
                      </a:r>
                      <a:endParaRPr lang="en-US" sz="900" b="0" i="0" u="none" strike="noStrike" dirty="0">
                        <a:solidFill>
                          <a:srgbClr val="000000"/>
                        </a:solidFill>
                        <a:effectLst/>
                        <a:latin typeface="+mn-lt"/>
                      </a:endParaRP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endParaRPr kumimoji="0" lang="en-US" sz="900" b="0" i="0" u="none" strike="noStrike" kern="1200" cap="none" normalizeH="0" baseline="0" dirty="0">
                        <a:ln>
                          <a:noFill/>
                        </a:ln>
                        <a:solidFill>
                          <a:srgbClr val="FF0000"/>
                        </a:solidFill>
                        <a:effectLst/>
                        <a:latin typeface="Arial" charset="0"/>
                        <a:ea typeface="+mn-ea"/>
                        <a:cs typeface="+mn-cs"/>
                      </a:endParaRPr>
                    </a:p>
                  </a:txBody>
                  <a:tcPr marL="0" marR="0" marT="0" marB="0" anchor="ctr">
                    <a:lnL>
                      <a:noFill/>
                    </a:lnL>
                    <a:lnR>
                      <a:noFill/>
                    </a:lnR>
                    <a:lnT w="9525" cap="flat" cmpd="sng" algn="ctr">
                      <a:noFill/>
                      <a:prstDash val="sysDot"/>
                      <a:round/>
                      <a:headEnd type="none" w="med" len="med"/>
                      <a:tailEnd type="none" w="med" len="med"/>
                    </a:lnT>
                    <a:lnB w="9525" cap="flat" cmpd="sng" algn="ctr">
                      <a:noFill/>
                      <a:prstDash val="sysDot"/>
                      <a:round/>
                      <a:headEnd type="none" w="med" len="med"/>
                      <a:tailEnd type="none" w="med" len="med"/>
                    </a:lnB>
                    <a:lnTlToBr>
                      <a:noFill/>
                    </a:lnTlToBr>
                    <a:lnBlToTr>
                      <a:noFill/>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dirty="0">
                          <a:solidFill>
                            <a:schemeClr val="tx1"/>
                          </a:solidFill>
                          <a:effectLst/>
                          <a:latin typeface="+mn-lt"/>
                        </a:rPr>
                        <a:t>UnitedHealth Group, Inc. </a:t>
                      </a:r>
                      <a:endParaRPr lang="en-US" sz="900" b="0" i="0" u="none" strike="noStrike" dirty="0">
                        <a:solidFill>
                          <a:srgbClr val="000000"/>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Health Care </a:t>
                      </a:r>
                      <a:endParaRPr lang="en-US" sz="900" b="0" i="0" u="none" strike="noStrike" dirty="0">
                        <a:solidFill>
                          <a:srgbClr val="000000"/>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0.61 </a:t>
                      </a:r>
                      <a:endParaRPr lang="en-US" sz="900" b="0" i="0" u="none" strike="noStrike" dirty="0">
                        <a:solidFill>
                          <a:srgbClr val="000000"/>
                        </a:solidFill>
                        <a:effectLst/>
                        <a:latin typeface="+mn-lt"/>
                      </a:endParaRP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-50 </a:t>
                      </a:r>
                      <a:endParaRPr lang="en-US" sz="900" b="0" i="0" u="none" strike="noStrike" dirty="0">
                        <a:solidFill>
                          <a:srgbClr val="000000"/>
                        </a:solidFill>
                        <a:effectLst/>
                        <a:latin typeface="+mn-lt"/>
                      </a:endParaRP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87242">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Imperial Oil Ltd. </a:t>
                      </a:r>
                      <a:endParaRPr lang="en-US" sz="900" b="0" i="0" u="none" strike="noStrike" dirty="0">
                        <a:solidFill>
                          <a:srgbClr val="000000"/>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l" fontAlgn="b"/>
                      <a:r>
                        <a:rPr lang="en-US" sz="900" b="0" i="0" u="none" strike="noStrike">
                          <a:solidFill>
                            <a:schemeClr val="tx1"/>
                          </a:solidFill>
                          <a:effectLst/>
                          <a:latin typeface="+mn-lt"/>
                        </a:rPr>
                        <a:t>Energy</a:t>
                      </a:r>
                      <a:endParaRPr lang="en-US" sz="900" b="0" i="0" u="none" strike="noStrike" dirty="0">
                        <a:solidFill>
                          <a:schemeClr val="tx1"/>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1.47 </a:t>
                      </a:r>
                      <a:endParaRPr lang="en-US" sz="900" b="0" i="0" u="none" strike="noStrike" dirty="0">
                        <a:solidFill>
                          <a:srgbClr val="000000"/>
                        </a:solidFill>
                        <a:effectLst/>
                        <a:latin typeface="+mn-lt"/>
                      </a:endParaRP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94 </a:t>
                      </a:r>
                      <a:endParaRPr lang="en-US" sz="900" b="0" i="0" u="none" strike="noStrike" dirty="0">
                        <a:solidFill>
                          <a:srgbClr val="000000"/>
                        </a:solidFill>
                        <a:effectLst/>
                        <a:latin typeface="+mn-lt"/>
                      </a:endParaRP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endParaRPr kumimoji="0" lang="en-US" sz="900" b="0" i="0" u="none" strike="noStrike" kern="1200" cap="none" normalizeH="0" baseline="0" dirty="0">
                        <a:ln>
                          <a:noFill/>
                        </a:ln>
                        <a:solidFill>
                          <a:srgbClr val="FF0000"/>
                        </a:solidFill>
                        <a:effectLst/>
                        <a:latin typeface="Arial" charset="0"/>
                        <a:ea typeface="+mn-ea"/>
                        <a:cs typeface="+mn-cs"/>
                      </a:endParaRPr>
                    </a:p>
                  </a:txBody>
                  <a:tcPr marL="0" marR="0" marT="0" marB="0" anchor="ctr">
                    <a:lnL>
                      <a:noFill/>
                    </a:lnL>
                    <a:lnR>
                      <a:noFill/>
                    </a:lnR>
                    <a:lnT w="9525" cap="flat" cmpd="sng" algn="ctr">
                      <a:noFill/>
                      <a:prstDash val="sysDot"/>
                      <a:round/>
                      <a:headEnd type="none" w="med" len="med"/>
                      <a:tailEnd type="none" w="med" len="med"/>
                    </a:lnT>
                    <a:lnB w="9525" cap="flat" cmpd="sng" algn="ctr">
                      <a:noFill/>
                      <a:prstDash val="sysDot"/>
                      <a:round/>
                      <a:headEnd type="none" w="med" len="med"/>
                      <a:tailEnd type="none" w="med" len="med"/>
                    </a:lnB>
                    <a:lnTlToBr>
                      <a:noFill/>
                    </a:lnTlToBr>
                    <a:lnBlToTr>
                      <a:noFill/>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dirty="0">
                          <a:solidFill>
                            <a:schemeClr val="tx1"/>
                          </a:solidFill>
                          <a:effectLst/>
                          <a:latin typeface="+mn-lt"/>
                        </a:rPr>
                        <a:t>Boston Scientific Corp. </a:t>
                      </a:r>
                      <a:endParaRPr lang="en-US" sz="900" b="0" i="0" u="none" strike="noStrike" dirty="0">
                        <a:solidFill>
                          <a:srgbClr val="000000"/>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dirty="0">
                          <a:solidFill>
                            <a:schemeClr val="tx1"/>
                          </a:solidFill>
                          <a:effectLst/>
                          <a:latin typeface="+mn-lt"/>
                        </a:rPr>
                        <a:t>Health Care </a:t>
                      </a:r>
                      <a:endParaRPr lang="en-US" sz="900" b="0" i="0" u="none" strike="noStrike" dirty="0">
                        <a:solidFill>
                          <a:srgbClr val="000000"/>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0.74 </a:t>
                      </a:r>
                      <a:endParaRPr lang="en-US" sz="900" b="0" i="0" u="none" strike="noStrike" dirty="0">
                        <a:solidFill>
                          <a:srgbClr val="000000"/>
                        </a:solidFill>
                        <a:effectLst/>
                        <a:latin typeface="+mn-lt"/>
                      </a:endParaRP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-49 </a:t>
                      </a:r>
                      <a:endParaRPr lang="en-US" sz="900" b="0" i="0" u="none" strike="noStrike" dirty="0">
                        <a:solidFill>
                          <a:srgbClr val="000000"/>
                        </a:solidFill>
                        <a:effectLst/>
                        <a:latin typeface="+mn-lt"/>
                      </a:endParaRP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87242">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First Quantum Materials Ltd. </a:t>
                      </a:r>
                      <a:endParaRPr lang="en-US" sz="900" b="0" i="0" u="none" strike="noStrike" dirty="0">
                        <a:solidFill>
                          <a:srgbClr val="000000"/>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l" fontAlgn="b"/>
                      <a:r>
                        <a:rPr lang="en-US" sz="900" b="0" i="0" u="none" strike="noStrike">
                          <a:solidFill>
                            <a:schemeClr val="tx1"/>
                          </a:solidFill>
                          <a:effectLst/>
                          <a:latin typeface="+mn-lt"/>
                        </a:rPr>
                        <a:t>Materials</a:t>
                      </a:r>
                      <a:endParaRPr lang="en-US" sz="900" b="0" i="0" u="none" strike="noStrike" dirty="0">
                        <a:solidFill>
                          <a:schemeClr val="tx1"/>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1.17 </a:t>
                      </a:r>
                      <a:endParaRPr lang="en-US" sz="900" b="0" i="0" u="none" strike="noStrike" dirty="0">
                        <a:solidFill>
                          <a:srgbClr val="000000"/>
                        </a:solidFill>
                        <a:effectLst/>
                        <a:latin typeface="+mn-lt"/>
                      </a:endParaRP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78 </a:t>
                      </a:r>
                      <a:endParaRPr lang="en-US" sz="900" b="0" i="0" u="none" strike="noStrike" dirty="0">
                        <a:solidFill>
                          <a:srgbClr val="000000"/>
                        </a:solidFill>
                        <a:effectLst/>
                        <a:latin typeface="+mn-lt"/>
                      </a:endParaRP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endParaRPr kumimoji="0" lang="en-US" sz="900" b="0" i="0" u="none" strike="noStrike" kern="1200" cap="none" normalizeH="0" baseline="0" dirty="0">
                        <a:ln>
                          <a:noFill/>
                        </a:ln>
                        <a:solidFill>
                          <a:srgbClr val="FF0000"/>
                        </a:solidFill>
                        <a:effectLst/>
                        <a:latin typeface="Arial" charset="0"/>
                        <a:ea typeface="+mn-ea"/>
                        <a:cs typeface="+mn-cs"/>
                      </a:endParaRPr>
                    </a:p>
                  </a:txBody>
                  <a:tcPr marL="0" marR="0" marT="0" marB="0" anchor="ctr">
                    <a:lnL>
                      <a:noFill/>
                    </a:lnL>
                    <a:lnR>
                      <a:noFill/>
                    </a:lnR>
                    <a:lnT w="9525" cap="flat" cmpd="sng" algn="ctr">
                      <a:noFill/>
                      <a:prstDash val="sysDot"/>
                      <a:round/>
                      <a:headEnd type="none" w="med" len="med"/>
                      <a:tailEnd type="none" w="med" len="med"/>
                    </a:lnT>
                    <a:lnB w="9525" cap="flat" cmpd="sng" algn="ctr">
                      <a:noFill/>
                      <a:prstDash val="sysDot"/>
                      <a:round/>
                      <a:headEnd type="none" w="med" len="med"/>
                      <a:tailEnd type="none" w="med" len="med"/>
                    </a:lnB>
                    <a:lnTlToBr>
                      <a:noFill/>
                    </a:lnTlToBr>
                    <a:lnBlToTr>
                      <a:noFill/>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Tesla, Inc. </a:t>
                      </a:r>
                      <a:endParaRPr lang="en-US" sz="900" b="0" i="0" u="none" strike="noStrike" dirty="0">
                        <a:solidFill>
                          <a:srgbClr val="000000"/>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Consumer Discretionary </a:t>
                      </a:r>
                      <a:endParaRPr lang="en-US" sz="900" b="0" i="0" u="none" strike="noStrike" dirty="0">
                        <a:solidFill>
                          <a:srgbClr val="000000"/>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dirty="0">
                          <a:ln>
                            <a:noFill/>
                          </a:ln>
                          <a:solidFill>
                            <a:schemeClr val="tx1"/>
                          </a:solidFill>
                          <a:effectLst/>
                          <a:latin typeface="+mn-lt"/>
                          <a:ea typeface="+mn-ea"/>
                          <a:cs typeface="+mn-cs"/>
                        </a:rPr>
                        <a:t>-1.91 </a:t>
                      </a:r>
                      <a:endParaRPr lang="en-US" sz="900" b="0" i="0" u="none" strike="noStrike" dirty="0">
                        <a:solidFill>
                          <a:srgbClr val="000000"/>
                        </a:solidFill>
                        <a:effectLst/>
                        <a:latin typeface="+mn-lt"/>
                      </a:endParaRP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-41 </a:t>
                      </a:r>
                      <a:endParaRPr lang="en-US" sz="900" b="0" i="0" u="none" strike="noStrike" dirty="0">
                        <a:solidFill>
                          <a:srgbClr val="000000"/>
                        </a:solidFill>
                        <a:effectLst/>
                        <a:latin typeface="+mn-lt"/>
                      </a:endParaRP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87242">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Exxon Mobil Corp. </a:t>
                      </a:r>
                      <a:endParaRPr lang="en-US" sz="900" b="0" i="0" u="none" strike="noStrike" dirty="0">
                        <a:solidFill>
                          <a:srgbClr val="000000"/>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tc>
                  <a:txBody>
                    <a:bodyPr/>
                    <a:lstStyle/>
                    <a:p>
                      <a:pPr algn="l" fontAlgn="b"/>
                      <a:r>
                        <a:rPr lang="en-US" sz="900" b="0" i="0" u="none" strike="noStrike">
                          <a:solidFill>
                            <a:schemeClr val="tx1"/>
                          </a:solidFill>
                          <a:effectLst/>
                          <a:latin typeface="+mn-lt"/>
                        </a:rPr>
                        <a:t>Energy</a:t>
                      </a:r>
                      <a:endParaRPr lang="en-US" sz="900" b="0" i="0" u="none" strike="noStrike" dirty="0">
                        <a:solidFill>
                          <a:schemeClr val="tx1"/>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3.02 </a:t>
                      </a:r>
                      <a:endParaRPr lang="en-US" sz="900" b="0" i="0" u="none" strike="noStrike" dirty="0">
                        <a:solidFill>
                          <a:srgbClr val="000000"/>
                        </a:solidFill>
                        <a:effectLst/>
                        <a:latin typeface="+mn-lt"/>
                      </a:endParaRP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76 </a:t>
                      </a:r>
                      <a:endParaRPr lang="en-US" sz="900" b="0" i="0" u="none" strike="noStrike" dirty="0">
                        <a:solidFill>
                          <a:srgbClr val="000000"/>
                        </a:solidFill>
                        <a:effectLst/>
                        <a:latin typeface="+mn-lt"/>
                      </a:endParaRP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tc>
                  <a:txBody>
                    <a:bodyPr/>
                    <a:lstStyle/>
                    <a:p>
                      <a:pPr marL="0" algn="ctr" defTabSz="914400" rtl="0" eaLnBrk="1" fontAlgn="b" latinLnBrk="0" hangingPunct="1"/>
                      <a:endParaRPr kumimoji="0" lang="en-US" sz="900" b="0" i="0" u="none" strike="noStrike" kern="1200" cap="none" normalizeH="0" baseline="0" dirty="0">
                        <a:ln>
                          <a:noFill/>
                        </a:ln>
                        <a:solidFill>
                          <a:srgbClr val="FF0000"/>
                        </a:solidFill>
                        <a:effectLst/>
                        <a:latin typeface="Arial" charset="0"/>
                        <a:ea typeface="+mn-ea"/>
                        <a:cs typeface="+mn-cs"/>
                      </a:endParaRPr>
                    </a:p>
                  </a:txBody>
                  <a:tcPr marL="0" marR="0" marT="0" marB="0" anchor="ctr">
                    <a:lnL>
                      <a:noFill/>
                    </a:lnL>
                    <a:lnR>
                      <a:noFill/>
                    </a:lnR>
                    <a:lnT w="9525" cap="flat" cmpd="sng" algn="ctr">
                      <a:noFill/>
                      <a:prstDash val="sysDot"/>
                      <a:round/>
                      <a:headEnd type="none" w="med" len="med"/>
                      <a:tailEnd type="none" w="med" len="med"/>
                    </a:lnT>
                    <a:lnB w="9525" cap="flat" cmpd="sng" algn="ctr">
                      <a:noFill/>
                      <a:prstDash val="solid"/>
                      <a:round/>
                      <a:headEnd type="none" w="med" len="med"/>
                      <a:tailEnd type="none" w="med" len="med"/>
                    </a:lnB>
                    <a:lnTlToBr>
                      <a:noFill/>
                    </a:lnTlToBr>
                    <a:lnBlToTr>
                      <a:noFill/>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Comcast Corp. Class A </a:t>
                      </a:r>
                      <a:endParaRPr lang="en-US" sz="900" b="0" i="0" u="none" strike="noStrike" dirty="0">
                        <a:solidFill>
                          <a:srgbClr val="000000"/>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Communication Services </a:t>
                      </a:r>
                      <a:endParaRPr lang="en-US" sz="900" b="0" i="0" u="none" strike="noStrike" dirty="0">
                        <a:solidFill>
                          <a:srgbClr val="000000"/>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dirty="0">
                          <a:ln>
                            <a:noFill/>
                          </a:ln>
                          <a:solidFill>
                            <a:schemeClr val="tx1"/>
                          </a:solidFill>
                          <a:effectLst/>
                          <a:latin typeface="+mn-lt"/>
                          <a:ea typeface="+mn-ea"/>
                          <a:cs typeface="+mn-cs"/>
                        </a:rPr>
                        <a:t>0.74 </a:t>
                      </a:r>
                      <a:endParaRPr lang="en-US" sz="900" b="0" i="0" u="none" strike="noStrike" dirty="0">
                        <a:solidFill>
                          <a:srgbClr val="000000"/>
                        </a:solidFill>
                        <a:effectLst/>
                        <a:latin typeface="+mn-lt"/>
                      </a:endParaRP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dirty="0">
                          <a:ln>
                            <a:noFill/>
                          </a:ln>
                          <a:solidFill>
                            <a:schemeClr val="tx1"/>
                          </a:solidFill>
                          <a:effectLst/>
                          <a:latin typeface="+mn-lt"/>
                          <a:ea typeface="+mn-ea"/>
                          <a:cs typeface="+mn-cs"/>
                        </a:rPr>
                        <a:t>-35 </a:t>
                      </a:r>
                      <a:endParaRPr lang="en-US" sz="900" b="0" i="0" u="none" strike="noStrike" dirty="0">
                        <a:solidFill>
                          <a:srgbClr val="000000"/>
                        </a:solidFill>
                        <a:effectLst/>
                        <a:latin typeface="+mn-lt"/>
                      </a:endParaRP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sp>
        <p:nvSpPr>
          <p:cNvPr id="7" name="Text Box 21"/>
          <p:cNvSpPr txBox="1">
            <a:spLocks noChangeArrowheads="1"/>
          </p:cNvSpPr>
          <p:nvPr/>
        </p:nvSpPr>
        <p:spPr bwMode="auto">
          <a:xfrm>
            <a:off x="311494" y="5681615"/>
            <a:ext cx="6784582" cy="907941"/>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87763" tIns="45720" rIns="87763" bIns="4572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marL="0" marR="0" lvl="0" indent="0" algn="l" defTabSz="914400" rtl="0" eaLnBrk="1" fontAlgn="auto" latinLnBrk="0" hangingPunct="1">
              <a:lnSpc>
                <a:spcPct val="100000"/>
              </a:lnSpc>
              <a:spcBef>
                <a:spcPts val="300"/>
              </a:spcBef>
              <a:spcAft>
                <a:spcPts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Arial" pitchFamily="34" charset="0"/>
                <a:ea typeface="+mn-ea"/>
                <a:cs typeface="+mn-cs"/>
              </a:rPr>
              <a:t>While this review mainly outlines drivers for the year, our buy and sell decisions are typically based on the longer-term prospects for stocks and not on short time periods.</a:t>
            </a:r>
          </a:p>
          <a:p>
            <a:pPr marL="0" marR="0" lvl="0" indent="0" algn="l" defTabSz="914400" rtl="0" eaLnBrk="1" fontAlgn="auto" latinLnBrk="0" hangingPunct="1">
              <a:lnSpc>
                <a:spcPct val="100000"/>
              </a:lnSpc>
              <a:spcBef>
                <a:spcPts val="300"/>
              </a:spcBef>
              <a:spcAft>
                <a:spcPts val="0"/>
              </a:spcAft>
              <a:buClrTx/>
              <a:buSzTx/>
              <a:buFontTx/>
              <a:buNone/>
              <a:tabLst/>
              <a:defRPr/>
            </a:pPr>
            <a:r>
              <a:rPr kumimoji="0" lang="en-US" sz="800" b="1" i="0" u="none" strike="noStrike" kern="1200" cap="none" spc="0" normalizeH="0" baseline="0" noProof="0" dirty="0">
                <a:ln>
                  <a:noFill/>
                </a:ln>
                <a:solidFill>
                  <a:srgbClr val="000000"/>
                </a:solidFill>
                <a:effectLst/>
                <a:uLnTx/>
                <a:uFillTx/>
                <a:latin typeface="Arial" pitchFamily="34" charset="0"/>
                <a:ea typeface="+mn-ea"/>
                <a:cs typeface="+mn-cs"/>
              </a:rPr>
              <a:t>Performance data shown represents past performance and is no guarantee of future results. Investment return and principal value of an investment will fluctuate; therefore, you may have a gain or loss when you sell your shares. Current performance may be higher or lower than that quoted.</a:t>
            </a:r>
          </a:p>
          <a:p>
            <a:pPr marL="0" marR="0" lvl="0" indent="0" algn="l" defTabSz="914400" rtl="0" eaLnBrk="1" fontAlgn="auto" latinLnBrk="0" hangingPunct="1">
              <a:lnSpc>
                <a:spcPct val="100000"/>
              </a:lnSpc>
              <a:spcBef>
                <a:spcPts val="300"/>
              </a:spcBef>
              <a:spcAft>
                <a:spcPts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Arial" pitchFamily="34" charset="0"/>
                <a:ea typeface="+mn-ea"/>
                <a:cs typeface="+mn-cs"/>
              </a:rPr>
              <a:t>Source: Fidelity Investments.</a:t>
            </a:r>
          </a:p>
        </p:txBody>
      </p:sp>
    </p:spTree>
    <p:extLst>
      <p:ext uri="{BB962C8B-B14F-4D97-AF65-F5344CB8AC3E}">
        <p14:creationId xmlns:p14="http://schemas.microsoft.com/office/powerpoint/2010/main" val="3009392327"/>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Table 21"/>
          <p:cNvGraphicFramePr>
            <a:graphicFrameLocks noGrp="1"/>
          </p:cNvGraphicFramePr>
          <p:nvPr/>
        </p:nvGraphicFramePr>
        <p:xfrm>
          <a:off x="414067" y="1432560"/>
          <a:ext cx="7759741" cy="3157886"/>
        </p:xfrm>
        <a:graphic>
          <a:graphicData uri="http://schemas.openxmlformats.org/drawingml/2006/table">
            <a:tbl>
              <a:tblPr firstRow="1" bandRow="1">
                <a:tableStyleId>{5C22544A-7EE6-4342-B048-85BDC9FD1C3A}</a:tableStyleId>
              </a:tblPr>
              <a:tblGrid>
                <a:gridCol w="1106424">
                  <a:extLst>
                    <a:ext uri="{9D8B030D-6E8A-4147-A177-3AD203B41FA5}">
                      <a16:colId xmlns:a16="http://schemas.microsoft.com/office/drawing/2014/main" val="20000"/>
                    </a:ext>
                  </a:extLst>
                </a:gridCol>
                <a:gridCol w="604847">
                  <a:extLst>
                    <a:ext uri="{9D8B030D-6E8A-4147-A177-3AD203B41FA5}">
                      <a16:colId xmlns:a16="http://schemas.microsoft.com/office/drawing/2014/main" val="20001"/>
                    </a:ext>
                  </a:extLst>
                </a:gridCol>
                <a:gridCol w="604847">
                  <a:extLst>
                    <a:ext uri="{9D8B030D-6E8A-4147-A177-3AD203B41FA5}">
                      <a16:colId xmlns:a16="http://schemas.microsoft.com/office/drawing/2014/main" val="20002"/>
                    </a:ext>
                  </a:extLst>
                </a:gridCol>
                <a:gridCol w="604847">
                  <a:extLst>
                    <a:ext uri="{9D8B030D-6E8A-4147-A177-3AD203B41FA5}">
                      <a16:colId xmlns:a16="http://schemas.microsoft.com/office/drawing/2014/main" val="20003"/>
                    </a:ext>
                  </a:extLst>
                </a:gridCol>
                <a:gridCol w="604847">
                  <a:extLst>
                    <a:ext uri="{9D8B030D-6E8A-4147-A177-3AD203B41FA5}">
                      <a16:colId xmlns:a16="http://schemas.microsoft.com/office/drawing/2014/main" val="20004"/>
                    </a:ext>
                  </a:extLst>
                </a:gridCol>
                <a:gridCol w="604847">
                  <a:extLst>
                    <a:ext uri="{9D8B030D-6E8A-4147-A177-3AD203B41FA5}">
                      <a16:colId xmlns:a16="http://schemas.microsoft.com/office/drawing/2014/main" val="20005"/>
                    </a:ext>
                  </a:extLst>
                </a:gridCol>
                <a:gridCol w="604847">
                  <a:extLst>
                    <a:ext uri="{9D8B030D-6E8A-4147-A177-3AD203B41FA5}">
                      <a16:colId xmlns:a16="http://schemas.microsoft.com/office/drawing/2014/main" val="20006"/>
                    </a:ext>
                  </a:extLst>
                </a:gridCol>
                <a:gridCol w="604847">
                  <a:extLst>
                    <a:ext uri="{9D8B030D-6E8A-4147-A177-3AD203B41FA5}">
                      <a16:colId xmlns:a16="http://schemas.microsoft.com/office/drawing/2014/main" val="20007"/>
                    </a:ext>
                  </a:extLst>
                </a:gridCol>
                <a:gridCol w="604847">
                  <a:extLst>
                    <a:ext uri="{9D8B030D-6E8A-4147-A177-3AD203B41FA5}">
                      <a16:colId xmlns:a16="http://schemas.microsoft.com/office/drawing/2014/main" val="20008"/>
                    </a:ext>
                  </a:extLst>
                </a:gridCol>
                <a:gridCol w="604847">
                  <a:extLst>
                    <a:ext uri="{9D8B030D-6E8A-4147-A177-3AD203B41FA5}">
                      <a16:colId xmlns:a16="http://schemas.microsoft.com/office/drawing/2014/main" val="20009"/>
                    </a:ext>
                  </a:extLst>
                </a:gridCol>
                <a:gridCol w="604847">
                  <a:extLst>
                    <a:ext uri="{9D8B030D-6E8A-4147-A177-3AD203B41FA5}">
                      <a16:colId xmlns:a16="http://schemas.microsoft.com/office/drawing/2014/main" val="20010"/>
                    </a:ext>
                  </a:extLst>
                </a:gridCol>
                <a:gridCol w="604847">
                  <a:extLst>
                    <a:ext uri="{9D8B030D-6E8A-4147-A177-3AD203B41FA5}">
                      <a16:colId xmlns:a16="http://schemas.microsoft.com/office/drawing/2014/main" val="20011"/>
                    </a:ext>
                  </a:extLst>
                </a:gridCol>
              </a:tblGrid>
              <a:tr h="2554382">
                <a:tc>
                  <a:txBody>
                    <a:bodyPr/>
                    <a:lstStyle/>
                    <a:p>
                      <a:pPr algn="l"/>
                      <a:endParaRPr lang="en-US" sz="800" b="0" dirty="0">
                        <a:solidFill>
                          <a:schemeClr val="tx1"/>
                        </a:solidFill>
                        <a:latin typeface="Arial" pitchFamily="34" charset="0"/>
                        <a:cs typeface="Arial" pitchFamily="34" charset="0"/>
                      </a:endParaRPr>
                    </a:p>
                  </a:txBody>
                  <a:tcPr anchor="ctr">
                    <a:lnL w="12700" cmpd="sng">
                      <a:noFill/>
                    </a:lnL>
                    <a:lnR w="12700" cmpd="sng">
                      <a:noFill/>
                    </a:lnR>
                    <a:lnT w="127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800" b="0" dirty="0">
                        <a:solidFill>
                          <a:schemeClr val="tx1"/>
                        </a:solidFill>
                        <a:latin typeface="Arial" pitchFamily="34" charset="0"/>
                        <a:cs typeface="Arial" pitchFamily="34" charset="0"/>
                      </a:endParaRPr>
                    </a:p>
                  </a:txBody>
                  <a:tcPr anchor="ctr">
                    <a:lnL w="12700" cmpd="sng">
                      <a:noFill/>
                    </a:lnL>
                    <a:lnR w="9525" cap="flat" cmpd="sng" algn="ctr">
                      <a:solidFill>
                        <a:srgbClr val="999999"/>
                      </a:solidFill>
                      <a:prstDash val="sysDot"/>
                      <a:round/>
                      <a:headEnd type="none" w="med" len="med"/>
                      <a:tailEnd type="none" w="med" len="med"/>
                    </a:lnR>
                    <a:lnT w="127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800" b="0" dirty="0">
                        <a:solidFill>
                          <a:schemeClr val="tx1"/>
                        </a:solidFill>
                        <a:latin typeface="Arial" pitchFamily="34" charset="0"/>
                        <a:cs typeface="Arial" pitchFamily="34" charset="0"/>
                      </a:endParaRPr>
                    </a:p>
                  </a:txBody>
                  <a:tcPr anchor="ctr">
                    <a:lnL w="9525" cap="flat" cmpd="sng" algn="ctr">
                      <a:solidFill>
                        <a:srgbClr val="999999"/>
                      </a:solidFill>
                      <a:prstDash val="sysDot"/>
                      <a:round/>
                      <a:headEnd type="none" w="med" len="med"/>
                      <a:tailEnd type="none" w="med" len="med"/>
                    </a:lnL>
                    <a:lnR w="9525" cap="flat" cmpd="sng" algn="ctr">
                      <a:solidFill>
                        <a:srgbClr val="999999"/>
                      </a:solidFill>
                      <a:prstDash val="sysDot"/>
                      <a:round/>
                      <a:headEnd type="none" w="med" len="med"/>
                      <a:tailEnd type="none" w="med" len="med"/>
                    </a:lnR>
                    <a:lnT w="127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800" b="0" dirty="0">
                        <a:solidFill>
                          <a:schemeClr val="tx1"/>
                        </a:solidFill>
                        <a:latin typeface="Arial" pitchFamily="34" charset="0"/>
                        <a:cs typeface="Arial" pitchFamily="34" charset="0"/>
                      </a:endParaRPr>
                    </a:p>
                  </a:txBody>
                  <a:tcPr anchor="ctr">
                    <a:lnL w="9525" cap="flat" cmpd="sng" algn="ctr">
                      <a:solidFill>
                        <a:srgbClr val="999999"/>
                      </a:solidFill>
                      <a:prstDash val="sysDot"/>
                      <a:round/>
                      <a:headEnd type="none" w="med" len="med"/>
                      <a:tailEnd type="none" w="med" len="med"/>
                    </a:lnL>
                    <a:lnR w="9525" cap="flat" cmpd="sng" algn="ctr">
                      <a:solidFill>
                        <a:srgbClr val="999999"/>
                      </a:solidFill>
                      <a:prstDash val="sysDot"/>
                      <a:round/>
                      <a:headEnd type="none" w="med" len="med"/>
                      <a:tailEnd type="none" w="med" len="med"/>
                    </a:lnR>
                    <a:lnT w="127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800" b="0" dirty="0">
                        <a:solidFill>
                          <a:schemeClr val="tx1"/>
                        </a:solidFill>
                        <a:latin typeface="Arial" pitchFamily="34" charset="0"/>
                        <a:cs typeface="Arial" pitchFamily="34" charset="0"/>
                      </a:endParaRPr>
                    </a:p>
                  </a:txBody>
                  <a:tcPr anchor="ctr">
                    <a:lnL w="9525" cap="flat" cmpd="sng" algn="ctr">
                      <a:solidFill>
                        <a:srgbClr val="999999"/>
                      </a:solidFill>
                      <a:prstDash val="sysDot"/>
                      <a:round/>
                      <a:headEnd type="none" w="med" len="med"/>
                      <a:tailEnd type="none" w="med" len="med"/>
                    </a:lnL>
                    <a:lnR w="9525" cap="flat" cmpd="sng" algn="ctr">
                      <a:solidFill>
                        <a:srgbClr val="999999"/>
                      </a:solidFill>
                      <a:prstDash val="sysDot"/>
                      <a:round/>
                      <a:headEnd type="none" w="med" len="med"/>
                      <a:tailEnd type="none" w="med" len="med"/>
                    </a:lnR>
                    <a:lnT w="127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800" b="0" dirty="0">
                        <a:solidFill>
                          <a:schemeClr val="tx1"/>
                        </a:solidFill>
                        <a:latin typeface="Arial" pitchFamily="34" charset="0"/>
                        <a:cs typeface="Arial" pitchFamily="34" charset="0"/>
                      </a:endParaRPr>
                    </a:p>
                  </a:txBody>
                  <a:tcPr anchor="ctr">
                    <a:lnL w="9525" cap="flat" cmpd="sng" algn="ctr">
                      <a:solidFill>
                        <a:srgbClr val="999999"/>
                      </a:solidFill>
                      <a:prstDash val="sysDot"/>
                      <a:round/>
                      <a:headEnd type="none" w="med" len="med"/>
                      <a:tailEnd type="none" w="med" len="med"/>
                    </a:lnL>
                    <a:lnR w="9525" cap="flat" cmpd="sng" algn="ctr">
                      <a:solidFill>
                        <a:srgbClr val="999999"/>
                      </a:solidFill>
                      <a:prstDash val="sysDot"/>
                      <a:round/>
                      <a:headEnd type="none" w="med" len="med"/>
                      <a:tailEnd type="none" w="med" len="med"/>
                    </a:lnR>
                    <a:lnT w="127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800" b="0" dirty="0">
                        <a:solidFill>
                          <a:schemeClr val="tx1"/>
                        </a:solidFill>
                        <a:latin typeface="Arial" pitchFamily="34" charset="0"/>
                        <a:cs typeface="Arial" pitchFamily="34" charset="0"/>
                      </a:endParaRPr>
                    </a:p>
                  </a:txBody>
                  <a:tcPr anchor="ctr">
                    <a:lnL w="9525" cap="flat" cmpd="sng" algn="ctr">
                      <a:solidFill>
                        <a:srgbClr val="999999"/>
                      </a:solidFill>
                      <a:prstDash val="sysDot"/>
                      <a:round/>
                      <a:headEnd type="none" w="med" len="med"/>
                      <a:tailEnd type="none" w="med" len="med"/>
                    </a:lnL>
                    <a:lnR w="9525" cap="flat" cmpd="sng" algn="ctr">
                      <a:solidFill>
                        <a:srgbClr val="999999"/>
                      </a:solidFill>
                      <a:prstDash val="sysDot"/>
                      <a:round/>
                      <a:headEnd type="none" w="med" len="med"/>
                      <a:tailEnd type="none" w="med" len="med"/>
                    </a:lnR>
                    <a:lnT w="127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800" b="0" dirty="0">
                        <a:solidFill>
                          <a:schemeClr val="tx1"/>
                        </a:solidFill>
                        <a:latin typeface="Arial" pitchFamily="34" charset="0"/>
                        <a:cs typeface="Arial" pitchFamily="34" charset="0"/>
                      </a:endParaRPr>
                    </a:p>
                  </a:txBody>
                  <a:tcPr anchor="ctr">
                    <a:lnL w="9525" cap="flat" cmpd="sng" algn="ctr">
                      <a:solidFill>
                        <a:srgbClr val="999999"/>
                      </a:solidFill>
                      <a:prstDash val="sysDot"/>
                      <a:round/>
                      <a:headEnd type="none" w="med" len="med"/>
                      <a:tailEnd type="none" w="med" len="med"/>
                    </a:lnL>
                    <a:lnR w="9525" cap="flat" cmpd="sng" algn="ctr">
                      <a:solidFill>
                        <a:srgbClr val="999999"/>
                      </a:solidFill>
                      <a:prstDash val="sysDot"/>
                      <a:round/>
                      <a:headEnd type="none" w="med" len="med"/>
                      <a:tailEnd type="none" w="med" len="med"/>
                    </a:lnR>
                    <a:lnT w="127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800" b="0" dirty="0">
                        <a:solidFill>
                          <a:schemeClr val="tx1"/>
                        </a:solidFill>
                        <a:latin typeface="Arial" pitchFamily="34" charset="0"/>
                        <a:cs typeface="Arial" pitchFamily="34" charset="0"/>
                      </a:endParaRPr>
                    </a:p>
                  </a:txBody>
                  <a:tcPr anchor="ctr">
                    <a:lnL w="9525" cap="flat" cmpd="sng" algn="ctr">
                      <a:solidFill>
                        <a:srgbClr val="999999"/>
                      </a:solidFill>
                      <a:prstDash val="sysDot"/>
                      <a:round/>
                      <a:headEnd type="none" w="med" len="med"/>
                      <a:tailEnd type="none" w="med" len="med"/>
                    </a:lnL>
                    <a:lnR w="9525" cap="flat" cmpd="sng" algn="ctr">
                      <a:solidFill>
                        <a:srgbClr val="999999"/>
                      </a:solidFill>
                      <a:prstDash val="sysDot"/>
                      <a:round/>
                      <a:headEnd type="none" w="med" len="med"/>
                      <a:tailEnd type="none" w="med" len="med"/>
                    </a:lnR>
                    <a:lnT w="127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800" b="0" dirty="0">
                        <a:solidFill>
                          <a:schemeClr val="tx1"/>
                        </a:solidFill>
                        <a:latin typeface="Arial" pitchFamily="34" charset="0"/>
                        <a:cs typeface="Arial" pitchFamily="34" charset="0"/>
                      </a:endParaRPr>
                    </a:p>
                  </a:txBody>
                  <a:tcPr anchor="ctr">
                    <a:lnL w="9525" cap="flat" cmpd="sng" algn="ctr">
                      <a:solidFill>
                        <a:srgbClr val="999999"/>
                      </a:solidFill>
                      <a:prstDash val="sysDot"/>
                      <a:round/>
                      <a:headEnd type="none" w="med" len="med"/>
                      <a:tailEnd type="none" w="med" len="med"/>
                    </a:lnL>
                    <a:lnR w="9525" cap="flat" cmpd="sng" algn="ctr">
                      <a:solidFill>
                        <a:srgbClr val="999999"/>
                      </a:solidFill>
                      <a:prstDash val="sysDot"/>
                      <a:round/>
                      <a:headEnd type="none" w="med" len="med"/>
                      <a:tailEnd type="none" w="med" len="med"/>
                    </a:lnR>
                    <a:lnT w="127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800" b="0" dirty="0">
                        <a:solidFill>
                          <a:schemeClr val="tx1"/>
                        </a:solidFill>
                        <a:latin typeface="Arial" pitchFamily="34" charset="0"/>
                        <a:cs typeface="Arial" pitchFamily="34" charset="0"/>
                      </a:endParaRPr>
                    </a:p>
                  </a:txBody>
                  <a:tcPr anchor="ctr">
                    <a:lnL w="9525" cap="flat" cmpd="sng" algn="ctr">
                      <a:solidFill>
                        <a:srgbClr val="999999"/>
                      </a:solidFill>
                      <a:prstDash val="sysDot"/>
                      <a:round/>
                      <a:headEnd type="none" w="med" len="med"/>
                      <a:tailEnd type="none" w="med" len="med"/>
                    </a:lnL>
                    <a:lnR w="9525" cap="flat" cmpd="sng" algn="ctr">
                      <a:solidFill>
                        <a:srgbClr val="999999"/>
                      </a:solidFill>
                      <a:prstDash val="sysDot"/>
                      <a:round/>
                      <a:headEnd type="none" w="med" len="med"/>
                      <a:tailEnd type="none" w="med" len="med"/>
                    </a:lnR>
                    <a:lnT w="127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800" b="0" dirty="0">
                        <a:solidFill>
                          <a:schemeClr val="tx1"/>
                        </a:solidFill>
                        <a:latin typeface="Arial" pitchFamily="34" charset="0"/>
                        <a:cs typeface="Arial" pitchFamily="34" charset="0"/>
                      </a:endParaRPr>
                    </a:p>
                  </a:txBody>
                  <a:tcPr anchor="ctr">
                    <a:lnL w="9525" cap="flat" cmpd="sng" algn="ctr">
                      <a:solidFill>
                        <a:srgbClr val="999999"/>
                      </a:solidFill>
                      <a:prstDash val="sysDot"/>
                      <a:round/>
                      <a:headEnd type="none" w="med" len="med"/>
                      <a:tailEnd type="none" w="med" len="med"/>
                    </a:lnL>
                    <a:lnR w="9525" cap="flat" cmpd="sng" algn="ctr">
                      <a:solidFill>
                        <a:srgbClr val="999999"/>
                      </a:solidFill>
                      <a:prstDash val="sysDot"/>
                      <a:round/>
                      <a:headEnd type="none" w="med" len="med"/>
                      <a:tailEnd type="none" w="med" len="med"/>
                    </a:lnR>
                    <a:lnT w="127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01752">
                <a:tc>
                  <a:txBody>
                    <a:bodyPr/>
                    <a:lstStyle/>
                    <a:p>
                      <a:pPr algn="l"/>
                      <a:r>
                        <a:rPr lang="en-US" sz="800" b="0" dirty="0">
                          <a:solidFill>
                            <a:schemeClr val="tx1"/>
                          </a:solidFill>
                          <a:latin typeface="Arial" pitchFamily="34" charset="0"/>
                          <a:cs typeface="Arial" pitchFamily="34" charset="0"/>
                        </a:rPr>
                        <a:t>Beginning           </a:t>
                      </a:r>
                      <a:r>
                        <a:rPr lang="en-US" sz="800" b="0" baseline="0" dirty="0">
                          <a:solidFill>
                            <a:schemeClr val="tx1"/>
                          </a:solidFill>
                          <a:latin typeface="Arial" pitchFamily="34" charset="0"/>
                          <a:cs typeface="Arial" pitchFamily="34" charset="0"/>
                        </a:rPr>
                        <a:t>Relative Weight (%)</a:t>
                      </a:r>
                      <a:endParaRPr lang="en-US" sz="800" b="0" dirty="0">
                        <a:solidFill>
                          <a:schemeClr val="tx1"/>
                        </a:solidFill>
                        <a:latin typeface="Arial" pitchFamily="34" charset="0"/>
                        <a:cs typeface="Arial" pitchFamily="34" charset="0"/>
                      </a:endParaRPr>
                    </a:p>
                  </a:txBody>
                  <a:tcPr marL="45720" marR="0" marT="0"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solidFill>
                      <a:prstDash val="sysDot"/>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7.2</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solidFill>
                      <a:prstDash val="sysDot"/>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4.0</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solidFill>
                      <a:prstDash val="sysDot"/>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-0.5</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solidFill>
                      <a:prstDash val="sysDot"/>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7.7</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solidFill>
                      <a:prstDash val="sysDot"/>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-2.2</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solidFill>
                      <a:prstDash val="sysDot"/>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-1.8</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solidFill>
                      <a:prstDash val="sysDot"/>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0.5</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solidFill>
                      <a:prstDash val="sysDot"/>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-6.3</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solidFill>
                      <a:prstDash val="sysDot"/>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-2.9</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solidFill>
                      <a:prstDash val="sysDot"/>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-10.0</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solidFill>
                      <a:prstDash val="sysDot"/>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0.5</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solidFill>
                      <a:prstDash val="sysDot"/>
                      <a:round/>
                      <a:headEnd type="none" w="med" len="med"/>
                      <a:tailEnd type="none" w="med" len="med"/>
                    </a:lnB>
                    <a:lnTlToBr w="12700" cmpd="sng">
                      <a:noFill/>
                      <a:prstDash val="solid"/>
                    </a:lnTlToBr>
                    <a:lnBlToTr w="12700" cmpd="sng">
                      <a:noFill/>
                      <a:prstDash val="solid"/>
                    </a:lnBlToTr>
                    <a:solidFill>
                      <a:srgbClr val="EAEAEA"/>
                    </a:solidFill>
                  </a:tcPr>
                </a:tc>
                <a:extLst>
                  <a:ext uri="{0D108BD9-81ED-4DB2-BD59-A6C34878D82A}">
                    <a16:rowId xmlns:a16="http://schemas.microsoft.com/office/drawing/2014/main" val="10001"/>
                  </a:ext>
                </a:extLst>
              </a:tr>
              <a:tr h="301752">
                <a:tc>
                  <a:txBody>
                    <a:bodyPr/>
                    <a:lstStyle/>
                    <a:p>
                      <a:pPr algn="l"/>
                      <a:r>
                        <a:rPr lang="en-US" sz="800" dirty="0">
                          <a:solidFill>
                            <a:schemeClr val="tx1"/>
                          </a:solidFill>
                          <a:latin typeface="Arial" pitchFamily="34" charset="0"/>
                          <a:cs typeface="Arial" pitchFamily="34" charset="0"/>
                        </a:rPr>
                        <a:t>Ending                   Relative Weight (%)</a:t>
                      </a:r>
                    </a:p>
                  </a:txBody>
                  <a:tcPr marL="45720" marR="0" marT="0"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solidFill>
                      <a:prstDash val="sysDot"/>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8.6</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solidFill>
                      <a:prstDash val="sysDot"/>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-0.3</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solidFill>
                      <a:prstDash val="sysDot"/>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0.3</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solidFill>
                      <a:prstDash val="sysDot"/>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6.0</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solidFill>
                      <a:prstDash val="sysDot"/>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-1.7</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solidFill>
                      <a:prstDash val="sysDot"/>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-1.4</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solidFill>
                      <a:prstDash val="sysDot"/>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-0.7</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solidFill>
                      <a:prstDash val="sysDot"/>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-4.2</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solidFill>
                      <a:prstDash val="sysDot"/>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0.0</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solidFill>
                      <a:prstDash val="sysDot"/>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-10.0</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solidFill>
                      <a:prstDash val="sysDot"/>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-0.7</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solidFill>
                      <a:prstDash val="sysDot"/>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EAEAEA"/>
                    </a:solidFill>
                  </a:tcPr>
                </a:tc>
                <a:extLst>
                  <a:ext uri="{0D108BD9-81ED-4DB2-BD59-A6C34878D82A}">
                    <a16:rowId xmlns:a16="http://schemas.microsoft.com/office/drawing/2014/main" val="10002"/>
                  </a:ext>
                </a:extLst>
              </a:tr>
            </a:tbl>
          </a:graphicData>
        </a:graphic>
      </p:graphicFrame>
      <p:sp>
        <p:nvSpPr>
          <p:cNvPr id="24" name="Rectangle 23"/>
          <p:cNvSpPr/>
          <p:nvPr/>
        </p:nvSpPr>
        <p:spPr bwMode="auto">
          <a:xfrm>
            <a:off x="908893" y="1432560"/>
            <a:ext cx="612648" cy="2560320"/>
          </a:xfrm>
          <a:prstGeom prst="rect">
            <a:avLst/>
          </a:prstGeom>
          <a:solidFill>
            <a:srgbClr val="DDDDDD"/>
          </a:solidFill>
          <a:ln w="9525" cap="flat" cmpd="sng" algn="ctr">
            <a:noFill/>
            <a:prstDash val="solid"/>
            <a:round/>
            <a:headEnd type="none" w="med" len="med"/>
            <a:tailEnd type="none" w="med" len="med"/>
          </a:ln>
          <a:effectLst/>
        </p:spPr>
        <p:txBody>
          <a:bodyPr vert="horz" wrap="none" lIns="91429" tIns="45714" rIns="91429" bIns="45714" numCol="1" anchor="ctr"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100" b="0" i="0" u="none" strike="noStrike" kern="1200" cap="none" spc="0" normalizeH="0" baseline="0" noProof="0" dirty="0">
              <a:ln>
                <a:noFill/>
              </a:ln>
              <a:solidFill>
                <a:srgbClr val="172934"/>
              </a:solidFill>
              <a:effectLst/>
              <a:uLnTx/>
              <a:uFillTx/>
              <a:latin typeface="Arial"/>
              <a:ea typeface="+mn-ea"/>
              <a:cs typeface="+mn-cs"/>
            </a:endParaRPr>
          </a:p>
        </p:txBody>
      </p:sp>
      <p:graphicFrame>
        <p:nvGraphicFramePr>
          <p:cNvPr id="25" name="Object 4"/>
          <p:cNvGraphicFramePr>
            <a:graphicFrameLocks noChangeAspect="1"/>
          </p:cNvGraphicFramePr>
          <p:nvPr/>
        </p:nvGraphicFramePr>
        <p:xfrm>
          <a:off x="336503" y="232939"/>
          <a:ext cx="7936227" cy="3587533"/>
        </p:xfrm>
        <a:graphic>
          <a:graphicData uri="http://schemas.openxmlformats.org/drawingml/2006/chart">
            <c:chart xmlns:c="http://schemas.openxmlformats.org/drawingml/2006/chart" xmlns:r="http://schemas.openxmlformats.org/officeDocument/2006/relationships" r:id="rId3"/>
          </a:graphicData>
        </a:graphic>
      </p:graphicFrame>
      <p:sp>
        <p:nvSpPr>
          <p:cNvPr id="1027" name="Title 1"/>
          <p:cNvSpPr>
            <a:spLocks noGrp="1"/>
          </p:cNvSpPr>
          <p:nvPr>
            <p:ph type="title"/>
          </p:nvPr>
        </p:nvSpPr>
        <p:spPr/>
        <p:txBody>
          <a:bodyPr/>
          <a:lstStyle/>
          <a:p>
            <a:r>
              <a:rPr lang="en-US" dirty="0"/>
              <a:t>Annualized Performance Attribution: Trailing 3 Years</a:t>
            </a:r>
            <a:br>
              <a:rPr lang="en-US" dirty="0"/>
            </a:br>
            <a:r>
              <a:rPr lang="en-US" sz="1600" b="1" dirty="0">
                <a:solidFill>
                  <a:srgbClr val="768692"/>
                </a:solidFill>
              </a:rPr>
              <a:t>By sector, April 1, 2023–March 31, 2026</a:t>
            </a:r>
          </a:p>
        </p:txBody>
      </p:sp>
      <p:sp>
        <p:nvSpPr>
          <p:cNvPr id="3" name="Slide Number Placeholder 2"/>
          <p:cNvSpPr>
            <a:spLocks noGrp="1"/>
          </p:cNvSpPr>
          <p:nvPr>
            <p:ph type="sldNum" sz="quarter" idx="14"/>
          </p:nvPr>
        </p:nvSpPr>
        <p:spPr/>
        <p:txBody>
          <a:bodyPr/>
          <a:lstStyle/>
          <a:p>
            <a:pPr marL="0" marR="0" lvl="0" indent="0" algn="r" defTabSz="914400" rtl="0" eaLnBrk="0" fontAlgn="auto" latinLnBrk="0" hangingPunct="0">
              <a:lnSpc>
                <a:spcPct val="100000"/>
              </a:lnSpc>
              <a:spcBef>
                <a:spcPts val="0"/>
              </a:spcBef>
              <a:spcAft>
                <a:spcPts val="0"/>
              </a:spcAft>
              <a:buClrTx/>
              <a:buSzTx/>
              <a:buFontTx/>
              <a:buNone/>
              <a:tabLst/>
              <a:defRPr/>
            </a:pPr>
            <a:fld id="{E6474CC2-1230-4213-AD1A-4B2FEEABA7A1}" type="slidenum">
              <a:rPr kumimoji="0" lang="en-US" sz="800" b="1" i="0" u="none" strike="noStrike" kern="1200" cap="none" spc="0" normalizeH="0" baseline="0" noProof="0" smtClean="0">
                <a:ln>
                  <a:noFill/>
                </a:ln>
                <a:solidFill>
                  <a:srgbClr val="000000"/>
                </a:solidFill>
                <a:effectLst/>
                <a:uLnTx/>
                <a:uFillTx/>
                <a:latin typeface="Arial" charset="0"/>
                <a:ea typeface="ＭＳ Ｐゴシック" charset="-128"/>
                <a:cs typeface="+mn-cs"/>
              </a:rPr>
              <a:pPr marL="0" marR="0" lvl="0" indent="0" algn="r" defTabSz="914400" rtl="0" eaLnBrk="0" fontAlgn="auto" latinLnBrk="0" hangingPunct="0">
                <a:lnSpc>
                  <a:spcPct val="100000"/>
                </a:lnSpc>
                <a:spcBef>
                  <a:spcPts val="0"/>
                </a:spcBef>
                <a:spcAft>
                  <a:spcPts val="0"/>
                </a:spcAft>
                <a:buClrTx/>
                <a:buSzTx/>
                <a:buFontTx/>
                <a:buNone/>
                <a:tabLst/>
                <a:defRPr/>
              </a:pPr>
              <a:t>36</a:t>
            </a:fld>
            <a:endParaRPr kumimoji="0" lang="en-US" sz="800" b="1" i="0" u="none" strike="noStrike" kern="1200" cap="none" spc="0" normalizeH="0" baseline="0" noProof="0" dirty="0">
              <a:ln>
                <a:noFill/>
              </a:ln>
              <a:solidFill>
                <a:srgbClr val="000000"/>
              </a:solidFill>
              <a:effectLst/>
              <a:uLnTx/>
              <a:uFillTx/>
              <a:latin typeface="Arial" charset="0"/>
              <a:ea typeface="ＭＳ Ｐゴシック" charset="-128"/>
              <a:cs typeface="+mn-cs"/>
            </a:endParaRPr>
          </a:p>
        </p:txBody>
      </p:sp>
      <p:sp>
        <p:nvSpPr>
          <p:cNvPr id="2" name="Footer Placeholder 1"/>
          <p:cNvSpPr>
            <a:spLocks noGrp="1"/>
          </p:cNvSpPr>
          <p:nvPr>
            <p:ph type="ftr" sz="quarter" idx="17"/>
          </p:nvPr>
        </p:nvSpPr>
        <p:spPr>
          <a:xfrm>
            <a:off x="320675" y="6508750"/>
            <a:ext cx="3930650" cy="173038"/>
          </a:xfrm>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charset="0"/>
                <a:ea typeface="ＭＳ Ｐゴシック" charset="-128"/>
                <a:cs typeface="+mn-cs"/>
              </a:rPr>
              <a:t>For institutional use only.</a:t>
            </a:r>
            <a:endParaRPr kumimoji="0" lang="en-US" sz="800" b="0" i="0" u="none" strike="noStrike" kern="1200" cap="none" spc="0" normalizeH="0" baseline="0" noProof="0" dirty="0">
              <a:ln>
                <a:noFill/>
              </a:ln>
              <a:solidFill>
                <a:srgbClr val="000000"/>
              </a:solidFill>
              <a:effectLst/>
              <a:uLnTx/>
              <a:uFillTx/>
              <a:latin typeface="Arial" charset="0"/>
              <a:ea typeface="ＭＳ Ｐゴシック" charset="-128"/>
              <a:cs typeface="+mn-cs"/>
            </a:endParaRPr>
          </a:p>
        </p:txBody>
      </p:sp>
      <p:sp>
        <p:nvSpPr>
          <p:cNvPr id="18" name="Text Box 21"/>
          <p:cNvSpPr txBox="1">
            <a:spLocks noChangeArrowheads="1"/>
          </p:cNvSpPr>
          <p:nvPr/>
        </p:nvSpPr>
        <p:spPr bwMode="auto">
          <a:xfrm>
            <a:off x="320039" y="5303737"/>
            <a:ext cx="7909561" cy="1277273"/>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87763" tIns="45720" rIns="87763" bIns="4572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marL="0" marR="0" lvl="0" indent="0" algn="l" defTabSz="914400" rtl="0" eaLnBrk="0" fontAlgn="base" latinLnBrk="0" hangingPunct="0">
              <a:lnSpc>
                <a:spcPct val="100000"/>
              </a:lnSpc>
              <a:spcBef>
                <a:spcPts val="300"/>
              </a:spcBef>
              <a:spcAft>
                <a:spcPct val="0"/>
              </a:spcAft>
              <a:buClr>
                <a:srgbClr val="524E86"/>
              </a:buClr>
              <a:buSzPct val="120000"/>
              <a:buFontTx/>
              <a:buNone/>
              <a:tabLst/>
              <a:defRPr/>
            </a:pP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The sector positioning is presented to illustrate examples of the sectors in which the fund may invest, and may not be representative of the fund's current or future investments. Mention of these sectors should not be construed as a recommendation. The fund and benchmark returns are calculated by Fidelity Performance Attribution and constructed from the underlying security-level data; these returns may not tie to standard, published performance information. Cumulative total (actual) returns are calculated based on total fund assets and reflect the composite return of the fund, which may not necessarily reflect a particular </a:t>
            </a:r>
            <a:r>
              <a:rPr kumimoji="0" lang="en-US" sz="800" b="0" i="0" u="none" strike="noStrike" kern="1200" cap="none" spc="0" normalizeH="0" baseline="0" noProof="0" dirty="0" err="1">
                <a:ln>
                  <a:noFill/>
                </a:ln>
                <a:solidFill>
                  <a:srgbClr val="000000"/>
                </a:solidFill>
                <a:effectLst/>
                <a:uLnTx/>
                <a:uFillTx/>
                <a:latin typeface="Arial" pitchFamily="34" charset="0"/>
                <a:ea typeface="ＭＳ Ｐゴシック"/>
                <a:cs typeface="+mn-cs"/>
              </a:rPr>
              <a:t>class'</a:t>
            </a: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 return. Expenses are the total fund expenses for all classes in the fund, as applicable, and do not represent a particular </a:t>
            </a:r>
            <a:r>
              <a:rPr kumimoji="0" lang="en-US" sz="800" b="0" i="0" u="none" strike="noStrike" kern="1200" cap="none" spc="0" normalizeH="0" baseline="0" noProof="0" dirty="0" err="1">
                <a:ln>
                  <a:noFill/>
                </a:ln>
                <a:solidFill>
                  <a:srgbClr val="000000"/>
                </a:solidFill>
                <a:effectLst/>
                <a:uLnTx/>
                <a:uFillTx/>
                <a:latin typeface="Arial" pitchFamily="34" charset="0"/>
                <a:ea typeface="ＭＳ Ｐゴシック"/>
                <a:cs typeface="+mn-cs"/>
              </a:rPr>
              <a:t>class’</a:t>
            </a: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 expenses. The returns are net of expenses and include 12b-1 fees (if any), but do not include sales loads for applicable Advisor classes. The sector weights shown here are based on the Global Industry Classification Standard (GICS).</a:t>
            </a:r>
          </a:p>
          <a:p>
            <a:pPr marL="0" marR="0" lvl="0" indent="0" algn="l" defTabSz="914400" rtl="0" eaLnBrk="0" fontAlgn="base" latinLnBrk="0" hangingPunct="0">
              <a:lnSpc>
                <a:spcPct val="100000"/>
              </a:lnSpc>
              <a:spcBef>
                <a:spcPts val="300"/>
              </a:spcBef>
              <a:spcAft>
                <a:spcPct val="0"/>
              </a:spcAft>
              <a:buClr>
                <a:srgbClr val="524E86"/>
              </a:buClr>
              <a:buSzPct val="120000"/>
              <a:buFontTx/>
              <a:buNone/>
              <a:tabLst/>
              <a:defRPr/>
            </a:pPr>
            <a:r>
              <a:rPr kumimoji="0" lang="en-US" sz="800" b="1" i="0" u="none" strike="noStrike" kern="1200" cap="none" spc="0" normalizeH="0" baseline="0" noProof="0" dirty="0">
                <a:ln>
                  <a:noFill/>
                </a:ln>
                <a:solidFill>
                  <a:srgbClr val="000000"/>
                </a:solidFill>
                <a:effectLst/>
                <a:uLnTx/>
                <a:uFillTx/>
                <a:latin typeface="Arial" pitchFamily="34" charset="0"/>
                <a:ea typeface="ＭＳ Ｐゴシック"/>
                <a:cs typeface="+mn-cs"/>
              </a:rPr>
              <a:t>Performance data shown represents past performance and is no guarantee of future results. Investment return and principal value of an investment will fluctuate; therefore, you may have a gain or loss when you sell your shares. Current performance may be higher or lower than that quoted.</a:t>
            </a:r>
          </a:p>
          <a:p>
            <a:pPr marL="0" marR="0" lvl="0" indent="0" algn="l" defTabSz="914400" rtl="0" eaLnBrk="1" fontAlgn="base" latinLnBrk="0" hangingPunct="1">
              <a:lnSpc>
                <a:spcPct val="100000"/>
              </a:lnSpc>
              <a:spcBef>
                <a:spcPts val="300"/>
              </a:spcBef>
              <a:spcAft>
                <a:spcPct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Source: Fidelity Investments.</a:t>
            </a:r>
          </a:p>
        </p:txBody>
      </p:sp>
      <p:graphicFrame>
        <p:nvGraphicFramePr>
          <p:cNvPr id="11" name="Table 10"/>
          <p:cNvGraphicFramePr>
            <a:graphicFrameLocks noGrp="1"/>
          </p:cNvGraphicFramePr>
          <p:nvPr/>
        </p:nvGraphicFramePr>
        <p:xfrm>
          <a:off x="414067" y="4632960"/>
          <a:ext cx="7763254" cy="472440"/>
        </p:xfrm>
        <a:graphic>
          <a:graphicData uri="http://schemas.openxmlformats.org/drawingml/2006/table">
            <a:tbl>
              <a:tblPr firstRow="1" bandRow="1">
                <a:tableStyleId>{5C22544A-7EE6-4342-B048-85BDC9FD1C3A}</a:tableStyleId>
              </a:tblPr>
              <a:tblGrid>
                <a:gridCol w="1475019">
                  <a:extLst>
                    <a:ext uri="{9D8B030D-6E8A-4147-A177-3AD203B41FA5}">
                      <a16:colId xmlns:a16="http://schemas.microsoft.com/office/drawing/2014/main" val="20000"/>
                    </a:ext>
                  </a:extLst>
                </a:gridCol>
                <a:gridCol w="1257647">
                  <a:extLst>
                    <a:ext uri="{9D8B030D-6E8A-4147-A177-3AD203B41FA5}">
                      <a16:colId xmlns:a16="http://schemas.microsoft.com/office/drawing/2014/main" val="20001"/>
                    </a:ext>
                  </a:extLst>
                </a:gridCol>
                <a:gridCol w="1257647">
                  <a:extLst>
                    <a:ext uri="{9D8B030D-6E8A-4147-A177-3AD203B41FA5}">
                      <a16:colId xmlns:a16="http://schemas.microsoft.com/office/drawing/2014/main" val="20002"/>
                    </a:ext>
                  </a:extLst>
                </a:gridCol>
                <a:gridCol w="1257647">
                  <a:extLst>
                    <a:ext uri="{9D8B030D-6E8A-4147-A177-3AD203B41FA5}">
                      <a16:colId xmlns:a16="http://schemas.microsoft.com/office/drawing/2014/main" val="20003"/>
                    </a:ext>
                  </a:extLst>
                </a:gridCol>
                <a:gridCol w="1257647">
                  <a:extLst>
                    <a:ext uri="{9D8B030D-6E8A-4147-A177-3AD203B41FA5}">
                      <a16:colId xmlns:a16="http://schemas.microsoft.com/office/drawing/2014/main" val="20004"/>
                    </a:ext>
                  </a:extLst>
                </a:gridCol>
                <a:gridCol w="1257647">
                  <a:extLst>
                    <a:ext uri="{9D8B030D-6E8A-4147-A177-3AD203B41FA5}">
                      <a16:colId xmlns:a16="http://schemas.microsoft.com/office/drawing/2014/main" val="20005"/>
                    </a:ext>
                  </a:extLst>
                </a:gridCol>
              </a:tblGrid>
              <a:tr h="228600">
                <a:tc>
                  <a:txBody>
                    <a:bodyPr/>
                    <a:lstStyle/>
                    <a:p>
                      <a:pPr algn="l"/>
                      <a:r>
                        <a:rPr lang="en-US" sz="800" dirty="0">
                          <a:solidFill>
                            <a:schemeClr val="bg1"/>
                          </a:solidFill>
                        </a:rPr>
                        <a:t>Asset Class</a:t>
                      </a:r>
                    </a:p>
                  </a:txBody>
                  <a:tcPr marL="4572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68692"/>
                    </a:solidFill>
                  </a:tcPr>
                </a:tc>
                <a:tc>
                  <a:txBody>
                    <a:bodyPr/>
                    <a:lstStyle/>
                    <a:p>
                      <a:pPr algn="ctr"/>
                      <a:r>
                        <a:rPr lang="en-US" sz="800" dirty="0">
                          <a:solidFill>
                            <a:schemeClr val="bg1"/>
                          </a:solidFill>
                        </a:rPr>
                        <a:t>Value </a:t>
                      </a:r>
                    </a:p>
                    <a:p>
                      <a:pPr algn="ctr"/>
                      <a:r>
                        <a:rPr lang="en-US" sz="800" dirty="0">
                          <a:solidFill>
                            <a:schemeClr val="bg1"/>
                          </a:solidFill>
                        </a:rPr>
                        <a:t>Added</a:t>
                      </a: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68692"/>
                    </a:solidFill>
                  </a:tcPr>
                </a:tc>
                <a:tc>
                  <a:txBody>
                    <a:bodyPr/>
                    <a:lstStyle/>
                    <a:p>
                      <a:pPr algn="ctr"/>
                      <a:r>
                        <a:rPr lang="en-US" sz="800" dirty="0">
                          <a:solidFill>
                            <a:schemeClr val="bg1"/>
                          </a:solidFill>
                        </a:rPr>
                        <a:t>Cash</a:t>
                      </a: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68692"/>
                    </a:solidFill>
                  </a:tcPr>
                </a:tc>
                <a:tc>
                  <a:txBody>
                    <a:bodyPr/>
                    <a:lstStyle/>
                    <a:p>
                      <a:pPr algn="ctr"/>
                      <a:r>
                        <a:rPr lang="en-US" sz="800" dirty="0">
                          <a:solidFill>
                            <a:schemeClr val="bg1"/>
                          </a:solidFill>
                        </a:rPr>
                        <a:t>Other </a:t>
                      </a:r>
                    </a:p>
                    <a:p>
                      <a:pPr algn="ctr"/>
                      <a:r>
                        <a:rPr lang="en-US" sz="800" dirty="0">
                          <a:solidFill>
                            <a:schemeClr val="bg1"/>
                          </a:solidFill>
                        </a:rPr>
                        <a:t>Investments</a:t>
                      </a: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68692"/>
                    </a:solidFill>
                  </a:tcPr>
                </a:tc>
                <a:tc>
                  <a:txBody>
                    <a:bodyPr/>
                    <a:lstStyle/>
                    <a:p>
                      <a:pPr algn="ctr"/>
                      <a:r>
                        <a:rPr lang="en-US" sz="800" dirty="0">
                          <a:solidFill>
                            <a:schemeClr val="bg1"/>
                          </a:solidFill>
                        </a:rPr>
                        <a:t>Net</a:t>
                      </a:r>
                    </a:p>
                    <a:p>
                      <a:pPr algn="ctr"/>
                      <a:r>
                        <a:rPr lang="en-US" sz="800" dirty="0">
                          <a:solidFill>
                            <a:schemeClr val="bg1"/>
                          </a:solidFill>
                        </a:rPr>
                        <a:t> Expenses</a:t>
                      </a: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68692"/>
                    </a:solidFill>
                  </a:tcPr>
                </a:tc>
                <a:tc>
                  <a:txBody>
                    <a:bodyPr/>
                    <a:lstStyle/>
                    <a:p>
                      <a:pPr algn="ctr"/>
                      <a:r>
                        <a:rPr lang="en-US" sz="800" dirty="0">
                          <a:solidFill>
                            <a:schemeClr val="bg1"/>
                          </a:solidFill>
                        </a:rPr>
                        <a:t>Total </a:t>
                      </a:r>
                    </a:p>
                    <a:p>
                      <a:pPr algn="ctr"/>
                      <a:r>
                        <a:rPr lang="en-US" sz="800" dirty="0">
                          <a:solidFill>
                            <a:schemeClr val="bg1"/>
                          </a:solidFill>
                        </a:rPr>
                        <a:t>Contribution</a:t>
                      </a: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68692"/>
                    </a:solidFill>
                  </a:tcPr>
                </a:tc>
                <a:extLst>
                  <a:ext uri="{0D108BD9-81ED-4DB2-BD59-A6C34878D82A}">
                    <a16:rowId xmlns:a16="http://schemas.microsoft.com/office/drawing/2014/main" val="10000"/>
                  </a:ext>
                </a:extLst>
              </a:tr>
              <a:tr h="2286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dirty="0">
                          <a:solidFill>
                            <a:schemeClr val="tx1"/>
                          </a:solidFill>
                        </a:rPr>
                        <a:t>Relative Contribution (bps)</a:t>
                      </a:r>
                    </a:p>
                  </a:txBody>
                  <a:tcPr marL="45720" marR="0" marT="0" marB="0" anchor="ctr">
                    <a:lnL w="12700" cmpd="sng">
                      <a:noFill/>
                    </a:lnL>
                    <a:lnR w="12700" cmpd="sng">
                      <a:noFill/>
                    </a:lnR>
                    <a:lnT w="38100" cmpd="sng">
                      <a:noFill/>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chemeClr val="tx1"/>
                          </a:solidFill>
                        </a:rPr>
                        <a:t>551</a:t>
                      </a:r>
                      <a:endParaRPr lang="en-US" sz="800" dirty="0">
                        <a:solidFill>
                          <a:schemeClr val="tx1"/>
                        </a:solidFill>
                      </a:endParaRPr>
                    </a:p>
                  </a:txBody>
                  <a:tcPr marL="0" marR="0" marT="0" marB="0" anchor="ctr">
                    <a:lnL w="12700" cmpd="sng">
                      <a:noFill/>
                    </a:lnL>
                    <a:lnR w="12700" cmpd="sng">
                      <a:noFill/>
                    </a:lnR>
                    <a:lnT w="38100" cmpd="sng">
                      <a:noFill/>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rgbClr val="C8CFD3"/>
                    </a:solidFill>
                  </a:tcPr>
                </a:tc>
                <a:tc>
                  <a:txBody>
                    <a:bodyPr/>
                    <a:lstStyle/>
                    <a:p>
                      <a:pPr algn="ctr"/>
                      <a:r>
                        <a:rPr lang="en-US" sz="800">
                          <a:solidFill>
                            <a:schemeClr val="tx1"/>
                          </a:solidFill>
                        </a:rPr>
                        <a:t>-57</a:t>
                      </a:r>
                      <a:endParaRPr lang="en-US" sz="800" dirty="0">
                        <a:solidFill>
                          <a:schemeClr val="tx1"/>
                        </a:solidFill>
                      </a:endParaRPr>
                    </a:p>
                  </a:txBody>
                  <a:tcPr marL="0" marR="0" marT="0" marB="0" anchor="ctr">
                    <a:lnL w="12700" cmpd="sng">
                      <a:noFill/>
                    </a:lnL>
                    <a:lnR w="12700" cmpd="sng">
                      <a:noFill/>
                    </a:lnR>
                    <a:lnT w="38100" cmpd="sng">
                      <a:noFill/>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chemeClr val="tx1"/>
                          </a:solidFill>
                        </a:rPr>
                        <a:t>4</a:t>
                      </a:r>
                      <a:endParaRPr lang="en-US" sz="800" dirty="0">
                        <a:solidFill>
                          <a:schemeClr val="tx1"/>
                        </a:solidFill>
                      </a:endParaRPr>
                    </a:p>
                  </a:txBody>
                  <a:tcPr marL="0" marR="0" marT="0" marB="0" anchor="ctr">
                    <a:lnL w="12700" cmpd="sng">
                      <a:noFill/>
                    </a:lnL>
                    <a:lnR w="12700" cmpd="sng">
                      <a:noFill/>
                    </a:lnR>
                    <a:lnT w="38100" cmpd="sng">
                      <a:noFill/>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chemeClr val="tx1"/>
                          </a:solidFill>
                        </a:rPr>
                        <a:t>-94</a:t>
                      </a:r>
                      <a:endParaRPr lang="en-US" sz="800" dirty="0">
                        <a:solidFill>
                          <a:schemeClr val="tx1"/>
                        </a:solidFill>
                      </a:endParaRPr>
                    </a:p>
                  </a:txBody>
                  <a:tcPr marL="0" marR="0" marT="0" marB="0" anchor="ctr">
                    <a:lnL w="12700" cmpd="sng">
                      <a:noFill/>
                    </a:lnL>
                    <a:lnR w="12700" cmpd="sng">
                      <a:noFill/>
                    </a:lnR>
                    <a:lnT w="38100" cmpd="sng">
                      <a:noFill/>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chemeClr val="tx1"/>
                          </a:solidFill>
                        </a:rPr>
                        <a:t>404</a:t>
                      </a:r>
                      <a:endParaRPr lang="en-US" sz="800" dirty="0">
                        <a:solidFill>
                          <a:schemeClr val="tx1"/>
                        </a:solidFill>
                      </a:endParaRPr>
                    </a:p>
                  </a:txBody>
                  <a:tcPr marL="0" marR="0" marT="0" marB="0" anchor="ctr">
                    <a:lnL w="12700" cmpd="sng">
                      <a:noFill/>
                    </a:lnL>
                    <a:lnR w="12700" cmpd="sng">
                      <a:noFill/>
                    </a:lnR>
                    <a:lnT w="38100" cmpd="sng">
                      <a:noFill/>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rgbClr val="C8CFD3"/>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872821972"/>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Title 1"/>
          <p:cNvSpPr>
            <a:spLocks noGrp="1"/>
          </p:cNvSpPr>
          <p:nvPr>
            <p:ph type="title"/>
          </p:nvPr>
        </p:nvSpPr>
        <p:spPr/>
        <p:txBody>
          <a:bodyPr/>
          <a:lstStyle/>
          <a:p>
            <a:r>
              <a:rPr lang="en-US" dirty="0"/>
              <a:t>Top 5 Contributors and Detractors: Trailing 3 Years</a:t>
            </a:r>
            <a:br>
              <a:rPr lang="en-US" dirty="0"/>
            </a:br>
            <a:r>
              <a:rPr lang="en-US" sz="1600" b="1" dirty="0">
                <a:solidFill>
                  <a:srgbClr val="768692"/>
                </a:solidFill>
              </a:rPr>
              <a:t>April 1, 2023–March 31, 2026</a:t>
            </a:r>
          </a:p>
        </p:txBody>
      </p:sp>
      <p:sp>
        <p:nvSpPr>
          <p:cNvPr id="3" name="Slide Number Placeholder 2"/>
          <p:cNvSpPr>
            <a:spLocks noGrp="1"/>
          </p:cNvSpPr>
          <p:nvPr>
            <p:ph type="sldNum" sz="quarter" idx="14"/>
          </p:nvPr>
        </p:nvSpPr>
        <p:spPr/>
        <p:txBody>
          <a:bodyPr/>
          <a:lstStyle/>
          <a:p>
            <a:pPr marL="0" marR="0" lvl="0" indent="0" algn="r" defTabSz="914400" rtl="0" eaLnBrk="0" fontAlgn="auto" latinLnBrk="0" hangingPunct="0">
              <a:lnSpc>
                <a:spcPct val="100000"/>
              </a:lnSpc>
              <a:spcBef>
                <a:spcPts val="0"/>
              </a:spcBef>
              <a:spcAft>
                <a:spcPts val="0"/>
              </a:spcAft>
              <a:buClrTx/>
              <a:buSzTx/>
              <a:buFontTx/>
              <a:buNone/>
              <a:tabLst/>
              <a:defRPr/>
            </a:pPr>
            <a:fld id="{E6474CC2-1230-4213-AD1A-4B2FEEABA7A1}" type="slidenum">
              <a:rPr kumimoji="0" lang="en-US" sz="800" b="1" i="0" u="none" strike="noStrike" kern="1200" cap="none" spc="0" normalizeH="0" baseline="0" noProof="0" smtClean="0">
                <a:ln>
                  <a:noFill/>
                </a:ln>
                <a:solidFill>
                  <a:srgbClr val="000000"/>
                </a:solidFill>
                <a:effectLst/>
                <a:uLnTx/>
                <a:uFillTx/>
                <a:latin typeface="Arial" charset="0"/>
                <a:ea typeface="ＭＳ Ｐゴシック" charset="-128"/>
                <a:cs typeface="+mn-cs"/>
              </a:rPr>
              <a:pPr marL="0" marR="0" lvl="0" indent="0" algn="r" defTabSz="914400" rtl="0" eaLnBrk="0" fontAlgn="auto" latinLnBrk="0" hangingPunct="0">
                <a:lnSpc>
                  <a:spcPct val="100000"/>
                </a:lnSpc>
                <a:spcBef>
                  <a:spcPts val="0"/>
                </a:spcBef>
                <a:spcAft>
                  <a:spcPts val="0"/>
                </a:spcAft>
                <a:buClrTx/>
                <a:buSzTx/>
                <a:buFontTx/>
                <a:buNone/>
                <a:tabLst/>
                <a:defRPr/>
              </a:pPr>
              <a:t>37</a:t>
            </a:fld>
            <a:endParaRPr kumimoji="0" lang="en-US" sz="800" b="1" i="0" u="none" strike="noStrike" kern="1200" cap="none" spc="0" normalizeH="0" baseline="0" noProof="0" dirty="0">
              <a:ln>
                <a:noFill/>
              </a:ln>
              <a:solidFill>
                <a:srgbClr val="000000"/>
              </a:solidFill>
              <a:effectLst/>
              <a:uLnTx/>
              <a:uFillTx/>
              <a:latin typeface="Arial" charset="0"/>
              <a:ea typeface="ＭＳ Ｐゴシック" charset="-128"/>
              <a:cs typeface="+mn-cs"/>
            </a:endParaRPr>
          </a:p>
        </p:txBody>
      </p:sp>
      <p:sp>
        <p:nvSpPr>
          <p:cNvPr id="2" name="Footer Placeholder 1"/>
          <p:cNvSpPr>
            <a:spLocks noGrp="1"/>
          </p:cNvSpPr>
          <p:nvPr>
            <p:ph type="ftr" sz="quarter" idx="17"/>
          </p:nvPr>
        </p:nvSpPr>
        <p:spPr>
          <a:xfrm>
            <a:off x="320675" y="6508750"/>
            <a:ext cx="3930650" cy="173038"/>
          </a:xfrm>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charset="0"/>
                <a:ea typeface="ＭＳ Ｐゴシック" charset="-128"/>
                <a:cs typeface="+mn-cs"/>
              </a:rPr>
              <a:t>For institutional use only.</a:t>
            </a:r>
            <a:endParaRPr kumimoji="0" lang="en-US" sz="800" b="0" i="0" u="none" strike="noStrike" kern="1200" cap="none" spc="0" normalizeH="0" baseline="0" noProof="0" dirty="0">
              <a:ln>
                <a:noFill/>
              </a:ln>
              <a:solidFill>
                <a:srgbClr val="000000"/>
              </a:solidFill>
              <a:effectLst/>
              <a:uLnTx/>
              <a:uFillTx/>
              <a:latin typeface="Arial" charset="0"/>
              <a:ea typeface="ＭＳ Ｐゴシック" charset="-128"/>
              <a:cs typeface="+mn-cs"/>
            </a:endParaRPr>
          </a:p>
        </p:txBody>
      </p:sp>
      <p:graphicFrame>
        <p:nvGraphicFramePr>
          <p:cNvPr id="12" name="Group 142"/>
          <p:cNvGraphicFramePr>
            <a:graphicFrameLocks noGrp="1"/>
          </p:cNvGraphicFramePr>
          <p:nvPr>
            <p:extLst>
              <p:ext uri="{D42A27DB-BD31-4B8C-83A1-F6EECF244321}">
                <p14:modId xmlns:p14="http://schemas.microsoft.com/office/powerpoint/2010/main" val="1923772972"/>
              </p:ext>
            </p:extLst>
          </p:nvPr>
        </p:nvGraphicFramePr>
        <p:xfrm>
          <a:off x="532842" y="1714688"/>
          <a:ext cx="8086886" cy="2758455"/>
        </p:xfrm>
        <a:graphic>
          <a:graphicData uri="http://schemas.openxmlformats.org/drawingml/2006/table">
            <a:tbl>
              <a:tblPr/>
              <a:tblGrid>
                <a:gridCol w="1371600">
                  <a:extLst>
                    <a:ext uri="{9D8B030D-6E8A-4147-A177-3AD203B41FA5}">
                      <a16:colId xmlns:a16="http://schemas.microsoft.com/office/drawing/2014/main" val="20000"/>
                    </a:ext>
                  </a:extLst>
                </a:gridCol>
                <a:gridCol w="914400">
                  <a:extLst>
                    <a:ext uri="{9D8B030D-6E8A-4147-A177-3AD203B41FA5}">
                      <a16:colId xmlns:a16="http://schemas.microsoft.com/office/drawing/2014/main" val="20001"/>
                    </a:ext>
                  </a:extLst>
                </a:gridCol>
                <a:gridCol w="822960">
                  <a:extLst>
                    <a:ext uri="{9D8B030D-6E8A-4147-A177-3AD203B41FA5}">
                      <a16:colId xmlns:a16="http://schemas.microsoft.com/office/drawing/2014/main" val="20002"/>
                    </a:ext>
                  </a:extLst>
                </a:gridCol>
                <a:gridCol w="822960">
                  <a:extLst>
                    <a:ext uri="{9D8B030D-6E8A-4147-A177-3AD203B41FA5}">
                      <a16:colId xmlns:a16="http://schemas.microsoft.com/office/drawing/2014/main" val="20003"/>
                    </a:ext>
                  </a:extLst>
                </a:gridCol>
                <a:gridCol w="223046">
                  <a:extLst>
                    <a:ext uri="{9D8B030D-6E8A-4147-A177-3AD203B41FA5}">
                      <a16:colId xmlns:a16="http://schemas.microsoft.com/office/drawing/2014/main" val="20004"/>
                    </a:ext>
                  </a:extLst>
                </a:gridCol>
                <a:gridCol w="1371600">
                  <a:extLst>
                    <a:ext uri="{9D8B030D-6E8A-4147-A177-3AD203B41FA5}">
                      <a16:colId xmlns:a16="http://schemas.microsoft.com/office/drawing/2014/main" val="20005"/>
                    </a:ext>
                  </a:extLst>
                </a:gridCol>
                <a:gridCol w="914400">
                  <a:extLst>
                    <a:ext uri="{9D8B030D-6E8A-4147-A177-3AD203B41FA5}">
                      <a16:colId xmlns:a16="http://schemas.microsoft.com/office/drawing/2014/main" val="20006"/>
                    </a:ext>
                  </a:extLst>
                </a:gridCol>
                <a:gridCol w="822960">
                  <a:extLst>
                    <a:ext uri="{9D8B030D-6E8A-4147-A177-3AD203B41FA5}">
                      <a16:colId xmlns:a16="http://schemas.microsoft.com/office/drawing/2014/main" val="20007"/>
                    </a:ext>
                  </a:extLst>
                </a:gridCol>
                <a:gridCol w="822960">
                  <a:extLst>
                    <a:ext uri="{9D8B030D-6E8A-4147-A177-3AD203B41FA5}">
                      <a16:colId xmlns:a16="http://schemas.microsoft.com/office/drawing/2014/main" val="20008"/>
                    </a:ext>
                  </a:extLst>
                </a:gridCol>
              </a:tblGrid>
              <a:tr h="413058">
                <a:tc gridSpan="2">
                  <a:txBody>
                    <a:bodyPr/>
                    <a:lstStyle/>
                    <a:p>
                      <a:pPr marL="0" marR="0" lvl="0" indent="0" algn="l" defTabSz="914400" rtl="0" eaLnBrk="1" fontAlgn="base" latinLnBrk="0" hangingPunct="1">
                        <a:lnSpc>
                          <a:spcPct val="100000"/>
                        </a:lnSpc>
                        <a:spcBef>
                          <a:spcPct val="20000"/>
                        </a:spcBef>
                        <a:spcAft>
                          <a:spcPct val="0"/>
                        </a:spcAft>
                        <a:buClrTx/>
                        <a:buSzPct val="40000"/>
                        <a:buFontTx/>
                        <a:buNone/>
                        <a:tabLst/>
                      </a:pPr>
                      <a:r>
                        <a:rPr kumimoji="0" lang="en-US" sz="1000" b="1" i="0" u="none" strike="noStrike" cap="none" normalizeH="0" baseline="0" dirty="0">
                          <a:ln>
                            <a:noFill/>
                          </a:ln>
                          <a:solidFill>
                            <a:schemeClr val="bg1"/>
                          </a:solidFill>
                          <a:effectLst/>
                          <a:latin typeface="Arial" charset="0"/>
                        </a:rPr>
                        <a:t>Top 5 Contributors</a:t>
                      </a:r>
                    </a:p>
                  </a:txBody>
                  <a:tcPr marL="4572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768692"/>
                    </a:solidFill>
                  </a:tcPr>
                </a:tc>
                <a:tc hMerge="1">
                  <a:txBody>
                    <a:bodyPr/>
                    <a:lstStyle/>
                    <a:p>
                      <a:pPr marL="0" marR="0" lvl="0" indent="0" algn="l" defTabSz="914400" rtl="0" eaLnBrk="1" fontAlgn="base" latinLnBrk="0" hangingPunct="1">
                        <a:lnSpc>
                          <a:spcPct val="100000"/>
                        </a:lnSpc>
                        <a:spcBef>
                          <a:spcPct val="20000"/>
                        </a:spcBef>
                        <a:spcAft>
                          <a:spcPct val="0"/>
                        </a:spcAft>
                        <a:buClrTx/>
                        <a:buSzPct val="40000"/>
                        <a:buFontTx/>
                        <a:buNone/>
                        <a:tabLst/>
                      </a:pPr>
                      <a:endParaRPr kumimoji="0" lang="en-US" sz="1000" b="1" i="0" u="none" strike="noStrike" cap="none" normalizeH="0" baseline="0" dirty="0">
                        <a:ln>
                          <a:noFill/>
                        </a:ln>
                        <a:solidFill>
                          <a:schemeClr val="bg1"/>
                        </a:solidFill>
                        <a:effectLst/>
                        <a:latin typeface="Arial" charset="0"/>
                      </a:endParaRPr>
                    </a:p>
                  </a:txBody>
                  <a:tcPr marL="45720" marR="4572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5D87A1"/>
                    </a:solidFill>
                  </a:tcPr>
                </a:tc>
                <a:tc>
                  <a:txBody>
                    <a:bodyPr/>
                    <a:lstStyle/>
                    <a:p>
                      <a:pPr marL="0" marR="0" lvl="0" indent="0" algn="ctr" defTabSz="914400" rtl="0" eaLnBrk="1" fontAlgn="base" latinLnBrk="0" hangingPunct="1">
                        <a:lnSpc>
                          <a:spcPct val="100000"/>
                        </a:lnSpc>
                        <a:spcBef>
                          <a:spcPct val="20000"/>
                        </a:spcBef>
                        <a:spcAft>
                          <a:spcPct val="0"/>
                        </a:spcAft>
                        <a:buClrTx/>
                        <a:buSzPct val="40000"/>
                        <a:buFontTx/>
                        <a:buNone/>
                        <a:tabLst/>
                      </a:pPr>
                      <a:endParaRPr kumimoji="0" lang="en-US" sz="1000" b="1" i="0" u="none" strike="noStrike" cap="none" normalizeH="0" baseline="0" dirty="0">
                        <a:ln>
                          <a:noFill/>
                        </a:ln>
                        <a:solidFill>
                          <a:schemeClr val="bg1"/>
                        </a:solidFill>
                        <a:effectLst/>
                        <a:latin typeface="Arial" charset="0"/>
                      </a:endParaRPr>
                    </a:p>
                  </a:txBody>
                  <a:tcPr marL="4572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768692"/>
                    </a:solidFill>
                  </a:tcPr>
                </a:tc>
                <a:tc>
                  <a:txBody>
                    <a:bodyPr/>
                    <a:lstStyle/>
                    <a:p>
                      <a:pPr marL="0" marR="0" lvl="0" indent="0" algn="ctr" defTabSz="914400" rtl="0" eaLnBrk="1" fontAlgn="base" latinLnBrk="0" hangingPunct="1">
                        <a:lnSpc>
                          <a:spcPct val="100000"/>
                        </a:lnSpc>
                        <a:spcBef>
                          <a:spcPct val="20000"/>
                        </a:spcBef>
                        <a:spcAft>
                          <a:spcPct val="0"/>
                        </a:spcAft>
                        <a:buClrTx/>
                        <a:buSzPct val="40000"/>
                        <a:buFontTx/>
                        <a:buNone/>
                        <a:tabLst/>
                      </a:pPr>
                      <a:endParaRPr kumimoji="0" lang="en-US" sz="1000" b="1" i="0" u="none" strike="noStrike" cap="none" normalizeH="0" baseline="0" dirty="0">
                        <a:ln>
                          <a:noFill/>
                        </a:ln>
                        <a:solidFill>
                          <a:schemeClr val="bg1"/>
                        </a:solidFill>
                        <a:effectLst/>
                        <a:latin typeface="Arial" charset="0"/>
                      </a:endParaRPr>
                    </a:p>
                  </a:txBody>
                  <a:tcPr marL="4572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768692"/>
                    </a:solidFill>
                  </a:tcPr>
                </a:tc>
                <a:tc>
                  <a:txBody>
                    <a:bodyPr/>
                    <a:lstStyle/>
                    <a:p>
                      <a:pPr marL="0" marR="0" lvl="0" indent="0" algn="ctr" defTabSz="914400" rtl="0" eaLnBrk="1" fontAlgn="base" latinLnBrk="0" hangingPunct="1">
                        <a:lnSpc>
                          <a:spcPct val="100000"/>
                        </a:lnSpc>
                        <a:spcBef>
                          <a:spcPct val="20000"/>
                        </a:spcBef>
                        <a:spcAft>
                          <a:spcPct val="0"/>
                        </a:spcAft>
                        <a:buClrTx/>
                        <a:buSzPct val="40000"/>
                        <a:buFontTx/>
                        <a:buNone/>
                        <a:tabLst/>
                      </a:pPr>
                      <a:endParaRPr kumimoji="0" lang="en-US" sz="1000" b="1" i="0" u="none" strike="noStrike" cap="none" normalizeH="0" baseline="0" dirty="0">
                        <a:ln>
                          <a:noFill/>
                        </a:ln>
                        <a:solidFill>
                          <a:schemeClr val="bg1"/>
                        </a:solidFill>
                        <a:effectLst/>
                        <a:latin typeface="Arial" charset="0"/>
                      </a:endParaRPr>
                    </a:p>
                  </a:txBody>
                  <a:tcPr marL="4572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Pct val="40000"/>
                        <a:buFontTx/>
                        <a:buNone/>
                        <a:tabLst/>
                      </a:pPr>
                      <a:r>
                        <a:rPr kumimoji="0" lang="en-US" sz="1000" b="1" i="0" u="none" strike="noStrike" cap="none" normalizeH="0" baseline="0" dirty="0">
                          <a:ln>
                            <a:noFill/>
                          </a:ln>
                          <a:solidFill>
                            <a:schemeClr val="bg1"/>
                          </a:solidFill>
                          <a:effectLst/>
                          <a:latin typeface="Arial" charset="0"/>
                        </a:rPr>
                        <a:t>Top 5 Detractors</a:t>
                      </a:r>
                    </a:p>
                  </a:txBody>
                  <a:tcPr marL="4572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768692"/>
                    </a:solidFill>
                  </a:tcPr>
                </a:tc>
                <a:tc hMerge="1">
                  <a:txBody>
                    <a:bodyPr/>
                    <a:lstStyle/>
                    <a:p>
                      <a:pPr marL="0" marR="0" lvl="0" indent="0" algn="l" defTabSz="914400" rtl="0" eaLnBrk="1" fontAlgn="base" latinLnBrk="0" hangingPunct="1">
                        <a:lnSpc>
                          <a:spcPct val="100000"/>
                        </a:lnSpc>
                        <a:spcBef>
                          <a:spcPct val="20000"/>
                        </a:spcBef>
                        <a:spcAft>
                          <a:spcPct val="0"/>
                        </a:spcAft>
                        <a:buClrTx/>
                        <a:buSzPct val="40000"/>
                        <a:buFontTx/>
                        <a:buNone/>
                        <a:tabLst/>
                      </a:pPr>
                      <a:endParaRPr kumimoji="0" lang="en-US" sz="1000" b="1" i="0" u="none" strike="noStrike" cap="none" normalizeH="0" baseline="0" dirty="0">
                        <a:ln>
                          <a:noFill/>
                        </a:ln>
                        <a:solidFill>
                          <a:schemeClr val="bg1"/>
                        </a:solidFill>
                        <a:effectLst/>
                        <a:latin typeface="Arial" charset="0"/>
                      </a:endParaRPr>
                    </a:p>
                  </a:txBody>
                  <a:tcPr marL="45720" marR="4572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5D87A1"/>
                    </a:solidFill>
                  </a:tcPr>
                </a:tc>
                <a:tc>
                  <a:txBody>
                    <a:bodyPr/>
                    <a:lstStyle/>
                    <a:p>
                      <a:pPr marL="0" marR="0" lvl="0" indent="0" algn="ctr" defTabSz="914400" rtl="0" eaLnBrk="1" fontAlgn="base" latinLnBrk="0" hangingPunct="1">
                        <a:lnSpc>
                          <a:spcPct val="100000"/>
                        </a:lnSpc>
                        <a:spcBef>
                          <a:spcPct val="20000"/>
                        </a:spcBef>
                        <a:spcAft>
                          <a:spcPct val="0"/>
                        </a:spcAft>
                        <a:buClrTx/>
                        <a:buSzPct val="40000"/>
                        <a:buFontTx/>
                        <a:buNone/>
                        <a:tabLst/>
                      </a:pPr>
                      <a:endParaRPr kumimoji="0" lang="en-US" sz="1000" b="1" i="0" u="none" strike="noStrike" cap="none" normalizeH="0" baseline="0" dirty="0">
                        <a:ln>
                          <a:noFill/>
                        </a:ln>
                        <a:solidFill>
                          <a:schemeClr val="bg1"/>
                        </a:solidFill>
                        <a:effectLst/>
                        <a:latin typeface="Arial" charset="0"/>
                      </a:endParaRPr>
                    </a:p>
                  </a:txBody>
                  <a:tcPr marL="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768692"/>
                    </a:solidFill>
                  </a:tcPr>
                </a:tc>
                <a:tc>
                  <a:txBody>
                    <a:bodyPr/>
                    <a:lstStyle/>
                    <a:p>
                      <a:pPr marL="0" marR="0" lvl="0" indent="0" algn="ctr" defTabSz="914400" rtl="0" eaLnBrk="1" fontAlgn="base" latinLnBrk="0" hangingPunct="1">
                        <a:lnSpc>
                          <a:spcPct val="100000"/>
                        </a:lnSpc>
                        <a:spcBef>
                          <a:spcPct val="20000"/>
                        </a:spcBef>
                        <a:spcAft>
                          <a:spcPct val="0"/>
                        </a:spcAft>
                        <a:buClrTx/>
                        <a:buSzPct val="40000"/>
                        <a:buFontTx/>
                        <a:buNone/>
                        <a:tabLst/>
                      </a:pPr>
                      <a:endParaRPr kumimoji="0" lang="en-US" sz="1000" b="1" i="0" u="none" strike="noStrike" cap="none" normalizeH="0" baseline="0" dirty="0">
                        <a:ln>
                          <a:noFill/>
                        </a:ln>
                        <a:solidFill>
                          <a:schemeClr val="bg1"/>
                        </a:solidFill>
                        <a:effectLst/>
                        <a:latin typeface="Arial" charset="0"/>
                      </a:endParaRPr>
                    </a:p>
                  </a:txBody>
                  <a:tcPr marL="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768692"/>
                    </a:solidFill>
                  </a:tcPr>
                </a:tc>
                <a:extLst>
                  <a:ext uri="{0D108BD9-81ED-4DB2-BD59-A6C34878D82A}">
                    <a16:rowId xmlns:a16="http://schemas.microsoft.com/office/drawing/2014/main" val="10000"/>
                  </a:ext>
                </a:extLst>
              </a:tr>
              <a:tr h="387242">
                <a:tc>
                  <a:txBody>
                    <a:bodyPr/>
                    <a:lstStyle/>
                    <a:p>
                      <a:pPr marL="0" marR="0" lvl="0" indent="0" algn="l" defTabSz="914400" rtl="0" eaLnBrk="1" fontAlgn="base" latinLnBrk="0" hangingPunct="1">
                        <a:lnSpc>
                          <a:spcPct val="100000"/>
                        </a:lnSpc>
                        <a:spcBef>
                          <a:spcPct val="20000"/>
                        </a:spcBef>
                        <a:spcAft>
                          <a:spcPct val="0"/>
                        </a:spcAft>
                        <a:buClrTx/>
                        <a:buSzPct val="40000"/>
                        <a:buFontTx/>
                        <a:buNone/>
                        <a:tabLst/>
                      </a:pPr>
                      <a:r>
                        <a:rPr kumimoji="0" lang="en-US" sz="900" b="1" i="0" u="none" strike="noStrike" cap="none" normalizeH="0" baseline="0" dirty="0">
                          <a:ln>
                            <a:noFill/>
                          </a:ln>
                          <a:solidFill>
                            <a:schemeClr val="bg1"/>
                          </a:solidFill>
                          <a:effectLst/>
                          <a:latin typeface="Arial" charset="0"/>
                        </a:rPr>
                        <a:t>Company</a:t>
                      </a:r>
                    </a:p>
                  </a:txBody>
                  <a:tcPr marL="4572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ADB6BE"/>
                    </a:solidFill>
                  </a:tcPr>
                </a:tc>
                <a:tc>
                  <a:txBody>
                    <a:bodyPr/>
                    <a:lstStyle/>
                    <a:p>
                      <a:pPr marL="0" marR="0" lvl="0" indent="0" algn="l" defTabSz="914400" rtl="0" eaLnBrk="1" fontAlgn="base" latinLnBrk="0" hangingPunct="1">
                        <a:lnSpc>
                          <a:spcPct val="100000"/>
                        </a:lnSpc>
                        <a:spcBef>
                          <a:spcPct val="20000"/>
                        </a:spcBef>
                        <a:spcAft>
                          <a:spcPct val="0"/>
                        </a:spcAft>
                        <a:buClrTx/>
                        <a:buSzPct val="40000"/>
                        <a:buFontTx/>
                        <a:buNone/>
                        <a:tabLst/>
                      </a:pPr>
                      <a:r>
                        <a:rPr kumimoji="0" lang="en-US" sz="900" b="1" i="0" u="none" strike="noStrike" cap="none" normalizeH="0" baseline="0" dirty="0">
                          <a:ln>
                            <a:noFill/>
                          </a:ln>
                          <a:solidFill>
                            <a:schemeClr val="bg1"/>
                          </a:solidFill>
                          <a:effectLst/>
                          <a:latin typeface="Arial" charset="0"/>
                        </a:rPr>
                        <a:t>Sector</a:t>
                      </a:r>
                    </a:p>
                  </a:txBody>
                  <a:tcPr marL="4572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ADB6BE"/>
                    </a:solidFill>
                  </a:tcPr>
                </a:tc>
                <a:tc>
                  <a:txBody>
                    <a:bodyPr/>
                    <a:lstStyle/>
                    <a:p>
                      <a:pPr marL="0" marR="0" lvl="0" indent="0" algn="ctr" defTabSz="914400" rtl="0" eaLnBrk="1" fontAlgn="base" latinLnBrk="0" hangingPunct="1">
                        <a:lnSpc>
                          <a:spcPct val="100000"/>
                        </a:lnSpc>
                        <a:spcBef>
                          <a:spcPct val="20000"/>
                        </a:spcBef>
                        <a:spcAft>
                          <a:spcPct val="0"/>
                        </a:spcAft>
                        <a:buClrTx/>
                        <a:buSzPct val="40000"/>
                        <a:buFontTx/>
                        <a:buNone/>
                        <a:tabLst/>
                      </a:pPr>
                      <a:r>
                        <a:rPr kumimoji="0" lang="en-US" sz="900" b="1" i="0" u="none" strike="noStrike" cap="none" normalizeH="0" baseline="0" dirty="0">
                          <a:ln>
                            <a:noFill/>
                          </a:ln>
                          <a:solidFill>
                            <a:schemeClr val="bg1"/>
                          </a:solidFill>
                          <a:effectLst/>
                          <a:latin typeface="Arial" charset="0"/>
                        </a:rPr>
                        <a:t>Avg. Active Weight</a:t>
                      </a:r>
                    </a:p>
                  </a:txBody>
                  <a:tcPr marL="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ADB6BE"/>
                    </a:solidFill>
                  </a:tcPr>
                </a:tc>
                <a:tc>
                  <a:txBody>
                    <a:bodyPr/>
                    <a:lstStyle/>
                    <a:p>
                      <a:pPr marL="0" marR="0" lvl="0" indent="0" algn="ctr" defTabSz="914400" rtl="0" eaLnBrk="1" fontAlgn="base" latinLnBrk="0" hangingPunct="1">
                        <a:lnSpc>
                          <a:spcPct val="100000"/>
                        </a:lnSpc>
                        <a:spcBef>
                          <a:spcPct val="20000"/>
                        </a:spcBef>
                        <a:spcAft>
                          <a:spcPct val="0"/>
                        </a:spcAft>
                        <a:buClrTx/>
                        <a:buSzPct val="40000"/>
                        <a:buFontTx/>
                        <a:buNone/>
                        <a:tabLst/>
                      </a:pPr>
                      <a:r>
                        <a:rPr kumimoji="0" lang="en-US" sz="900" b="1" i="0" u="none" strike="noStrike" cap="none" normalizeH="0" baseline="0" dirty="0">
                          <a:ln>
                            <a:noFill/>
                          </a:ln>
                          <a:solidFill>
                            <a:schemeClr val="bg1"/>
                          </a:solidFill>
                          <a:effectLst/>
                          <a:latin typeface="Arial" charset="0"/>
                        </a:rPr>
                        <a:t>Contribution to Rel. Return (bps)</a:t>
                      </a:r>
                    </a:p>
                  </a:txBody>
                  <a:tcPr marL="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ADB6BE"/>
                    </a:solidFill>
                  </a:tcPr>
                </a:tc>
                <a:tc>
                  <a:txBody>
                    <a:bodyPr/>
                    <a:lstStyle/>
                    <a:p>
                      <a:pPr marL="0" marR="0" lvl="0" indent="0" algn="ctr" defTabSz="914400" rtl="0" eaLnBrk="1" fontAlgn="base" latinLnBrk="0" hangingPunct="1">
                        <a:lnSpc>
                          <a:spcPct val="100000"/>
                        </a:lnSpc>
                        <a:spcBef>
                          <a:spcPct val="20000"/>
                        </a:spcBef>
                        <a:spcAft>
                          <a:spcPct val="0"/>
                        </a:spcAft>
                        <a:buClrTx/>
                        <a:buSzPct val="40000"/>
                        <a:buFontTx/>
                        <a:buNone/>
                        <a:tabLst/>
                      </a:pPr>
                      <a:endParaRPr kumimoji="0" lang="en-US" sz="900" b="1" i="0" u="none" strike="noStrike" cap="none" normalizeH="0" baseline="0" dirty="0">
                        <a:ln>
                          <a:noFill/>
                        </a:ln>
                        <a:solidFill>
                          <a:schemeClr val="bg1"/>
                        </a:solidFill>
                        <a:effectLst/>
                        <a:latin typeface="Arial" charset="0"/>
                      </a:endParaRPr>
                    </a:p>
                  </a:txBody>
                  <a:tcPr marL="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40000"/>
                        <a:buFontTx/>
                        <a:buNone/>
                        <a:tabLst/>
                      </a:pPr>
                      <a:r>
                        <a:rPr kumimoji="0" lang="en-US" sz="900" b="1" i="0" u="none" strike="noStrike" cap="none" normalizeH="0" baseline="0" dirty="0">
                          <a:ln>
                            <a:noFill/>
                          </a:ln>
                          <a:solidFill>
                            <a:schemeClr val="bg1"/>
                          </a:solidFill>
                          <a:effectLst/>
                          <a:latin typeface="Arial" charset="0"/>
                        </a:rPr>
                        <a:t>Company</a:t>
                      </a:r>
                    </a:p>
                  </a:txBody>
                  <a:tcPr marL="4572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ADB6BE"/>
                    </a:solidFill>
                  </a:tcPr>
                </a:tc>
                <a:tc>
                  <a:txBody>
                    <a:bodyPr/>
                    <a:lstStyle/>
                    <a:p>
                      <a:pPr marL="0" marR="0" lvl="0" indent="0" algn="l" defTabSz="914400" rtl="0" eaLnBrk="1" fontAlgn="base" latinLnBrk="0" hangingPunct="1">
                        <a:lnSpc>
                          <a:spcPct val="100000"/>
                        </a:lnSpc>
                        <a:spcBef>
                          <a:spcPct val="20000"/>
                        </a:spcBef>
                        <a:spcAft>
                          <a:spcPct val="0"/>
                        </a:spcAft>
                        <a:buClrTx/>
                        <a:buSzPct val="40000"/>
                        <a:buFontTx/>
                        <a:buNone/>
                        <a:tabLst/>
                      </a:pPr>
                      <a:r>
                        <a:rPr kumimoji="0" lang="en-US" sz="900" b="1" i="0" u="none" strike="noStrike" cap="none" normalizeH="0" baseline="0" dirty="0">
                          <a:ln>
                            <a:noFill/>
                          </a:ln>
                          <a:solidFill>
                            <a:schemeClr val="bg1"/>
                          </a:solidFill>
                          <a:effectLst/>
                          <a:latin typeface="Arial" charset="0"/>
                        </a:rPr>
                        <a:t>Sector</a:t>
                      </a:r>
                    </a:p>
                  </a:txBody>
                  <a:tcPr marL="4572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ADB6BE"/>
                    </a:solidFill>
                  </a:tcPr>
                </a:tc>
                <a:tc>
                  <a:txBody>
                    <a:bodyPr/>
                    <a:lstStyle/>
                    <a:p>
                      <a:pPr marL="0" marR="0" lvl="0" indent="0" algn="ctr" defTabSz="914400" rtl="0" eaLnBrk="1" fontAlgn="base" latinLnBrk="0" hangingPunct="1">
                        <a:lnSpc>
                          <a:spcPct val="100000"/>
                        </a:lnSpc>
                        <a:spcBef>
                          <a:spcPct val="20000"/>
                        </a:spcBef>
                        <a:spcAft>
                          <a:spcPct val="0"/>
                        </a:spcAft>
                        <a:buClrTx/>
                        <a:buSzPct val="40000"/>
                        <a:buFontTx/>
                        <a:buNone/>
                        <a:tabLst/>
                      </a:pPr>
                      <a:r>
                        <a:rPr kumimoji="0" lang="en-US" sz="900" b="1" i="0" u="none" strike="noStrike" cap="none" normalizeH="0" baseline="0" dirty="0">
                          <a:ln>
                            <a:noFill/>
                          </a:ln>
                          <a:solidFill>
                            <a:schemeClr val="bg1"/>
                          </a:solidFill>
                          <a:effectLst/>
                          <a:latin typeface="Arial" charset="0"/>
                        </a:rPr>
                        <a:t>Avg. Active Weight</a:t>
                      </a:r>
                    </a:p>
                  </a:txBody>
                  <a:tcPr marL="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ADB6BE"/>
                    </a:solidFill>
                  </a:tcPr>
                </a:tc>
                <a:tc>
                  <a:txBody>
                    <a:bodyPr/>
                    <a:lstStyle/>
                    <a:p>
                      <a:pPr marL="0" marR="0" lvl="0" indent="0" algn="ctr" defTabSz="914400" rtl="0" eaLnBrk="1" fontAlgn="base" latinLnBrk="0" hangingPunct="1">
                        <a:lnSpc>
                          <a:spcPct val="100000"/>
                        </a:lnSpc>
                        <a:spcBef>
                          <a:spcPct val="20000"/>
                        </a:spcBef>
                        <a:spcAft>
                          <a:spcPct val="0"/>
                        </a:spcAft>
                        <a:buClrTx/>
                        <a:buSzPct val="40000"/>
                        <a:buFontTx/>
                        <a:buNone/>
                        <a:tabLst/>
                      </a:pPr>
                      <a:r>
                        <a:rPr kumimoji="0" lang="en-US" sz="900" b="1" i="0" u="none" strike="noStrike" cap="none" normalizeH="0" baseline="0" dirty="0">
                          <a:ln>
                            <a:noFill/>
                          </a:ln>
                          <a:solidFill>
                            <a:schemeClr val="bg1"/>
                          </a:solidFill>
                          <a:effectLst/>
                          <a:latin typeface="Arial" charset="0"/>
                        </a:rPr>
                        <a:t>Contribution to Rel. Return (bps)</a:t>
                      </a:r>
                    </a:p>
                  </a:txBody>
                  <a:tcPr marL="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ADB6BE"/>
                    </a:solidFill>
                  </a:tcPr>
                </a:tc>
                <a:extLst>
                  <a:ext uri="{0D108BD9-81ED-4DB2-BD59-A6C34878D82A}">
                    <a16:rowId xmlns:a16="http://schemas.microsoft.com/office/drawing/2014/main" val="10001"/>
                  </a:ext>
                </a:extLst>
              </a:tr>
              <a:tr h="384949">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dirty="0">
                          <a:solidFill>
                            <a:schemeClr val="tx1"/>
                          </a:solidFill>
                          <a:effectLst/>
                          <a:latin typeface="+mn-lt"/>
                        </a:rPr>
                        <a:t>GE Aerospace</a:t>
                      </a:r>
                    </a:p>
                  </a:txBody>
                  <a:tcPr marL="45720" marR="0" marT="0" marB="0" anchor="ctr">
                    <a:lnL>
                      <a:noFill/>
                    </a:lnL>
                    <a:lnR>
                      <a:noFill/>
                    </a:lnR>
                    <a:lnT w="12700"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dirty="0">
                          <a:solidFill>
                            <a:schemeClr val="tx1"/>
                          </a:solidFill>
                          <a:effectLst/>
                          <a:latin typeface="+mn-lt"/>
                        </a:rPr>
                        <a:t>Industrials</a:t>
                      </a:r>
                    </a:p>
                  </a:txBody>
                  <a:tcPr marL="45720" marR="0" marT="0" marB="0" anchor="ctr">
                    <a:lnL>
                      <a:noFill/>
                    </a:lnL>
                    <a:lnR>
                      <a:noFill/>
                    </a:lnR>
                    <a:lnT w="12700"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5.13 </a:t>
                      </a:r>
                      <a:endParaRPr lang="en-US" sz="900" b="0" i="0" u="none" strike="noStrike" dirty="0">
                        <a:solidFill>
                          <a:srgbClr val="000000"/>
                        </a:solidFill>
                        <a:effectLst/>
                        <a:latin typeface="+mn-lt"/>
                      </a:endParaRPr>
                    </a:p>
                  </a:txBody>
                  <a:tcPr marL="9525" marR="9525" marT="9525" marB="0" anchor="ctr">
                    <a:lnL>
                      <a:noFill/>
                    </a:lnL>
                    <a:lnR>
                      <a:noFill/>
                    </a:lnR>
                    <a:lnT w="12700"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797 </a:t>
                      </a:r>
                      <a:endParaRPr lang="en-US" sz="900" b="0" i="0" u="none" strike="noStrike" dirty="0">
                        <a:solidFill>
                          <a:srgbClr val="000000"/>
                        </a:solidFill>
                        <a:effectLst/>
                        <a:latin typeface="+mn-lt"/>
                      </a:endParaRPr>
                    </a:p>
                  </a:txBody>
                  <a:tcPr marL="9525" marR="9525" marT="9525" marB="0" anchor="ctr">
                    <a:lnL>
                      <a:noFill/>
                    </a:lnL>
                    <a:lnR>
                      <a:noFill/>
                    </a:lnR>
                    <a:lnT w="12700"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endParaRPr kumimoji="0" lang="en-US" sz="900" b="0" i="0" u="none" strike="noStrike" kern="1200" cap="none" normalizeH="0" baseline="0" dirty="0">
                        <a:ln>
                          <a:noFill/>
                        </a:ln>
                        <a:solidFill>
                          <a:srgbClr val="FF0000"/>
                        </a:solidFill>
                        <a:effectLst/>
                        <a:latin typeface="Arial" charset="0"/>
                        <a:ea typeface="+mn-ea"/>
                        <a:cs typeface="+mn-cs"/>
                      </a:endParaRPr>
                    </a:p>
                  </a:txBody>
                  <a:tcPr marL="0" marR="0" marT="0" marB="0" anchor="ctr">
                    <a:lnL>
                      <a:noFill/>
                    </a:lnL>
                    <a:lnR>
                      <a:noFill/>
                    </a:lnR>
                    <a:lnT w="12700" cap="flat" cmpd="sng" algn="ctr">
                      <a:noFill/>
                      <a:prstDash val="solid"/>
                      <a:round/>
                      <a:headEnd type="none" w="med" len="med"/>
                      <a:tailEnd type="none" w="med" len="med"/>
                    </a:lnT>
                    <a:lnB w="9525" cap="flat" cmpd="sng" algn="ctr">
                      <a:noFill/>
                      <a:prstDash val="sysDot"/>
                      <a:round/>
                      <a:headEnd type="none" w="med" len="med"/>
                      <a:tailEnd type="none" w="med" len="med"/>
                    </a:lnB>
                    <a:lnTlToBr>
                      <a:noFill/>
                    </a:lnTlToBr>
                    <a:lnBlToTr>
                      <a:noFill/>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NVIDIA Corp. </a:t>
                      </a:r>
                      <a:endParaRPr lang="en-US" sz="900" b="0" i="0" u="none" strike="noStrike" dirty="0">
                        <a:solidFill>
                          <a:srgbClr val="000000"/>
                        </a:solidFill>
                        <a:effectLst/>
                        <a:latin typeface="Arial"/>
                      </a:endParaRPr>
                    </a:p>
                  </a:txBody>
                  <a:tcPr marL="45720" marR="0" marT="0" marB="0" anchor="ctr">
                    <a:lnL>
                      <a:noFill/>
                    </a:lnL>
                    <a:lnR>
                      <a:noFill/>
                    </a:lnR>
                    <a:lnT w="12700"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Information Technology </a:t>
                      </a:r>
                      <a:endParaRPr lang="en-US" sz="900" b="0" i="0" u="none" strike="noStrike" dirty="0">
                        <a:solidFill>
                          <a:srgbClr val="000000"/>
                        </a:solidFill>
                        <a:effectLst/>
                        <a:latin typeface="Arial"/>
                      </a:endParaRPr>
                    </a:p>
                  </a:txBody>
                  <a:tcPr marL="45720" marR="0" marT="0" marB="0" anchor="ctr">
                    <a:lnL>
                      <a:noFill/>
                    </a:lnL>
                    <a:lnR>
                      <a:noFill/>
                    </a:lnR>
                    <a:lnT w="12700"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-1.32 </a:t>
                      </a:r>
                      <a:endParaRPr lang="en-US" sz="900" b="0" i="0" u="none" strike="noStrike" dirty="0">
                        <a:solidFill>
                          <a:srgbClr val="000000"/>
                        </a:solidFill>
                        <a:effectLst/>
                        <a:latin typeface="+mn-lt"/>
                      </a:endParaRPr>
                    </a:p>
                  </a:txBody>
                  <a:tcPr marL="9525" marR="9525" marT="9525" marB="0" anchor="ctr">
                    <a:lnL>
                      <a:noFill/>
                    </a:lnL>
                    <a:lnR>
                      <a:noFill/>
                    </a:lnR>
                    <a:lnT w="12700"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-363 </a:t>
                      </a:r>
                      <a:endParaRPr lang="en-US" sz="900" b="0" i="0" u="none" strike="noStrike" dirty="0">
                        <a:solidFill>
                          <a:srgbClr val="000000"/>
                        </a:solidFill>
                        <a:effectLst/>
                        <a:latin typeface="+mn-lt"/>
                      </a:endParaRPr>
                    </a:p>
                  </a:txBody>
                  <a:tcPr marL="9525" marR="9525" marT="9525" marB="0" anchor="ctr">
                    <a:lnL>
                      <a:noFill/>
                    </a:lnL>
                    <a:lnR>
                      <a:noFill/>
                    </a:lnR>
                    <a:lnT w="12700"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87242">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GE Vernova, Inc. </a:t>
                      </a:r>
                      <a:endParaRPr lang="en-US" sz="900" b="0" i="0" u="none" strike="noStrike" dirty="0">
                        <a:solidFill>
                          <a:srgbClr val="000000"/>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l" fontAlgn="b"/>
                      <a:r>
                        <a:rPr lang="en-US" sz="900" b="0" i="0" u="none" strike="noStrike" dirty="0">
                          <a:solidFill>
                            <a:schemeClr val="tx1"/>
                          </a:solidFill>
                          <a:effectLst/>
                          <a:latin typeface="+mn-lt"/>
                        </a:rPr>
                        <a:t>Industrials</a:t>
                      </a: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1.92 </a:t>
                      </a:r>
                      <a:endParaRPr lang="en-US" sz="900" b="0" i="0" u="none" strike="noStrike" dirty="0">
                        <a:solidFill>
                          <a:srgbClr val="000000"/>
                        </a:solidFill>
                        <a:effectLst/>
                        <a:latin typeface="+mn-lt"/>
                      </a:endParaRP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782 </a:t>
                      </a:r>
                      <a:endParaRPr lang="en-US" sz="900" b="0" i="0" u="none" strike="noStrike" dirty="0">
                        <a:solidFill>
                          <a:srgbClr val="000000"/>
                        </a:solidFill>
                        <a:effectLst/>
                        <a:latin typeface="+mn-lt"/>
                      </a:endParaRP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endParaRPr kumimoji="0" lang="en-US" sz="900" b="0" i="0" u="none" strike="noStrike" kern="1200" cap="none" normalizeH="0" baseline="0" dirty="0">
                        <a:ln>
                          <a:noFill/>
                        </a:ln>
                        <a:solidFill>
                          <a:srgbClr val="FF0000"/>
                        </a:solidFill>
                        <a:effectLst/>
                        <a:latin typeface="Arial" charset="0"/>
                        <a:ea typeface="+mn-ea"/>
                        <a:cs typeface="+mn-cs"/>
                      </a:endParaRPr>
                    </a:p>
                  </a:txBody>
                  <a:tcPr marL="0" marR="0" marT="0" marB="0" anchor="ctr">
                    <a:lnL>
                      <a:noFill/>
                    </a:lnL>
                    <a:lnR>
                      <a:noFill/>
                    </a:lnR>
                    <a:lnT w="9525" cap="flat" cmpd="sng" algn="ctr">
                      <a:noFill/>
                      <a:prstDash val="sysDot"/>
                      <a:round/>
                      <a:headEnd type="none" w="med" len="med"/>
                      <a:tailEnd type="none" w="med" len="med"/>
                    </a:lnT>
                    <a:lnB w="9525" cap="flat" cmpd="sng" algn="ctr">
                      <a:noFill/>
                      <a:prstDash val="sysDot"/>
                      <a:round/>
                      <a:headEnd type="none" w="med" len="med"/>
                      <a:tailEnd type="none" w="med" len="med"/>
                    </a:lnB>
                    <a:lnTlToBr>
                      <a:noFill/>
                    </a:lnTlToBr>
                    <a:lnBlToTr>
                      <a:noFill/>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The Boeing Co. </a:t>
                      </a:r>
                      <a:endParaRPr lang="en-US" sz="900" b="0" i="0" u="none" strike="noStrike" dirty="0">
                        <a:solidFill>
                          <a:srgbClr val="000000"/>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Industrials </a:t>
                      </a:r>
                      <a:endParaRPr lang="en-US" sz="900" b="0" i="0" u="none" strike="noStrike" dirty="0">
                        <a:solidFill>
                          <a:srgbClr val="000000"/>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2.80 </a:t>
                      </a:r>
                      <a:endParaRPr lang="en-US" sz="900" b="0" i="0" u="none" strike="noStrike" dirty="0">
                        <a:solidFill>
                          <a:srgbClr val="000000"/>
                        </a:solidFill>
                        <a:effectLst/>
                        <a:latin typeface="+mn-lt"/>
                      </a:endParaRP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-166 </a:t>
                      </a:r>
                      <a:endParaRPr lang="en-US" sz="900" b="0" i="0" u="none" strike="noStrike" dirty="0">
                        <a:solidFill>
                          <a:srgbClr val="000000"/>
                        </a:solidFill>
                        <a:effectLst/>
                        <a:latin typeface="+mn-lt"/>
                      </a:endParaRP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87242">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Wells Fargo &amp; Co. </a:t>
                      </a:r>
                      <a:endParaRPr lang="en-US" sz="900" b="0" i="0" u="none" strike="noStrike" dirty="0">
                        <a:solidFill>
                          <a:srgbClr val="000000"/>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l" fontAlgn="b"/>
                      <a:r>
                        <a:rPr lang="en-US" sz="900" b="0" i="0" u="none" strike="noStrike">
                          <a:solidFill>
                            <a:schemeClr val="tx1"/>
                          </a:solidFill>
                          <a:effectLst/>
                          <a:latin typeface="+mn-lt"/>
                        </a:rPr>
                        <a:t>Financials</a:t>
                      </a:r>
                      <a:endParaRPr lang="en-US" sz="900" b="0" i="0" u="none" strike="noStrike" dirty="0">
                        <a:solidFill>
                          <a:schemeClr val="tx1"/>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5.12 </a:t>
                      </a:r>
                      <a:endParaRPr lang="en-US" sz="900" b="0" i="0" u="none" strike="noStrike" dirty="0">
                        <a:solidFill>
                          <a:srgbClr val="000000"/>
                        </a:solidFill>
                        <a:effectLst/>
                        <a:latin typeface="+mn-lt"/>
                      </a:endParaRP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338 </a:t>
                      </a:r>
                      <a:endParaRPr lang="en-US" sz="900" b="0" i="0" u="none" strike="noStrike" dirty="0">
                        <a:solidFill>
                          <a:srgbClr val="000000"/>
                        </a:solidFill>
                        <a:effectLst/>
                        <a:latin typeface="+mn-lt"/>
                      </a:endParaRP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endParaRPr kumimoji="0" lang="en-US" sz="900" b="0" i="0" u="none" strike="noStrike" kern="1200" cap="none" normalizeH="0" baseline="0" dirty="0">
                        <a:ln>
                          <a:noFill/>
                        </a:ln>
                        <a:solidFill>
                          <a:srgbClr val="FF0000"/>
                        </a:solidFill>
                        <a:effectLst/>
                        <a:latin typeface="Arial" charset="0"/>
                        <a:ea typeface="+mn-ea"/>
                        <a:cs typeface="+mn-cs"/>
                      </a:endParaRPr>
                    </a:p>
                  </a:txBody>
                  <a:tcPr marL="0" marR="0" marT="0" marB="0" anchor="ctr">
                    <a:lnL>
                      <a:noFill/>
                    </a:lnL>
                    <a:lnR>
                      <a:noFill/>
                    </a:lnR>
                    <a:lnT w="9525" cap="flat" cmpd="sng" algn="ctr">
                      <a:noFill/>
                      <a:prstDash val="sysDot"/>
                      <a:round/>
                      <a:headEnd type="none" w="med" len="med"/>
                      <a:tailEnd type="none" w="med" len="med"/>
                    </a:lnT>
                    <a:lnB w="9525" cap="flat" cmpd="sng" algn="ctr">
                      <a:noFill/>
                      <a:prstDash val="sysDot"/>
                      <a:round/>
                      <a:headEnd type="none" w="med" len="med"/>
                      <a:tailEnd type="none" w="med" len="med"/>
                    </a:lnB>
                    <a:lnTlToBr>
                      <a:noFill/>
                    </a:lnTlToBr>
                    <a:lnBlToTr>
                      <a:noFill/>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United Parcel Service, Inc. Class B </a:t>
                      </a:r>
                      <a:endParaRPr lang="en-US" sz="900" b="0" i="0" u="none" strike="noStrike" dirty="0">
                        <a:solidFill>
                          <a:srgbClr val="000000"/>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Industrials </a:t>
                      </a:r>
                      <a:endParaRPr lang="en-US" sz="900" b="0" i="0" u="none" strike="noStrike" dirty="0">
                        <a:solidFill>
                          <a:srgbClr val="000000"/>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0.83 </a:t>
                      </a:r>
                      <a:endParaRPr lang="en-US" sz="900" b="0" i="0" u="none" strike="noStrike" dirty="0">
                        <a:solidFill>
                          <a:srgbClr val="000000"/>
                        </a:solidFill>
                        <a:effectLst/>
                        <a:latin typeface="+mn-lt"/>
                      </a:endParaRP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-140 </a:t>
                      </a:r>
                      <a:endParaRPr lang="en-US" sz="900" b="0" i="0" u="none" strike="noStrike" dirty="0">
                        <a:solidFill>
                          <a:srgbClr val="000000"/>
                        </a:solidFill>
                        <a:effectLst/>
                        <a:latin typeface="+mn-lt"/>
                      </a:endParaRP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87242">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Vertiv Holdings Co. </a:t>
                      </a:r>
                      <a:endParaRPr lang="en-US" sz="900" b="0" i="0" u="none" strike="noStrike" dirty="0">
                        <a:solidFill>
                          <a:srgbClr val="000000"/>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l" fontAlgn="b"/>
                      <a:r>
                        <a:rPr lang="en-US" sz="900" b="0" i="0" u="none" strike="noStrike">
                          <a:solidFill>
                            <a:schemeClr val="tx1"/>
                          </a:solidFill>
                          <a:effectLst/>
                          <a:latin typeface="+mn-lt"/>
                        </a:rPr>
                        <a:t>Industrials</a:t>
                      </a:r>
                      <a:endParaRPr lang="en-US" sz="900" b="0" i="0" u="none" strike="noStrike" dirty="0">
                        <a:solidFill>
                          <a:schemeClr val="tx1"/>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0.58 </a:t>
                      </a:r>
                      <a:endParaRPr lang="en-US" sz="900" b="0" i="0" u="none" strike="noStrike" dirty="0">
                        <a:solidFill>
                          <a:srgbClr val="000000"/>
                        </a:solidFill>
                        <a:effectLst/>
                        <a:latin typeface="+mn-lt"/>
                      </a:endParaRP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238 </a:t>
                      </a:r>
                      <a:endParaRPr lang="en-US" sz="900" b="0" i="0" u="none" strike="noStrike" dirty="0">
                        <a:solidFill>
                          <a:srgbClr val="000000"/>
                        </a:solidFill>
                        <a:effectLst/>
                        <a:latin typeface="+mn-lt"/>
                      </a:endParaRP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endParaRPr kumimoji="0" lang="en-US" sz="900" b="0" i="0" u="none" strike="noStrike" kern="1200" cap="none" normalizeH="0" baseline="0" dirty="0">
                        <a:ln>
                          <a:noFill/>
                        </a:ln>
                        <a:solidFill>
                          <a:srgbClr val="FF0000"/>
                        </a:solidFill>
                        <a:effectLst/>
                        <a:latin typeface="Arial" charset="0"/>
                        <a:ea typeface="+mn-ea"/>
                        <a:cs typeface="+mn-cs"/>
                      </a:endParaRPr>
                    </a:p>
                  </a:txBody>
                  <a:tcPr marL="0" marR="0" marT="0" marB="0" anchor="ctr">
                    <a:lnL>
                      <a:noFill/>
                    </a:lnL>
                    <a:lnR>
                      <a:noFill/>
                    </a:lnR>
                    <a:lnT w="9525" cap="flat" cmpd="sng" algn="ctr">
                      <a:noFill/>
                      <a:prstDash val="sysDot"/>
                      <a:round/>
                      <a:headEnd type="none" w="med" len="med"/>
                      <a:tailEnd type="none" w="med" len="med"/>
                    </a:lnT>
                    <a:lnB w="9525" cap="flat" cmpd="sng" algn="ctr">
                      <a:noFill/>
                      <a:prstDash val="sysDot"/>
                      <a:round/>
                      <a:headEnd type="none" w="med" len="med"/>
                      <a:tailEnd type="none" w="med" len="med"/>
                    </a:lnB>
                    <a:lnTlToBr>
                      <a:noFill/>
                    </a:lnTlToBr>
                    <a:lnBlToTr>
                      <a:noFill/>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Broadcom, Inc. </a:t>
                      </a:r>
                      <a:endParaRPr lang="en-US" sz="900" b="0" i="0" u="none" strike="noStrike" dirty="0">
                        <a:solidFill>
                          <a:srgbClr val="000000"/>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Information Technology </a:t>
                      </a:r>
                      <a:endParaRPr lang="en-US" sz="900" b="0" i="0" u="none" strike="noStrike" dirty="0">
                        <a:solidFill>
                          <a:srgbClr val="000000"/>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-0.62 </a:t>
                      </a:r>
                      <a:endParaRPr lang="en-US" sz="900" b="0" i="0" u="none" strike="noStrike" dirty="0">
                        <a:solidFill>
                          <a:srgbClr val="000000"/>
                        </a:solidFill>
                        <a:effectLst/>
                        <a:latin typeface="+mn-lt"/>
                      </a:endParaRP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-123 </a:t>
                      </a:r>
                      <a:endParaRPr lang="en-US" sz="900" b="0" i="0" u="none" strike="noStrike" dirty="0">
                        <a:solidFill>
                          <a:srgbClr val="000000"/>
                        </a:solidFill>
                        <a:effectLst/>
                        <a:latin typeface="+mn-lt"/>
                      </a:endParaRP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87242">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Imperial Oil Ltd. </a:t>
                      </a:r>
                      <a:endParaRPr lang="en-US" sz="900" b="0" i="0" u="none" strike="noStrike" dirty="0">
                        <a:solidFill>
                          <a:srgbClr val="000000"/>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tc>
                  <a:txBody>
                    <a:bodyPr/>
                    <a:lstStyle/>
                    <a:p>
                      <a:pPr algn="l" fontAlgn="b"/>
                      <a:r>
                        <a:rPr lang="en-US" sz="900" b="0" i="0" u="none" strike="noStrike">
                          <a:solidFill>
                            <a:schemeClr val="tx1"/>
                          </a:solidFill>
                          <a:effectLst/>
                          <a:latin typeface="+mn-lt"/>
                        </a:rPr>
                        <a:t>Energy</a:t>
                      </a:r>
                      <a:endParaRPr lang="en-US" sz="900" b="0" i="0" u="none" strike="noStrike" dirty="0">
                        <a:solidFill>
                          <a:schemeClr val="tx1"/>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1.11 </a:t>
                      </a:r>
                      <a:endParaRPr lang="en-US" sz="900" b="0" i="0" u="none" strike="noStrike" dirty="0">
                        <a:solidFill>
                          <a:srgbClr val="000000"/>
                        </a:solidFill>
                        <a:effectLst/>
                        <a:latin typeface="+mn-lt"/>
                      </a:endParaRP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151 </a:t>
                      </a:r>
                      <a:endParaRPr lang="en-US" sz="900" b="0" i="0" u="none" strike="noStrike" dirty="0">
                        <a:solidFill>
                          <a:srgbClr val="000000"/>
                        </a:solidFill>
                        <a:effectLst/>
                        <a:latin typeface="+mn-lt"/>
                      </a:endParaRP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tc>
                  <a:txBody>
                    <a:bodyPr/>
                    <a:lstStyle/>
                    <a:p>
                      <a:pPr marL="0" algn="ctr" defTabSz="914400" rtl="0" eaLnBrk="1" fontAlgn="b" latinLnBrk="0" hangingPunct="1"/>
                      <a:endParaRPr kumimoji="0" lang="en-US" sz="900" b="0" i="0" u="none" strike="noStrike" kern="1200" cap="none" normalizeH="0" baseline="0" dirty="0">
                        <a:ln>
                          <a:noFill/>
                        </a:ln>
                        <a:solidFill>
                          <a:srgbClr val="FF0000"/>
                        </a:solidFill>
                        <a:effectLst/>
                        <a:latin typeface="Arial" charset="0"/>
                        <a:ea typeface="+mn-ea"/>
                        <a:cs typeface="+mn-cs"/>
                      </a:endParaRPr>
                    </a:p>
                  </a:txBody>
                  <a:tcPr marL="0" marR="0" marT="0" marB="0" anchor="ctr">
                    <a:lnL>
                      <a:noFill/>
                    </a:lnL>
                    <a:lnR>
                      <a:noFill/>
                    </a:lnR>
                    <a:lnT w="9525" cap="flat" cmpd="sng" algn="ctr">
                      <a:noFill/>
                      <a:prstDash val="sysDot"/>
                      <a:round/>
                      <a:headEnd type="none" w="med" len="med"/>
                      <a:tailEnd type="none" w="med" len="med"/>
                    </a:lnT>
                    <a:lnB w="9525" cap="flat" cmpd="sng" algn="ctr">
                      <a:noFill/>
                      <a:prstDash val="solid"/>
                      <a:round/>
                      <a:headEnd type="none" w="med" len="med"/>
                      <a:tailEnd type="none" w="med" len="med"/>
                    </a:lnB>
                    <a:lnTlToBr>
                      <a:noFill/>
                    </a:lnTlToBr>
                    <a:lnBlToTr>
                      <a:noFill/>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dirty="0">
                          <a:solidFill>
                            <a:schemeClr val="tx1"/>
                          </a:solidFill>
                          <a:effectLst/>
                          <a:latin typeface="+mn-lt"/>
                        </a:rPr>
                        <a:t>Comcast Corp. Class A </a:t>
                      </a:r>
                      <a:endParaRPr lang="en-US" sz="900" b="0" i="0" u="none" strike="noStrike" dirty="0">
                        <a:solidFill>
                          <a:srgbClr val="000000"/>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dirty="0">
                          <a:solidFill>
                            <a:schemeClr val="tx1"/>
                          </a:solidFill>
                          <a:effectLst/>
                          <a:latin typeface="+mn-lt"/>
                        </a:rPr>
                        <a:t>Communication Services </a:t>
                      </a:r>
                      <a:endParaRPr lang="en-US" sz="900" b="0" i="0" u="none" strike="noStrike" dirty="0">
                        <a:solidFill>
                          <a:srgbClr val="000000"/>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dirty="0">
                          <a:ln>
                            <a:noFill/>
                          </a:ln>
                          <a:solidFill>
                            <a:schemeClr val="tx1"/>
                          </a:solidFill>
                          <a:effectLst/>
                          <a:latin typeface="+mn-lt"/>
                          <a:ea typeface="+mn-ea"/>
                          <a:cs typeface="+mn-cs"/>
                        </a:rPr>
                        <a:t>1.12 </a:t>
                      </a:r>
                      <a:endParaRPr lang="en-US" sz="900" b="0" i="0" u="none" strike="noStrike" dirty="0">
                        <a:solidFill>
                          <a:srgbClr val="000000"/>
                        </a:solidFill>
                        <a:effectLst/>
                        <a:latin typeface="+mn-lt"/>
                      </a:endParaRP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dirty="0">
                          <a:ln>
                            <a:noFill/>
                          </a:ln>
                          <a:solidFill>
                            <a:schemeClr val="tx1"/>
                          </a:solidFill>
                          <a:effectLst/>
                          <a:latin typeface="+mn-lt"/>
                          <a:ea typeface="+mn-ea"/>
                          <a:cs typeface="+mn-cs"/>
                        </a:rPr>
                        <a:t>-112 </a:t>
                      </a:r>
                      <a:endParaRPr lang="en-US" sz="900" b="0" i="0" u="none" strike="noStrike" dirty="0">
                        <a:solidFill>
                          <a:srgbClr val="000000"/>
                        </a:solidFill>
                        <a:effectLst/>
                        <a:latin typeface="+mn-lt"/>
                      </a:endParaRP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sp>
        <p:nvSpPr>
          <p:cNvPr id="8" name="Text Box 21"/>
          <p:cNvSpPr txBox="1">
            <a:spLocks noChangeArrowheads="1"/>
          </p:cNvSpPr>
          <p:nvPr/>
        </p:nvSpPr>
        <p:spPr bwMode="auto">
          <a:xfrm>
            <a:off x="318982" y="5681059"/>
            <a:ext cx="6784582" cy="907941"/>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87763" tIns="45720" rIns="87763" bIns="4572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marL="0" marR="0" lvl="0" indent="0" algn="l" defTabSz="914400" rtl="0" eaLnBrk="1" fontAlgn="auto" latinLnBrk="0" hangingPunct="1">
              <a:lnSpc>
                <a:spcPct val="100000"/>
              </a:lnSpc>
              <a:spcBef>
                <a:spcPts val="300"/>
              </a:spcBef>
              <a:spcAft>
                <a:spcPts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Arial" pitchFamily="34" charset="0"/>
                <a:ea typeface="+mn-ea"/>
                <a:cs typeface="+mn-cs"/>
              </a:rPr>
              <a:t>While this review mainly outlines drivers for the trailing three years, our buy and sell decisions are typically based on the longer-term prospects for stocks and not on short time periods.</a:t>
            </a:r>
          </a:p>
          <a:p>
            <a:pPr marL="0" marR="0" lvl="0" indent="0" algn="l" defTabSz="914400" rtl="0" eaLnBrk="1" fontAlgn="auto" latinLnBrk="0" hangingPunct="1">
              <a:lnSpc>
                <a:spcPct val="100000"/>
              </a:lnSpc>
              <a:spcBef>
                <a:spcPts val="300"/>
              </a:spcBef>
              <a:spcAft>
                <a:spcPts val="0"/>
              </a:spcAft>
              <a:buClrTx/>
              <a:buSzTx/>
              <a:buFontTx/>
              <a:buNone/>
              <a:tabLst/>
              <a:defRPr/>
            </a:pPr>
            <a:r>
              <a:rPr kumimoji="0" lang="en-US" sz="800" b="1" i="0" u="none" strike="noStrike" kern="1200" cap="none" spc="0" normalizeH="0" baseline="0" noProof="0" dirty="0">
                <a:ln>
                  <a:noFill/>
                </a:ln>
                <a:solidFill>
                  <a:srgbClr val="000000"/>
                </a:solidFill>
                <a:effectLst/>
                <a:uLnTx/>
                <a:uFillTx/>
                <a:latin typeface="Arial" pitchFamily="34" charset="0"/>
                <a:ea typeface="+mn-ea"/>
                <a:cs typeface="+mn-cs"/>
              </a:rPr>
              <a:t>Performance data shown represents past performance and is no guarantee of future results. Investment return and principal value of an investment will fluctuate; therefore, you may have a gain or loss when you sell your shares. Current performance may be higher or lower than that quoted.</a:t>
            </a:r>
          </a:p>
          <a:p>
            <a:pPr marL="0" marR="0" lvl="0" indent="0" algn="l" defTabSz="914400" rtl="0" eaLnBrk="1" fontAlgn="auto" latinLnBrk="0" hangingPunct="1">
              <a:lnSpc>
                <a:spcPct val="100000"/>
              </a:lnSpc>
              <a:spcBef>
                <a:spcPts val="300"/>
              </a:spcBef>
              <a:spcAft>
                <a:spcPts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Arial" pitchFamily="34" charset="0"/>
                <a:ea typeface="+mn-ea"/>
                <a:cs typeface="+mn-cs"/>
              </a:rPr>
              <a:t>Source: Fidelity Investments.</a:t>
            </a:r>
          </a:p>
        </p:txBody>
      </p:sp>
    </p:spTree>
    <p:extLst>
      <p:ext uri="{BB962C8B-B14F-4D97-AF65-F5344CB8AC3E}">
        <p14:creationId xmlns:p14="http://schemas.microsoft.com/office/powerpoint/2010/main" val="2896622107"/>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1"/>
          <p:cNvGraphicFramePr>
            <a:graphicFrameLocks noGrp="1"/>
          </p:cNvGraphicFramePr>
          <p:nvPr/>
        </p:nvGraphicFramePr>
        <p:xfrm>
          <a:off x="414067" y="1432560"/>
          <a:ext cx="7759741" cy="3157886"/>
        </p:xfrm>
        <a:graphic>
          <a:graphicData uri="http://schemas.openxmlformats.org/drawingml/2006/table">
            <a:tbl>
              <a:tblPr firstRow="1" bandRow="1">
                <a:tableStyleId>{5C22544A-7EE6-4342-B048-85BDC9FD1C3A}</a:tableStyleId>
              </a:tblPr>
              <a:tblGrid>
                <a:gridCol w="1106424">
                  <a:extLst>
                    <a:ext uri="{9D8B030D-6E8A-4147-A177-3AD203B41FA5}">
                      <a16:colId xmlns:a16="http://schemas.microsoft.com/office/drawing/2014/main" val="20000"/>
                    </a:ext>
                  </a:extLst>
                </a:gridCol>
                <a:gridCol w="604847">
                  <a:extLst>
                    <a:ext uri="{9D8B030D-6E8A-4147-A177-3AD203B41FA5}">
                      <a16:colId xmlns:a16="http://schemas.microsoft.com/office/drawing/2014/main" val="20001"/>
                    </a:ext>
                  </a:extLst>
                </a:gridCol>
                <a:gridCol w="604847">
                  <a:extLst>
                    <a:ext uri="{9D8B030D-6E8A-4147-A177-3AD203B41FA5}">
                      <a16:colId xmlns:a16="http://schemas.microsoft.com/office/drawing/2014/main" val="20002"/>
                    </a:ext>
                  </a:extLst>
                </a:gridCol>
                <a:gridCol w="604847">
                  <a:extLst>
                    <a:ext uri="{9D8B030D-6E8A-4147-A177-3AD203B41FA5}">
                      <a16:colId xmlns:a16="http://schemas.microsoft.com/office/drawing/2014/main" val="20003"/>
                    </a:ext>
                  </a:extLst>
                </a:gridCol>
                <a:gridCol w="604847">
                  <a:extLst>
                    <a:ext uri="{9D8B030D-6E8A-4147-A177-3AD203B41FA5}">
                      <a16:colId xmlns:a16="http://schemas.microsoft.com/office/drawing/2014/main" val="20004"/>
                    </a:ext>
                  </a:extLst>
                </a:gridCol>
                <a:gridCol w="604847">
                  <a:extLst>
                    <a:ext uri="{9D8B030D-6E8A-4147-A177-3AD203B41FA5}">
                      <a16:colId xmlns:a16="http://schemas.microsoft.com/office/drawing/2014/main" val="20005"/>
                    </a:ext>
                  </a:extLst>
                </a:gridCol>
                <a:gridCol w="604847">
                  <a:extLst>
                    <a:ext uri="{9D8B030D-6E8A-4147-A177-3AD203B41FA5}">
                      <a16:colId xmlns:a16="http://schemas.microsoft.com/office/drawing/2014/main" val="20006"/>
                    </a:ext>
                  </a:extLst>
                </a:gridCol>
                <a:gridCol w="604847">
                  <a:extLst>
                    <a:ext uri="{9D8B030D-6E8A-4147-A177-3AD203B41FA5}">
                      <a16:colId xmlns:a16="http://schemas.microsoft.com/office/drawing/2014/main" val="20007"/>
                    </a:ext>
                  </a:extLst>
                </a:gridCol>
                <a:gridCol w="604847">
                  <a:extLst>
                    <a:ext uri="{9D8B030D-6E8A-4147-A177-3AD203B41FA5}">
                      <a16:colId xmlns:a16="http://schemas.microsoft.com/office/drawing/2014/main" val="20008"/>
                    </a:ext>
                  </a:extLst>
                </a:gridCol>
                <a:gridCol w="604847">
                  <a:extLst>
                    <a:ext uri="{9D8B030D-6E8A-4147-A177-3AD203B41FA5}">
                      <a16:colId xmlns:a16="http://schemas.microsoft.com/office/drawing/2014/main" val="20009"/>
                    </a:ext>
                  </a:extLst>
                </a:gridCol>
                <a:gridCol w="604847">
                  <a:extLst>
                    <a:ext uri="{9D8B030D-6E8A-4147-A177-3AD203B41FA5}">
                      <a16:colId xmlns:a16="http://schemas.microsoft.com/office/drawing/2014/main" val="20010"/>
                    </a:ext>
                  </a:extLst>
                </a:gridCol>
                <a:gridCol w="604847">
                  <a:extLst>
                    <a:ext uri="{9D8B030D-6E8A-4147-A177-3AD203B41FA5}">
                      <a16:colId xmlns:a16="http://schemas.microsoft.com/office/drawing/2014/main" val="20011"/>
                    </a:ext>
                  </a:extLst>
                </a:gridCol>
              </a:tblGrid>
              <a:tr h="2554382">
                <a:tc>
                  <a:txBody>
                    <a:bodyPr/>
                    <a:lstStyle/>
                    <a:p>
                      <a:pPr algn="l"/>
                      <a:endParaRPr lang="en-US" sz="800" b="0" dirty="0">
                        <a:solidFill>
                          <a:schemeClr val="tx1"/>
                        </a:solidFill>
                        <a:latin typeface="Arial" pitchFamily="34" charset="0"/>
                        <a:cs typeface="Arial" pitchFamily="34" charset="0"/>
                      </a:endParaRPr>
                    </a:p>
                  </a:txBody>
                  <a:tcPr anchor="ctr">
                    <a:lnL w="12700" cmpd="sng">
                      <a:noFill/>
                    </a:lnL>
                    <a:lnR w="12700" cmpd="sng">
                      <a:noFill/>
                    </a:lnR>
                    <a:lnT w="127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800" b="0" dirty="0">
                        <a:solidFill>
                          <a:schemeClr val="tx1"/>
                        </a:solidFill>
                        <a:latin typeface="Arial" pitchFamily="34" charset="0"/>
                        <a:cs typeface="Arial" pitchFamily="34" charset="0"/>
                      </a:endParaRPr>
                    </a:p>
                  </a:txBody>
                  <a:tcPr anchor="ctr">
                    <a:lnL w="12700" cmpd="sng">
                      <a:noFill/>
                    </a:lnL>
                    <a:lnR w="9525" cap="flat" cmpd="sng" algn="ctr">
                      <a:solidFill>
                        <a:srgbClr val="999999"/>
                      </a:solidFill>
                      <a:prstDash val="sysDot"/>
                      <a:round/>
                      <a:headEnd type="none" w="med" len="med"/>
                      <a:tailEnd type="none" w="med" len="med"/>
                    </a:lnR>
                    <a:lnT w="127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800" b="0" dirty="0">
                        <a:solidFill>
                          <a:schemeClr val="tx1"/>
                        </a:solidFill>
                        <a:latin typeface="Arial" pitchFamily="34" charset="0"/>
                        <a:cs typeface="Arial" pitchFamily="34" charset="0"/>
                      </a:endParaRPr>
                    </a:p>
                  </a:txBody>
                  <a:tcPr anchor="ctr">
                    <a:lnL w="9525" cap="flat" cmpd="sng" algn="ctr">
                      <a:solidFill>
                        <a:srgbClr val="999999"/>
                      </a:solidFill>
                      <a:prstDash val="sysDot"/>
                      <a:round/>
                      <a:headEnd type="none" w="med" len="med"/>
                      <a:tailEnd type="none" w="med" len="med"/>
                    </a:lnL>
                    <a:lnR w="9525" cap="flat" cmpd="sng" algn="ctr">
                      <a:solidFill>
                        <a:srgbClr val="999999"/>
                      </a:solidFill>
                      <a:prstDash val="sysDot"/>
                      <a:round/>
                      <a:headEnd type="none" w="med" len="med"/>
                      <a:tailEnd type="none" w="med" len="med"/>
                    </a:lnR>
                    <a:lnT w="127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800" b="0" dirty="0">
                        <a:solidFill>
                          <a:schemeClr val="tx1"/>
                        </a:solidFill>
                        <a:latin typeface="Arial" pitchFamily="34" charset="0"/>
                        <a:cs typeface="Arial" pitchFamily="34" charset="0"/>
                      </a:endParaRPr>
                    </a:p>
                  </a:txBody>
                  <a:tcPr anchor="ctr">
                    <a:lnL w="9525" cap="flat" cmpd="sng" algn="ctr">
                      <a:solidFill>
                        <a:srgbClr val="999999"/>
                      </a:solidFill>
                      <a:prstDash val="sysDot"/>
                      <a:round/>
                      <a:headEnd type="none" w="med" len="med"/>
                      <a:tailEnd type="none" w="med" len="med"/>
                    </a:lnL>
                    <a:lnR w="9525" cap="flat" cmpd="sng" algn="ctr">
                      <a:solidFill>
                        <a:srgbClr val="999999"/>
                      </a:solidFill>
                      <a:prstDash val="sysDot"/>
                      <a:round/>
                      <a:headEnd type="none" w="med" len="med"/>
                      <a:tailEnd type="none" w="med" len="med"/>
                    </a:lnR>
                    <a:lnT w="127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800" b="0" dirty="0">
                        <a:solidFill>
                          <a:schemeClr val="tx1"/>
                        </a:solidFill>
                        <a:latin typeface="Arial" pitchFamily="34" charset="0"/>
                        <a:cs typeface="Arial" pitchFamily="34" charset="0"/>
                      </a:endParaRPr>
                    </a:p>
                  </a:txBody>
                  <a:tcPr anchor="ctr">
                    <a:lnL w="9525" cap="flat" cmpd="sng" algn="ctr">
                      <a:solidFill>
                        <a:srgbClr val="999999"/>
                      </a:solidFill>
                      <a:prstDash val="sysDot"/>
                      <a:round/>
                      <a:headEnd type="none" w="med" len="med"/>
                      <a:tailEnd type="none" w="med" len="med"/>
                    </a:lnL>
                    <a:lnR w="9525" cap="flat" cmpd="sng" algn="ctr">
                      <a:solidFill>
                        <a:srgbClr val="999999"/>
                      </a:solidFill>
                      <a:prstDash val="sysDot"/>
                      <a:round/>
                      <a:headEnd type="none" w="med" len="med"/>
                      <a:tailEnd type="none" w="med" len="med"/>
                    </a:lnR>
                    <a:lnT w="127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800" b="0" dirty="0">
                        <a:solidFill>
                          <a:schemeClr val="tx1"/>
                        </a:solidFill>
                        <a:latin typeface="Arial" pitchFamily="34" charset="0"/>
                        <a:cs typeface="Arial" pitchFamily="34" charset="0"/>
                      </a:endParaRPr>
                    </a:p>
                  </a:txBody>
                  <a:tcPr anchor="ctr">
                    <a:lnL w="9525" cap="flat" cmpd="sng" algn="ctr">
                      <a:solidFill>
                        <a:srgbClr val="999999"/>
                      </a:solidFill>
                      <a:prstDash val="sysDot"/>
                      <a:round/>
                      <a:headEnd type="none" w="med" len="med"/>
                      <a:tailEnd type="none" w="med" len="med"/>
                    </a:lnL>
                    <a:lnR w="9525" cap="flat" cmpd="sng" algn="ctr">
                      <a:solidFill>
                        <a:srgbClr val="999999"/>
                      </a:solidFill>
                      <a:prstDash val="sysDot"/>
                      <a:round/>
                      <a:headEnd type="none" w="med" len="med"/>
                      <a:tailEnd type="none" w="med" len="med"/>
                    </a:lnR>
                    <a:lnT w="127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800" b="0" dirty="0">
                        <a:solidFill>
                          <a:schemeClr val="tx1"/>
                        </a:solidFill>
                        <a:latin typeface="Arial" pitchFamily="34" charset="0"/>
                        <a:cs typeface="Arial" pitchFamily="34" charset="0"/>
                      </a:endParaRPr>
                    </a:p>
                  </a:txBody>
                  <a:tcPr anchor="ctr">
                    <a:lnL w="9525" cap="flat" cmpd="sng" algn="ctr">
                      <a:solidFill>
                        <a:srgbClr val="999999"/>
                      </a:solidFill>
                      <a:prstDash val="sysDot"/>
                      <a:round/>
                      <a:headEnd type="none" w="med" len="med"/>
                      <a:tailEnd type="none" w="med" len="med"/>
                    </a:lnL>
                    <a:lnR w="9525" cap="flat" cmpd="sng" algn="ctr">
                      <a:solidFill>
                        <a:srgbClr val="999999"/>
                      </a:solidFill>
                      <a:prstDash val="sysDot"/>
                      <a:round/>
                      <a:headEnd type="none" w="med" len="med"/>
                      <a:tailEnd type="none" w="med" len="med"/>
                    </a:lnR>
                    <a:lnT w="127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800" b="0" dirty="0">
                        <a:solidFill>
                          <a:schemeClr val="tx1"/>
                        </a:solidFill>
                        <a:latin typeface="Arial" pitchFamily="34" charset="0"/>
                        <a:cs typeface="Arial" pitchFamily="34" charset="0"/>
                      </a:endParaRPr>
                    </a:p>
                  </a:txBody>
                  <a:tcPr anchor="ctr">
                    <a:lnL w="9525" cap="flat" cmpd="sng" algn="ctr">
                      <a:solidFill>
                        <a:srgbClr val="999999"/>
                      </a:solidFill>
                      <a:prstDash val="sysDot"/>
                      <a:round/>
                      <a:headEnd type="none" w="med" len="med"/>
                      <a:tailEnd type="none" w="med" len="med"/>
                    </a:lnL>
                    <a:lnR w="9525" cap="flat" cmpd="sng" algn="ctr">
                      <a:solidFill>
                        <a:srgbClr val="999999"/>
                      </a:solidFill>
                      <a:prstDash val="sysDot"/>
                      <a:round/>
                      <a:headEnd type="none" w="med" len="med"/>
                      <a:tailEnd type="none" w="med" len="med"/>
                    </a:lnR>
                    <a:lnT w="127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800" b="0" dirty="0">
                        <a:solidFill>
                          <a:schemeClr val="tx1"/>
                        </a:solidFill>
                        <a:latin typeface="Arial" pitchFamily="34" charset="0"/>
                        <a:cs typeface="Arial" pitchFamily="34" charset="0"/>
                      </a:endParaRPr>
                    </a:p>
                  </a:txBody>
                  <a:tcPr anchor="ctr">
                    <a:lnL w="9525" cap="flat" cmpd="sng" algn="ctr">
                      <a:solidFill>
                        <a:srgbClr val="999999"/>
                      </a:solidFill>
                      <a:prstDash val="sysDot"/>
                      <a:round/>
                      <a:headEnd type="none" w="med" len="med"/>
                      <a:tailEnd type="none" w="med" len="med"/>
                    </a:lnL>
                    <a:lnR w="9525" cap="flat" cmpd="sng" algn="ctr">
                      <a:solidFill>
                        <a:srgbClr val="999999"/>
                      </a:solidFill>
                      <a:prstDash val="sysDot"/>
                      <a:round/>
                      <a:headEnd type="none" w="med" len="med"/>
                      <a:tailEnd type="none" w="med" len="med"/>
                    </a:lnR>
                    <a:lnT w="127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800" b="0" dirty="0">
                        <a:solidFill>
                          <a:schemeClr val="tx1"/>
                        </a:solidFill>
                        <a:latin typeface="Arial" pitchFamily="34" charset="0"/>
                        <a:cs typeface="Arial" pitchFamily="34" charset="0"/>
                      </a:endParaRPr>
                    </a:p>
                  </a:txBody>
                  <a:tcPr anchor="ctr">
                    <a:lnL w="9525" cap="flat" cmpd="sng" algn="ctr">
                      <a:solidFill>
                        <a:srgbClr val="999999"/>
                      </a:solidFill>
                      <a:prstDash val="sysDot"/>
                      <a:round/>
                      <a:headEnd type="none" w="med" len="med"/>
                      <a:tailEnd type="none" w="med" len="med"/>
                    </a:lnL>
                    <a:lnR w="9525" cap="flat" cmpd="sng" algn="ctr">
                      <a:solidFill>
                        <a:srgbClr val="999999"/>
                      </a:solidFill>
                      <a:prstDash val="sysDot"/>
                      <a:round/>
                      <a:headEnd type="none" w="med" len="med"/>
                      <a:tailEnd type="none" w="med" len="med"/>
                    </a:lnR>
                    <a:lnT w="127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800" b="0" dirty="0">
                        <a:solidFill>
                          <a:schemeClr val="tx1"/>
                        </a:solidFill>
                        <a:latin typeface="Arial" pitchFamily="34" charset="0"/>
                        <a:cs typeface="Arial" pitchFamily="34" charset="0"/>
                      </a:endParaRPr>
                    </a:p>
                  </a:txBody>
                  <a:tcPr anchor="ctr">
                    <a:lnL w="9525" cap="flat" cmpd="sng" algn="ctr">
                      <a:solidFill>
                        <a:srgbClr val="999999"/>
                      </a:solidFill>
                      <a:prstDash val="sysDot"/>
                      <a:round/>
                      <a:headEnd type="none" w="med" len="med"/>
                      <a:tailEnd type="none" w="med" len="med"/>
                    </a:lnL>
                    <a:lnR w="9525" cap="flat" cmpd="sng" algn="ctr">
                      <a:solidFill>
                        <a:srgbClr val="999999"/>
                      </a:solidFill>
                      <a:prstDash val="sysDot"/>
                      <a:round/>
                      <a:headEnd type="none" w="med" len="med"/>
                      <a:tailEnd type="none" w="med" len="med"/>
                    </a:lnR>
                    <a:lnT w="127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800" b="0" dirty="0">
                        <a:solidFill>
                          <a:schemeClr val="tx1"/>
                        </a:solidFill>
                        <a:latin typeface="Arial" pitchFamily="34" charset="0"/>
                        <a:cs typeface="Arial" pitchFamily="34" charset="0"/>
                      </a:endParaRPr>
                    </a:p>
                  </a:txBody>
                  <a:tcPr anchor="ctr">
                    <a:lnL w="9525" cap="flat" cmpd="sng" algn="ctr">
                      <a:solidFill>
                        <a:srgbClr val="999999"/>
                      </a:solidFill>
                      <a:prstDash val="sysDot"/>
                      <a:round/>
                      <a:headEnd type="none" w="med" len="med"/>
                      <a:tailEnd type="none" w="med" len="med"/>
                    </a:lnL>
                    <a:lnR w="9525" cap="flat" cmpd="sng" algn="ctr">
                      <a:solidFill>
                        <a:srgbClr val="999999"/>
                      </a:solidFill>
                      <a:prstDash val="sysDot"/>
                      <a:round/>
                      <a:headEnd type="none" w="med" len="med"/>
                      <a:tailEnd type="none" w="med" len="med"/>
                    </a:lnR>
                    <a:lnT w="127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01752">
                <a:tc>
                  <a:txBody>
                    <a:bodyPr/>
                    <a:lstStyle/>
                    <a:p>
                      <a:pPr algn="l"/>
                      <a:r>
                        <a:rPr lang="en-US" sz="800" b="0" dirty="0">
                          <a:solidFill>
                            <a:schemeClr val="tx1"/>
                          </a:solidFill>
                          <a:latin typeface="Arial" pitchFamily="34" charset="0"/>
                          <a:cs typeface="Arial" pitchFamily="34" charset="0"/>
                        </a:rPr>
                        <a:t>Beginning           </a:t>
                      </a:r>
                      <a:r>
                        <a:rPr lang="en-US" sz="800" b="0" baseline="0" dirty="0">
                          <a:solidFill>
                            <a:schemeClr val="tx1"/>
                          </a:solidFill>
                          <a:latin typeface="Arial" pitchFamily="34" charset="0"/>
                          <a:cs typeface="Arial" pitchFamily="34" charset="0"/>
                        </a:rPr>
                        <a:t>Relative Weight (%)</a:t>
                      </a:r>
                      <a:endParaRPr lang="en-US" sz="800" b="0" dirty="0">
                        <a:solidFill>
                          <a:schemeClr val="tx1"/>
                        </a:solidFill>
                        <a:latin typeface="Arial" pitchFamily="34" charset="0"/>
                        <a:cs typeface="Arial" pitchFamily="34" charset="0"/>
                      </a:endParaRPr>
                    </a:p>
                  </a:txBody>
                  <a:tcPr marL="45720" marR="0" marT="0"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solidFill>
                      <a:prstDash val="sysDot"/>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7.2</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solidFill>
                      <a:prstDash val="sysDot"/>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5.3</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solidFill>
                      <a:prstDash val="sysDot"/>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1.5</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solidFill>
                      <a:prstDash val="sysDot"/>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-6.1</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solidFill>
                      <a:prstDash val="sysDot"/>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5.8</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solidFill>
                      <a:prstDash val="sysDot"/>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-1.7</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solidFill>
                      <a:prstDash val="sysDot"/>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-0.2</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solidFill>
                      <a:prstDash val="sysDot"/>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-2.3</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solidFill>
                      <a:prstDash val="sysDot"/>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-0.3</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solidFill>
                      <a:prstDash val="sysDot"/>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-2.4</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solidFill>
                      <a:prstDash val="sysDot"/>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-7.8</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solidFill>
                      <a:prstDash val="sysDot"/>
                      <a:round/>
                      <a:headEnd type="none" w="med" len="med"/>
                      <a:tailEnd type="none" w="med" len="med"/>
                    </a:lnB>
                    <a:lnTlToBr w="12700" cmpd="sng">
                      <a:noFill/>
                      <a:prstDash val="solid"/>
                    </a:lnTlToBr>
                    <a:lnBlToTr w="12700" cmpd="sng">
                      <a:noFill/>
                      <a:prstDash val="solid"/>
                    </a:lnBlToTr>
                    <a:solidFill>
                      <a:srgbClr val="EAEAEA"/>
                    </a:solidFill>
                  </a:tcPr>
                </a:tc>
                <a:extLst>
                  <a:ext uri="{0D108BD9-81ED-4DB2-BD59-A6C34878D82A}">
                    <a16:rowId xmlns:a16="http://schemas.microsoft.com/office/drawing/2014/main" val="10001"/>
                  </a:ext>
                </a:extLst>
              </a:tr>
              <a:tr h="301752">
                <a:tc>
                  <a:txBody>
                    <a:bodyPr/>
                    <a:lstStyle/>
                    <a:p>
                      <a:pPr algn="l"/>
                      <a:r>
                        <a:rPr lang="en-US" sz="800" dirty="0">
                          <a:solidFill>
                            <a:schemeClr val="tx1"/>
                          </a:solidFill>
                          <a:latin typeface="Arial" pitchFamily="34" charset="0"/>
                          <a:cs typeface="Arial" pitchFamily="34" charset="0"/>
                        </a:rPr>
                        <a:t>Ending                   Relative Weight (%)</a:t>
                      </a:r>
                    </a:p>
                  </a:txBody>
                  <a:tcPr marL="45720" marR="0" marT="0"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solidFill>
                      <a:prstDash val="sysDot"/>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8.6</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solidFill>
                      <a:prstDash val="sysDot"/>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6.0</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solidFill>
                      <a:prstDash val="sysDot"/>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0.3</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solidFill>
                      <a:prstDash val="sysDot"/>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-4.2</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solidFill>
                      <a:prstDash val="sysDot"/>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-0.3</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solidFill>
                      <a:prstDash val="sysDot"/>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-1.4</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solidFill>
                      <a:prstDash val="sysDot"/>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-0.7</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solidFill>
                      <a:prstDash val="sysDot"/>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-1.7</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solidFill>
                      <a:prstDash val="sysDot"/>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0.0</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solidFill>
                      <a:prstDash val="sysDot"/>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a:solidFill>
                            <a:schemeClr val="tx1"/>
                          </a:solidFill>
                        </a:rPr>
                        <a:t>-0.7</a:t>
                      </a:r>
                      <a:endParaRPr lang="en-US" sz="800" dirty="0">
                        <a:solidFill>
                          <a:schemeClr val="tx1"/>
                        </a:solidFill>
                      </a:endParaRP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solidFill>
                      <a:prstDash val="sysDot"/>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EAEAEA"/>
                    </a:solidFill>
                  </a:tcPr>
                </a:tc>
                <a:tc>
                  <a:txBody>
                    <a:bodyPr/>
                    <a:lstStyle/>
                    <a:p>
                      <a:pPr algn="ctr"/>
                      <a:r>
                        <a:rPr lang="en-US" sz="800" dirty="0">
                          <a:solidFill>
                            <a:schemeClr val="tx1"/>
                          </a:solidFill>
                        </a:rPr>
                        <a:t>-10.0</a:t>
                      </a:r>
                    </a:p>
                  </a:txBody>
                  <a:tcPr marL="9525" marR="9525" marT="9525"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solidFill>
                      <a:prstDash val="sysDot"/>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EAEAEA"/>
                    </a:solidFill>
                  </a:tcPr>
                </a:tc>
                <a:extLst>
                  <a:ext uri="{0D108BD9-81ED-4DB2-BD59-A6C34878D82A}">
                    <a16:rowId xmlns:a16="http://schemas.microsoft.com/office/drawing/2014/main" val="10002"/>
                  </a:ext>
                </a:extLst>
              </a:tr>
            </a:tbl>
          </a:graphicData>
        </a:graphic>
      </p:graphicFrame>
      <p:sp>
        <p:nvSpPr>
          <p:cNvPr id="10" name="Rectangle 9"/>
          <p:cNvSpPr/>
          <p:nvPr/>
        </p:nvSpPr>
        <p:spPr bwMode="auto">
          <a:xfrm>
            <a:off x="908893" y="1432560"/>
            <a:ext cx="612648" cy="2560320"/>
          </a:xfrm>
          <a:prstGeom prst="rect">
            <a:avLst/>
          </a:prstGeom>
          <a:solidFill>
            <a:srgbClr val="DDDDDD"/>
          </a:solidFill>
          <a:ln w="9525" cap="flat" cmpd="sng" algn="ctr">
            <a:noFill/>
            <a:prstDash val="solid"/>
            <a:round/>
            <a:headEnd type="none" w="med" len="med"/>
            <a:tailEnd type="none" w="med" len="med"/>
          </a:ln>
          <a:effectLst/>
        </p:spPr>
        <p:txBody>
          <a:bodyPr vert="horz" wrap="none" lIns="91429" tIns="45714" rIns="91429" bIns="45714" numCol="1" anchor="ctr"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100" b="0" i="0" u="none" strike="noStrike" kern="1200" cap="none" spc="0" normalizeH="0" baseline="0" noProof="0" dirty="0">
              <a:ln>
                <a:noFill/>
              </a:ln>
              <a:solidFill>
                <a:srgbClr val="172934"/>
              </a:solidFill>
              <a:effectLst/>
              <a:uLnTx/>
              <a:uFillTx/>
              <a:latin typeface="Arial"/>
              <a:ea typeface="+mn-ea"/>
              <a:cs typeface="+mn-cs"/>
            </a:endParaRPr>
          </a:p>
        </p:txBody>
      </p:sp>
      <p:graphicFrame>
        <p:nvGraphicFramePr>
          <p:cNvPr id="11" name="Object 4"/>
          <p:cNvGraphicFramePr>
            <a:graphicFrameLocks noChangeAspect="1"/>
          </p:cNvGraphicFramePr>
          <p:nvPr/>
        </p:nvGraphicFramePr>
        <p:xfrm>
          <a:off x="336503" y="232939"/>
          <a:ext cx="7936227" cy="3587533"/>
        </p:xfrm>
        <a:graphic>
          <a:graphicData uri="http://schemas.openxmlformats.org/drawingml/2006/chart">
            <c:chart xmlns:c="http://schemas.openxmlformats.org/drawingml/2006/chart" xmlns:r="http://schemas.openxmlformats.org/officeDocument/2006/relationships" r:id="rId3"/>
          </a:graphicData>
        </a:graphic>
      </p:graphicFrame>
      <p:sp>
        <p:nvSpPr>
          <p:cNvPr id="1027" name="Title 1"/>
          <p:cNvSpPr>
            <a:spLocks noGrp="1"/>
          </p:cNvSpPr>
          <p:nvPr>
            <p:ph type="title"/>
          </p:nvPr>
        </p:nvSpPr>
        <p:spPr/>
        <p:txBody>
          <a:bodyPr/>
          <a:lstStyle/>
          <a:p>
            <a:r>
              <a:rPr lang="en-US" dirty="0"/>
              <a:t>Annualized Performance Attribution: Trailing 5 Years</a:t>
            </a:r>
            <a:br>
              <a:rPr lang="en-US" dirty="0"/>
            </a:br>
            <a:r>
              <a:rPr lang="en-US" sz="1600" b="1" dirty="0">
                <a:solidFill>
                  <a:srgbClr val="768692"/>
                </a:solidFill>
              </a:rPr>
              <a:t>By sector, April 1, 2021–March 31, 2026</a:t>
            </a:r>
          </a:p>
        </p:txBody>
      </p:sp>
      <p:sp>
        <p:nvSpPr>
          <p:cNvPr id="3" name="Slide Number Placeholder 2"/>
          <p:cNvSpPr>
            <a:spLocks noGrp="1"/>
          </p:cNvSpPr>
          <p:nvPr>
            <p:ph type="sldNum" sz="quarter" idx="14"/>
          </p:nvPr>
        </p:nvSpPr>
        <p:spPr/>
        <p:txBody>
          <a:bodyPr/>
          <a:lstStyle/>
          <a:p>
            <a:pPr marL="0" marR="0" lvl="0" indent="0" algn="r" defTabSz="914400" rtl="0" eaLnBrk="0" fontAlgn="auto" latinLnBrk="0" hangingPunct="0">
              <a:lnSpc>
                <a:spcPct val="100000"/>
              </a:lnSpc>
              <a:spcBef>
                <a:spcPts val="0"/>
              </a:spcBef>
              <a:spcAft>
                <a:spcPts val="0"/>
              </a:spcAft>
              <a:buClrTx/>
              <a:buSzTx/>
              <a:buFontTx/>
              <a:buNone/>
              <a:tabLst/>
              <a:defRPr/>
            </a:pPr>
            <a:fld id="{E6474CC2-1230-4213-AD1A-4B2FEEABA7A1}" type="slidenum">
              <a:rPr kumimoji="0" lang="en-US" sz="800" b="1" i="0" u="none" strike="noStrike" kern="1200" cap="none" spc="0" normalizeH="0" baseline="0" noProof="0" smtClean="0">
                <a:ln>
                  <a:noFill/>
                </a:ln>
                <a:solidFill>
                  <a:srgbClr val="000000"/>
                </a:solidFill>
                <a:effectLst/>
                <a:uLnTx/>
                <a:uFillTx/>
                <a:latin typeface="Arial" charset="0"/>
                <a:ea typeface="ＭＳ Ｐゴシック" charset="-128"/>
                <a:cs typeface="+mn-cs"/>
              </a:rPr>
              <a:pPr marL="0" marR="0" lvl="0" indent="0" algn="r" defTabSz="914400" rtl="0" eaLnBrk="0" fontAlgn="auto" latinLnBrk="0" hangingPunct="0">
                <a:lnSpc>
                  <a:spcPct val="100000"/>
                </a:lnSpc>
                <a:spcBef>
                  <a:spcPts val="0"/>
                </a:spcBef>
                <a:spcAft>
                  <a:spcPts val="0"/>
                </a:spcAft>
                <a:buClrTx/>
                <a:buSzTx/>
                <a:buFontTx/>
                <a:buNone/>
                <a:tabLst/>
                <a:defRPr/>
              </a:pPr>
              <a:t>38</a:t>
            </a:fld>
            <a:endParaRPr kumimoji="0" lang="en-US" sz="800" b="1" i="0" u="none" strike="noStrike" kern="1200" cap="none" spc="0" normalizeH="0" baseline="0" noProof="0" dirty="0">
              <a:ln>
                <a:noFill/>
              </a:ln>
              <a:solidFill>
                <a:srgbClr val="000000"/>
              </a:solidFill>
              <a:effectLst/>
              <a:uLnTx/>
              <a:uFillTx/>
              <a:latin typeface="Arial" charset="0"/>
              <a:ea typeface="ＭＳ Ｐゴシック" charset="-128"/>
              <a:cs typeface="+mn-cs"/>
            </a:endParaRPr>
          </a:p>
        </p:txBody>
      </p:sp>
      <p:sp>
        <p:nvSpPr>
          <p:cNvPr id="2" name="Footer Placeholder 1"/>
          <p:cNvSpPr>
            <a:spLocks noGrp="1"/>
          </p:cNvSpPr>
          <p:nvPr>
            <p:ph type="ftr" sz="quarter" idx="17"/>
          </p:nvPr>
        </p:nvSpPr>
        <p:spPr>
          <a:xfrm>
            <a:off x="320675" y="6508750"/>
            <a:ext cx="3930650" cy="173038"/>
          </a:xfrm>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charset="0"/>
                <a:ea typeface="ＭＳ Ｐゴシック" charset="-128"/>
                <a:cs typeface="+mn-cs"/>
              </a:rPr>
              <a:t>For institutional use only.</a:t>
            </a:r>
            <a:endParaRPr kumimoji="0" lang="en-US" sz="800" b="0" i="0" u="none" strike="noStrike" kern="1200" cap="none" spc="0" normalizeH="0" baseline="0" noProof="0" dirty="0">
              <a:ln>
                <a:noFill/>
              </a:ln>
              <a:solidFill>
                <a:srgbClr val="000000"/>
              </a:solidFill>
              <a:effectLst/>
              <a:uLnTx/>
              <a:uFillTx/>
              <a:latin typeface="Arial" charset="0"/>
              <a:ea typeface="ＭＳ Ｐゴシック" charset="-128"/>
              <a:cs typeface="+mn-cs"/>
            </a:endParaRPr>
          </a:p>
        </p:txBody>
      </p:sp>
      <p:graphicFrame>
        <p:nvGraphicFramePr>
          <p:cNvPr id="13" name="Table 12"/>
          <p:cNvGraphicFramePr>
            <a:graphicFrameLocks noGrp="1"/>
          </p:cNvGraphicFramePr>
          <p:nvPr/>
        </p:nvGraphicFramePr>
        <p:xfrm>
          <a:off x="414067" y="4632960"/>
          <a:ext cx="7763254" cy="472440"/>
        </p:xfrm>
        <a:graphic>
          <a:graphicData uri="http://schemas.openxmlformats.org/drawingml/2006/table">
            <a:tbl>
              <a:tblPr firstRow="1" bandRow="1">
                <a:tableStyleId>{5C22544A-7EE6-4342-B048-85BDC9FD1C3A}</a:tableStyleId>
              </a:tblPr>
              <a:tblGrid>
                <a:gridCol w="1475019">
                  <a:extLst>
                    <a:ext uri="{9D8B030D-6E8A-4147-A177-3AD203B41FA5}">
                      <a16:colId xmlns:a16="http://schemas.microsoft.com/office/drawing/2014/main" val="20000"/>
                    </a:ext>
                  </a:extLst>
                </a:gridCol>
                <a:gridCol w="1257647">
                  <a:extLst>
                    <a:ext uri="{9D8B030D-6E8A-4147-A177-3AD203B41FA5}">
                      <a16:colId xmlns:a16="http://schemas.microsoft.com/office/drawing/2014/main" val="20001"/>
                    </a:ext>
                  </a:extLst>
                </a:gridCol>
                <a:gridCol w="1257647">
                  <a:extLst>
                    <a:ext uri="{9D8B030D-6E8A-4147-A177-3AD203B41FA5}">
                      <a16:colId xmlns:a16="http://schemas.microsoft.com/office/drawing/2014/main" val="20002"/>
                    </a:ext>
                  </a:extLst>
                </a:gridCol>
                <a:gridCol w="1257647">
                  <a:extLst>
                    <a:ext uri="{9D8B030D-6E8A-4147-A177-3AD203B41FA5}">
                      <a16:colId xmlns:a16="http://schemas.microsoft.com/office/drawing/2014/main" val="20003"/>
                    </a:ext>
                  </a:extLst>
                </a:gridCol>
                <a:gridCol w="1257647">
                  <a:extLst>
                    <a:ext uri="{9D8B030D-6E8A-4147-A177-3AD203B41FA5}">
                      <a16:colId xmlns:a16="http://schemas.microsoft.com/office/drawing/2014/main" val="20004"/>
                    </a:ext>
                  </a:extLst>
                </a:gridCol>
                <a:gridCol w="1257647">
                  <a:extLst>
                    <a:ext uri="{9D8B030D-6E8A-4147-A177-3AD203B41FA5}">
                      <a16:colId xmlns:a16="http://schemas.microsoft.com/office/drawing/2014/main" val="20005"/>
                    </a:ext>
                  </a:extLst>
                </a:gridCol>
              </a:tblGrid>
              <a:tr h="228600">
                <a:tc>
                  <a:txBody>
                    <a:bodyPr/>
                    <a:lstStyle/>
                    <a:p>
                      <a:pPr algn="l"/>
                      <a:r>
                        <a:rPr lang="en-US" sz="800" dirty="0">
                          <a:solidFill>
                            <a:schemeClr val="bg1"/>
                          </a:solidFill>
                        </a:rPr>
                        <a:t>Asset Class</a:t>
                      </a:r>
                    </a:p>
                  </a:txBody>
                  <a:tcPr marL="4572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68692"/>
                    </a:solidFill>
                  </a:tcPr>
                </a:tc>
                <a:tc>
                  <a:txBody>
                    <a:bodyPr/>
                    <a:lstStyle/>
                    <a:p>
                      <a:pPr algn="ctr"/>
                      <a:r>
                        <a:rPr lang="en-US" sz="800" dirty="0">
                          <a:solidFill>
                            <a:schemeClr val="bg1"/>
                          </a:solidFill>
                        </a:rPr>
                        <a:t>Value </a:t>
                      </a:r>
                    </a:p>
                    <a:p>
                      <a:pPr algn="ctr"/>
                      <a:r>
                        <a:rPr lang="en-US" sz="800" dirty="0">
                          <a:solidFill>
                            <a:schemeClr val="bg1"/>
                          </a:solidFill>
                        </a:rPr>
                        <a:t>Added</a:t>
                      </a: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68692"/>
                    </a:solidFill>
                  </a:tcPr>
                </a:tc>
                <a:tc>
                  <a:txBody>
                    <a:bodyPr/>
                    <a:lstStyle/>
                    <a:p>
                      <a:pPr algn="ctr"/>
                      <a:r>
                        <a:rPr lang="en-US" sz="800" dirty="0">
                          <a:solidFill>
                            <a:schemeClr val="bg1"/>
                          </a:solidFill>
                        </a:rPr>
                        <a:t>Cash</a:t>
                      </a: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68692"/>
                    </a:solidFill>
                  </a:tcPr>
                </a:tc>
                <a:tc>
                  <a:txBody>
                    <a:bodyPr/>
                    <a:lstStyle/>
                    <a:p>
                      <a:pPr algn="ctr"/>
                      <a:r>
                        <a:rPr lang="en-US" sz="800" dirty="0">
                          <a:solidFill>
                            <a:schemeClr val="bg1"/>
                          </a:solidFill>
                        </a:rPr>
                        <a:t>Other </a:t>
                      </a:r>
                    </a:p>
                    <a:p>
                      <a:pPr algn="ctr"/>
                      <a:r>
                        <a:rPr lang="en-US" sz="800" dirty="0">
                          <a:solidFill>
                            <a:schemeClr val="bg1"/>
                          </a:solidFill>
                        </a:rPr>
                        <a:t>Investments</a:t>
                      </a: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68692"/>
                    </a:solidFill>
                  </a:tcPr>
                </a:tc>
                <a:tc>
                  <a:txBody>
                    <a:bodyPr/>
                    <a:lstStyle/>
                    <a:p>
                      <a:pPr algn="ctr"/>
                      <a:r>
                        <a:rPr lang="en-US" sz="800" dirty="0">
                          <a:solidFill>
                            <a:schemeClr val="bg1"/>
                          </a:solidFill>
                        </a:rPr>
                        <a:t>Net</a:t>
                      </a:r>
                    </a:p>
                    <a:p>
                      <a:pPr algn="ctr"/>
                      <a:r>
                        <a:rPr lang="en-US" sz="800" dirty="0">
                          <a:solidFill>
                            <a:schemeClr val="bg1"/>
                          </a:solidFill>
                        </a:rPr>
                        <a:t> Expenses</a:t>
                      </a: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68692"/>
                    </a:solidFill>
                  </a:tcPr>
                </a:tc>
                <a:tc>
                  <a:txBody>
                    <a:bodyPr/>
                    <a:lstStyle/>
                    <a:p>
                      <a:pPr algn="ctr"/>
                      <a:r>
                        <a:rPr lang="en-US" sz="800" dirty="0">
                          <a:solidFill>
                            <a:schemeClr val="bg1"/>
                          </a:solidFill>
                        </a:rPr>
                        <a:t>Total </a:t>
                      </a:r>
                    </a:p>
                    <a:p>
                      <a:pPr algn="ctr"/>
                      <a:r>
                        <a:rPr lang="en-US" sz="800" dirty="0">
                          <a:solidFill>
                            <a:schemeClr val="bg1"/>
                          </a:solidFill>
                        </a:rPr>
                        <a:t>Contribution</a:t>
                      </a: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68692"/>
                    </a:solidFill>
                  </a:tcPr>
                </a:tc>
                <a:extLst>
                  <a:ext uri="{0D108BD9-81ED-4DB2-BD59-A6C34878D82A}">
                    <a16:rowId xmlns:a16="http://schemas.microsoft.com/office/drawing/2014/main" val="10000"/>
                  </a:ext>
                </a:extLst>
              </a:tr>
              <a:tr h="2286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dirty="0">
                          <a:solidFill>
                            <a:schemeClr val="tx1"/>
                          </a:solidFill>
                        </a:rPr>
                        <a:t>Relative Contribution (bps)</a:t>
                      </a:r>
                    </a:p>
                  </a:txBody>
                  <a:tcPr marL="45720" marR="0" marT="0" marB="0" anchor="ctr">
                    <a:lnL w="12700" cmpd="sng">
                      <a:noFill/>
                    </a:lnL>
                    <a:lnR w="12700" cmpd="sng">
                      <a:noFill/>
                    </a:lnR>
                    <a:lnT w="38100" cmpd="sng">
                      <a:noFill/>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chemeClr val="tx1"/>
                          </a:solidFill>
                        </a:rPr>
                        <a:t>407</a:t>
                      </a:r>
                      <a:endParaRPr lang="en-US" sz="800" dirty="0">
                        <a:solidFill>
                          <a:schemeClr val="tx1"/>
                        </a:solidFill>
                      </a:endParaRPr>
                    </a:p>
                  </a:txBody>
                  <a:tcPr marL="0" marR="0" marT="0" marB="0" anchor="ctr">
                    <a:lnL w="12700" cmpd="sng">
                      <a:noFill/>
                    </a:lnL>
                    <a:lnR w="12700" cmpd="sng">
                      <a:noFill/>
                    </a:lnR>
                    <a:lnT w="38100" cmpd="sng">
                      <a:noFill/>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rgbClr val="C8CFD3"/>
                    </a:solidFill>
                  </a:tcPr>
                </a:tc>
                <a:tc>
                  <a:txBody>
                    <a:bodyPr/>
                    <a:lstStyle/>
                    <a:p>
                      <a:pPr algn="ctr"/>
                      <a:r>
                        <a:rPr lang="en-US" sz="800">
                          <a:solidFill>
                            <a:schemeClr val="tx1"/>
                          </a:solidFill>
                        </a:rPr>
                        <a:t>-31</a:t>
                      </a:r>
                      <a:endParaRPr lang="en-US" sz="800" dirty="0">
                        <a:solidFill>
                          <a:schemeClr val="tx1"/>
                        </a:solidFill>
                      </a:endParaRPr>
                    </a:p>
                  </a:txBody>
                  <a:tcPr marL="0" marR="0" marT="0" marB="0" anchor="ctr">
                    <a:lnL w="12700" cmpd="sng">
                      <a:noFill/>
                    </a:lnL>
                    <a:lnR w="12700" cmpd="sng">
                      <a:noFill/>
                    </a:lnR>
                    <a:lnT w="38100" cmpd="sng">
                      <a:noFill/>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chemeClr val="tx1"/>
                          </a:solidFill>
                        </a:rPr>
                        <a:t>4</a:t>
                      </a:r>
                      <a:endParaRPr lang="en-US" sz="800" dirty="0">
                        <a:solidFill>
                          <a:schemeClr val="tx1"/>
                        </a:solidFill>
                      </a:endParaRPr>
                    </a:p>
                  </a:txBody>
                  <a:tcPr marL="0" marR="0" marT="0" marB="0" anchor="ctr">
                    <a:lnL w="12700" cmpd="sng">
                      <a:noFill/>
                    </a:lnL>
                    <a:lnR w="12700" cmpd="sng">
                      <a:noFill/>
                    </a:lnR>
                    <a:lnT w="38100" cmpd="sng">
                      <a:noFill/>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chemeClr val="tx1"/>
                          </a:solidFill>
                        </a:rPr>
                        <a:t>-82</a:t>
                      </a:r>
                      <a:endParaRPr lang="en-US" sz="800" dirty="0">
                        <a:solidFill>
                          <a:schemeClr val="tx1"/>
                        </a:solidFill>
                      </a:endParaRPr>
                    </a:p>
                  </a:txBody>
                  <a:tcPr marL="0" marR="0" marT="0" marB="0" anchor="ctr">
                    <a:lnL w="12700" cmpd="sng">
                      <a:noFill/>
                    </a:lnL>
                    <a:lnR w="12700" cmpd="sng">
                      <a:noFill/>
                    </a:lnR>
                    <a:lnT w="38100" cmpd="sng">
                      <a:noFill/>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800">
                          <a:solidFill>
                            <a:schemeClr val="tx1"/>
                          </a:solidFill>
                        </a:rPr>
                        <a:t>298</a:t>
                      </a:r>
                      <a:endParaRPr lang="en-US" sz="800" dirty="0">
                        <a:solidFill>
                          <a:schemeClr val="tx1"/>
                        </a:solidFill>
                      </a:endParaRPr>
                    </a:p>
                  </a:txBody>
                  <a:tcPr marL="0" marR="0" marT="0" marB="0" anchor="ctr">
                    <a:lnL w="12700" cmpd="sng">
                      <a:noFill/>
                    </a:lnL>
                    <a:lnR w="12700" cmpd="sng">
                      <a:noFill/>
                    </a:lnR>
                    <a:lnT w="38100" cmpd="sng">
                      <a:noFill/>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rgbClr val="C8CFD3"/>
                    </a:solidFill>
                  </a:tcPr>
                </a:tc>
                <a:extLst>
                  <a:ext uri="{0D108BD9-81ED-4DB2-BD59-A6C34878D82A}">
                    <a16:rowId xmlns:a16="http://schemas.microsoft.com/office/drawing/2014/main" val="10001"/>
                  </a:ext>
                </a:extLst>
              </a:tr>
            </a:tbl>
          </a:graphicData>
        </a:graphic>
      </p:graphicFrame>
      <p:sp>
        <p:nvSpPr>
          <p:cNvPr id="14" name="Text Box 21"/>
          <p:cNvSpPr txBox="1">
            <a:spLocks noChangeArrowheads="1"/>
          </p:cNvSpPr>
          <p:nvPr/>
        </p:nvSpPr>
        <p:spPr bwMode="auto">
          <a:xfrm>
            <a:off x="320039" y="5303737"/>
            <a:ext cx="7909561" cy="1277273"/>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87763" tIns="45720" rIns="87763" bIns="4572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marL="0" marR="0" lvl="0" indent="0" algn="l" defTabSz="914400" rtl="0" eaLnBrk="0" fontAlgn="base" latinLnBrk="0" hangingPunct="0">
              <a:lnSpc>
                <a:spcPct val="100000"/>
              </a:lnSpc>
              <a:spcBef>
                <a:spcPts val="300"/>
              </a:spcBef>
              <a:spcAft>
                <a:spcPct val="0"/>
              </a:spcAft>
              <a:buClr>
                <a:srgbClr val="524E86"/>
              </a:buClr>
              <a:buSzPct val="120000"/>
              <a:buFontTx/>
              <a:buNone/>
              <a:tabLst/>
              <a:defRPr/>
            </a:pP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The sector positioning is presented to illustrate examples of the sectors in which the fund may invest, and may not be representative of the fund's current or future investments. Mention of these sectors should not be construed as a recommendation. The fund and benchmark returns are calculated by Fidelity Performance Attribution and constructed from the underlying security-level data; these returns may not tie to standard, published performance information. Cumulative total (actual) returns are calculated based on total fund assets and reflect the composite return of the fund, which may not necessarily reflect a particular </a:t>
            </a:r>
            <a:r>
              <a:rPr kumimoji="0" lang="en-US" sz="800" b="0" i="0" u="none" strike="noStrike" kern="1200" cap="none" spc="0" normalizeH="0" baseline="0" noProof="0" dirty="0" err="1">
                <a:ln>
                  <a:noFill/>
                </a:ln>
                <a:solidFill>
                  <a:srgbClr val="000000"/>
                </a:solidFill>
                <a:effectLst/>
                <a:uLnTx/>
                <a:uFillTx/>
                <a:latin typeface="Arial" pitchFamily="34" charset="0"/>
                <a:ea typeface="ＭＳ Ｐゴシック"/>
                <a:cs typeface="+mn-cs"/>
              </a:rPr>
              <a:t>class'</a:t>
            </a: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 return. Expenses are the total fund expenses for all classes in the fund, as applicable, and do not represent a particular </a:t>
            </a:r>
            <a:r>
              <a:rPr kumimoji="0" lang="en-US" sz="800" b="0" i="0" u="none" strike="noStrike" kern="1200" cap="none" spc="0" normalizeH="0" baseline="0" noProof="0" dirty="0" err="1">
                <a:ln>
                  <a:noFill/>
                </a:ln>
                <a:solidFill>
                  <a:srgbClr val="000000"/>
                </a:solidFill>
                <a:effectLst/>
                <a:uLnTx/>
                <a:uFillTx/>
                <a:latin typeface="Arial" pitchFamily="34" charset="0"/>
                <a:ea typeface="ＭＳ Ｐゴシック"/>
                <a:cs typeface="+mn-cs"/>
              </a:rPr>
              <a:t>class’</a:t>
            </a: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 expenses. The returns are net of expenses and include 12b-1 fees (if any), but do not include sales loads for applicable Advisor classes. The sector weights shown here are based on the Global Industry Classification Standard (GICS).</a:t>
            </a:r>
          </a:p>
          <a:p>
            <a:pPr marL="0" marR="0" lvl="0" indent="0" algn="l" defTabSz="914400" rtl="0" eaLnBrk="0" fontAlgn="base" latinLnBrk="0" hangingPunct="0">
              <a:lnSpc>
                <a:spcPct val="100000"/>
              </a:lnSpc>
              <a:spcBef>
                <a:spcPts val="300"/>
              </a:spcBef>
              <a:spcAft>
                <a:spcPct val="0"/>
              </a:spcAft>
              <a:buClr>
                <a:srgbClr val="524E86"/>
              </a:buClr>
              <a:buSzPct val="120000"/>
              <a:buFontTx/>
              <a:buNone/>
              <a:tabLst/>
              <a:defRPr/>
            </a:pPr>
            <a:r>
              <a:rPr kumimoji="0" lang="en-US" sz="800" b="1" i="0" u="none" strike="noStrike" kern="1200" cap="none" spc="0" normalizeH="0" baseline="0" noProof="0" dirty="0">
                <a:ln>
                  <a:noFill/>
                </a:ln>
                <a:solidFill>
                  <a:srgbClr val="000000"/>
                </a:solidFill>
                <a:effectLst/>
                <a:uLnTx/>
                <a:uFillTx/>
                <a:latin typeface="Arial" pitchFamily="34" charset="0"/>
                <a:ea typeface="ＭＳ Ｐゴシック"/>
                <a:cs typeface="+mn-cs"/>
              </a:rPr>
              <a:t>Performance data shown represents past performance and is no guarantee of future results. Investment return and principal value of an investment will fluctuate; therefore, you may have a gain or loss when you sell your shares. Current performance may be higher or lower than that quoted.</a:t>
            </a:r>
          </a:p>
          <a:p>
            <a:pPr marL="0" marR="0" lvl="0" indent="0" algn="l" defTabSz="914400" rtl="0" eaLnBrk="1" fontAlgn="base" latinLnBrk="0" hangingPunct="1">
              <a:lnSpc>
                <a:spcPct val="100000"/>
              </a:lnSpc>
              <a:spcBef>
                <a:spcPts val="300"/>
              </a:spcBef>
              <a:spcAft>
                <a:spcPct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Source: Fidelity Investments.</a:t>
            </a:r>
          </a:p>
        </p:txBody>
      </p:sp>
    </p:spTree>
    <p:extLst>
      <p:ext uri="{BB962C8B-B14F-4D97-AF65-F5344CB8AC3E}">
        <p14:creationId xmlns:p14="http://schemas.microsoft.com/office/powerpoint/2010/main" val="956929411"/>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Title 1"/>
          <p:cNvSpPr>
            <a:spLocks noGrp="1"/>
          </p:cNvSpPr>
          <p:nvPr>
            <p:ph type="title"/>
          </p:nvPr>
        </p:nvSpPr>
        <p:spPr/>
        <p:txBody>
          <a:bodyPr/>
          <a:lstStyle/>
          <a:p>
            <a:r>
              <a:rPr lang="en-US" dirty="0"/>
              <a:t>Top 5 Contributors and Detractors: Trailing 5 Years</a:t>
            </a:r>
            <a:br>
              <a:rPr lang="en-US" dirty="0"/>
            </a:br>
            <a:r>
              <a:rPr lang="en-US" sz="1600" b="1" dirty="0">
                <a:solidFill>
                  <a:srgbClr val="768692"/>
                </a:solidFill>
              </a:rPr>
              <a:t>April 1, 2021–March 31, 2026</a:t>
            </a:r>
          </a:p>
        </p:txBody>
      </p:sp>
      <p:sp>
        <p:nvSpPr>
          <p:cNvPr id="3" name="Slide Number Placeholder 2"/>
          <p:cNvSpPr>
            <a:spLocks noGrp="1"/>
          </p:cNvSpPr>
          <p:nvPr>
            <p:ph type="sldNum" sz="quarter" idx="14"/>
          </p:nvPr>
        </p:nvSpPr>
        <p:spPr/>
        <p:txBody>
          <a:bodyPr/>
          <a:lstStyle/>
          <a:p>
            <a:pPr marL="0" marR="0" lvl="0" indent="0" algn="r" defTabSz="914400" rtl="0" eaLnBrk="0" fontAlgn="auto" latinLnBrk="0" hangingPunct="0">
              <a:lnSpc>
                <a:spcPct val="100000"/>
              </a:lnSpc>
              <a:spcBef>
                <a:spcPts val="0"/>
              </a:spcBef>
              <a:spcAft>
                <a:spcPts val="0"/>
              </a:spcAft>
              <a:buClrTx/>
              <a:buSzTx/>
              <a:buFontTx/>
              <a:buNone/>
              <a:tabLst/>
              <a:defRPr/>
            </a:pPr>
            <a:fld id="{E6474CC2-1230-4213-AD1A-4B2FEEABA7A1}" type="slidenum">
              <a:rPr kumimoji="0" lang="en-US" sz="800" b="1" i="0" u="none" strike="noStrike" kern="1200" cap="none" spc="0" normalizeH="0" baseline="0" noProof="0" smtClean="0">
                <a:ln>
                  <a:noFill/>
                </a:ln>
                <a:solidFill>
                  <a:srgbClr val="000000"/>
                </a:solidFill>
                <a:effectLst/>
                <a:uLnTx/>
                <a:uFillTx/>
                <a:latin typeface="Arial" charset="0"/>
                <a:ea typeface="ＭＳ Ｐゴシック" charset="-128"/>
                <a:cs typeface="+mn-cs"/>
              </a:rPr>
              <a:pPr marL="0" marR="0" lvl="0" indent="0" algn="r" defTabSz="914400" rtl="0" eaLnBrk="0" fontAlgn="auto" latinLnBrk="0" hangingPunct="0">
                <a:lnSpc>
                  <a:spcPct val="100000"/>
                </a:lnSpc>
                <a:spcBef>
                  <a:spcPts val="0"/>
                </a:spcBef>
                <a:spcAft>
                  <a:spcPts val="0"/>
                </a:spcAft>
                <a:buClrTx/>
                <a:buSzTx/>
                <a:buFontTx/>
                <a:buNone/>
                <a:tabLst/>
                <a:defRPr/>
              </a:pPr>
              <a:t>39</a:t>
            </a:fld>
            <a:endParaRPr kumimoji="0" lang="en-US" sz="800" b="1" i="0" u="none" strike="noStrike" kern="1200" cap="none" spc="0" normalizeH="0" baseline="0" noProof="0" dirty="0">
              <a:ln>
                <a:noFill/>
              </a:ln>
              <a:solidFill>
                <a:srgbClr val="000000"/>
              </a:solidFill>
              <a:effectLst/>
              <a:uLnTx/>
              <a:uFillTx/>
              <a:latin typeface="Arial" charset="0"/>
              <a:ea typeface="ＭＳ Ｐゴシック" charset="-128"/>
              <a:cs typeface="+mn-cs"/>
            </a:endParaRPr>
          </a:p>
        </p:txBody>
      </p:sp>
      <p:sp>
        <p:nvSpPr>
          <p:cNvPr id="2" name="Footer Placeholder 1"/>
          <p:cNvSpPr>
            <a:spLocks noGrp="1"/>
          </p:cNvSpPr>
          <p:nvPr>
            <p:ph type="ftr" sz="quarter" idx="17"/>
          </p:nvPr>
        </p:nvSpPr>
        <p:spPr>
          <a:xfrm>
            <a:off x="320675" y="6508750"/>
            <a:ext cx="3930650" cy="173038"/>
          </a:xfrm>
        </p:spPr>
        <p:txBody>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charset="0"/>
                <a:ea typeface="ＭＳ Ｐゴシック" charset="-128"/>
                <a:cs typeface="+mn-cs"/>
              </a:rPr>
              <a:t>For institutional use only.</a:t>
            </a:r>
            <a:endParaRPr kumimoji="0" lang="en-US" sz="800" b="0" i="0" u="none" strike="noStrike" kern="1200" cap="none" spc="0" normalizeH="0" baseline="0" noProof="0" dirty="0">
              <a:ln>
                <a:noFill/>
              </a:ln>
              <a:solidFill>
                <a:srgbClr val="000000"/>
              </a:solidFill>
              <a:effectLst/>
              <a:uLnTx/>
              <a:uFillTx/>
              <a:latin typeface="Arial" charset="0"/>
              <a:ea typeface="ＭＳ Ｐゴシック" charset="-128"/>
              <a:cs typeface="+mn-cs"/>
            </a:endParaRPr>
          </a:p>
        </p:txBody>
      </p:sp>
      <p:graphicFrame>
        <p:nvGraphicFramePr>
          <p:cNvPr id="12" name="Group 142"/>
          <p:cNvGraphicFramePr>
            <a:graphicFrameLocks noGrp="1"/>
          </p:cNvGraphicFramePr>
          <p:nvPr>
            <p:extLst>
              <p:ext uri="{D42A27DB-BD31-4B8C-83A1-F6EECF244321}">
                <p14:modId xmlns:p14="http://schemas.microsoft.com/office/powerpoint/2010/main" val="1289737283"/>
              </p:ext>
            </p:extLst>
          </p:nvPr>
        </p:nvGraphicFramePr>
        <p:xfrm>
          <a:off x="532842" y="1714688"/>
          <a:ext cx="8086886" cy="2760748"/>
        </p:xfrm>
        <a:graphic>
          <a:graphicData uri="http://schemas.openxmlformats.org/drawingml/2006/table">
            <a:tbl>
              <a:tblPr/>
              <a:tblGrid>
                <a:gridCol w="1371600">
                  <a:extLst>
                    <a:ext uri="{9D8B030D-6E8A-4147-A177-3AD203B41FA5}">
                      <a16:colId xmlns:a16="http://schemas.microsoft.com/office/drawing/2014/main" val="20000"/>
                    </a:ext>
                  </a:extLst>
                </a:gridCol>
                <a:gridCol w="914400">
                  <a:extLst>
                    <a:ext uri="{9D8B030D-6E8A-4147-A177-3AD203B41FA5}">
                      <a16:colId xmlns:a16="http://schemas.microsoft.com/office/drawing/2014/main" val="20001"/>
                    </a:ext>
                  </a:extLst>
                </a:gridCol>
                <a:gridCol w="822960">
                  <a:extLst>
                    <a:ext uri="{9D8B030D-6E8A-4147-A177-3AD203B41FA5}">
                      <a16:colId xmlns:a16="http://schemas.microsoft.com/office/drawing/2014/main" val="20002"/>
                    </a:ext>
                  </a:extLst>
                </a:gridCol>
                <a:gridCol w="822960">
                  <a:extLst>
                    <a:ext uri="{9D8B030D-6E8A-4147-A177-3AD203B41FA5}">
                      <a16:colId xmlns:a16="http://schemas.microsoft.com/office/drawing/2014/main" val="20003"/>
                    </a:ext>
                  </a:extLst>
                </a:gridCol>
                <a:gridCol w="223046">
                  <a:extLst>
                    <a:ext uri="{9D8B030D-6E8A-4147-A177-3AD203B41FA5}">
                      <a16:colId xmlns:a16="http://schemas.microsoft.com/office/drawing/2014/main" val="20004"/>
                    </a:ext>
                  </a:extLst>
                </a:gridCol>
                <a:gridCol w="1371600">
                  <a:extLst>
                    <a:ext uri="{9D8B030D-6E8A-4147-A177-3AD203B41FA5}">
                      <a16:colId xmlns:a16="http://schemas.microsoft.com/office/drawing/2014/main" val="20005"/>
                    </a:ext>
                  </a:extLst>
                </a:gridCol>
                <a:gridCol w="914400">
                  <a:extLst>
                    <a:ext uri="{9D8B030D-6E8A-4147-A177-3AD203B41FA5}">
                      <a16:colId xmlns:a16="http://schemas.microsoft.com/office/drawing/2014/main" val="20006"/>
                    </a:ext>
                  </a:extLst>
                </a:gridCol>
                <a:gridCol w="822960">
                  <a:extLst>
                    <a:ext uri="{9D8B030D-6E8A-4147-A177-3AD203B41FA5}">
                      <a16:colId xmlns:a16="http://schemas.microsoft.com/office/drawing/2014/main" val="20007"/>
                    </a:ext>
                  </a:extLst>
                </a:gridCol>
                <a:gridCol w="822960">
                  <a:extLst>
                    <a:ext uri="{9D8B030D-6E8A-4147-A177-3AD203B41FA5}">
                      <a16:colId xmlns:a16="http://schemas.microsoft.com/office/drawing/2014/main" val="20008"/>
                    </a:ext>
                  </a:extLst>
                </a:gridCol>
              </a:tblGrid>
              <a:tr h="413058">
                <a:tc gridSpan="2">
                  <a:txBody>
                    <a:bodyPr/>
                    <a:lstStyle/>
                    <a:p>
                      <a:pPr marL="0" marR="0" lvl="0" indent="0" algn="l" defTabSz="914400" rtl="0" eaLnBrk="1" fontAlgn="base" latinLnBrk="0" hangingPunct="1">
                        <a:lnSpc>
                          <a:spcPct val="100000"/>
                        </a:lnSpc>
                        <a:spcBef>
                          <a:spcPct val="20000"/>
                        </a:spcBef>
                        <a:spcAft>
                          <a:spcPct val="0"/>
                        </a:spcAft>
                        <a:buClrTx/>
                        <a:buSzPct val="40000"/>
                        <a:buFontTx/>
                        <a:buNone/>
                        <a:tabLst/>
                      </a:pPr>
                      <a:r>
                        <a:rPr kumimoji="0" lang="en-US" sz="1000" b="1" i="0" u="none" strike="noStrike" cap="none" normalizeH="0" baseline="0" dirty="0">
                          <a:ln>
                            <a:noFill/>
                          </a:ln>
                          <a:solidFill>
                            <a:schemeClr val="bg1"/>
                          </a:solidFill>
                          <a:effectLst/>
                          <a:latin typeface="Arial" charset="0"/>
                        </a:rPr>
                        <a:t>Top 5 Contributors</a:t>
                      </a:r>
                    </a:p>
                  </a:txBody>
                  <a:tcPr marL="4572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768692"/>
                    </a:solidFill>
                  </a:tcPr>
                </a:tc>
                <a:tc hMerge="1">
                  <a:txBody>
                    <a:bodyPr/>
                    <a:lstStyle/>
                    <a:p>
                      <a:pPr marL="0" marR="0" lvl="0" indent="0" algn="l" defTabSz="914400" rtl="0" eaLnBrk="1" fontAlgn="base" latinLnBrk="0" hangingPunct="1">
                        <a:lnSpc>
                          <a:spcPct val="100000"/>
                        </a:lnSpc>
                        <a:spcBef>
                          <a:spcPct val="20000"/>
                        </a:spcBef>
                        <a:spcAft>
                          <a:spcPct val="0"/>
                        </a:spcAft>
                        <a:buClrTx/>
                        <a:buSzPct val="40000"/>
                        <a:buFontTx/>
                        <a:buNone/>
                        <a:tabLst/>
                      </a:pPr>
                      <a:endParaRPr kumimoji="0" lang="en-US" sz="1000" b="1" i="0" u="none" strike="noStrike" cap="none" normalizeH="0" baseline="0" dirty="0">
                        <a:ln>
                          <a:noFill/>
                        </a:ln>
                        <a:solidFill>
                          <a:schemeClr val="bg1"/>
                        </a:solidFill>
                        <a:effectLst/>
                        <a:latin typeface="Arial" charset="0"/>
                      </a:endParaRPr>
                    </a:p>
                  </a:txBody>
                  <a:tcPr marL="45720" marR="4572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5D87A1"/>
                    </a:solidFill>
                  </a:tcPr>
                </a:tc>
                <a:tc>
                  <a:txBody>
                    <a:bodyPr/>
                    <a:lstStyle/>
                    <a:p>
                      <a:pPr marL="0" marR="0" lvl="0" indent="0" algn="ctr" defTabSz="914400" rtl="0" eaLnBrk="1" fontAlgn="base" latinLnBrk="0" hangingPunct="1">
                        <a:lnSpc>
                          <a:spcPct val="100000"/>
                        </a:lnSpc>
                        <a:spcBef>
                          <a:spcPct val="20000"/>
                        </a:spcBef>
                        <a:spcAft>
                          <a:spcPct val="0"/>
                        </a:spcAft>
                        <a:buClrTx/>
                        <a:buSzPct val="40000"/>
                        <a:buFontTx/>
                        <a:buNone/>
                        <a:tabLst/>
                      </a:pPr>
                      <a:endParaRPr kumimoji="0" lang="en-US" sz="1000" b="1" i="0" u="none" strike="noStrike" cap="none" normalizeH="0" baseline="0" dirty="0">
                        <a:ln>
                          <a:noFill/>
                        </a:ln>
                        <a:solidFill>
                          <a:schemeClr val="bg1"/>
                        </a:solidFill>
                        <a:effectLst/>
                        <a:latin typeface="Arial" charset="0"/>
                      </a:endParaRPr>
                    </a:p>
                  </a:txBody>
                  <a:tcPr marL="4572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768692"/>
                    </a:solidFill>
                  </a:tcPr>
                </a:tc>
                <a:tc>
                  <a:txBody>
                    <a:bodyPr/>
                    <a:lstStyle/>
                    <a:p>
                      <a:pPr marL="0" marR="0" lvl="0" indent="0" algn="ctr" defTabSz="914400" rtl="0" eaLnBrk="1" fontAlgn="base" latinLnBrk="0" hangingPunct="1">
                        <a:lnSpc>
                          <a:spcPct val="100000"/>
                        </a:lnSpc>
                        <a:spcBef>
                          <a:spcPct val="20000"/>
                        </a:spcBef>
                        <a:spcAft>
                          <a:spcPct val="0"/>
                        </a:spcAft>
                        <a:buClrTx/>
                        <a:buSzPct val="40000"/>
                        <a:buFontTx/>
                        <a:buNone/>
                        <a:tabLst/>
                      </a:pPr>
                      <a:endParaRPr kumimoji="0" lang="en-US" sz="1000" b="1" i="0" u="none" strike="noStrike" cap="none" normalizeH="0" baseline="0" dirty="0">
                        <a:ln>
                          <a:noFill/>
                        </a:ln>
                        <a:solidFill>
                          <a:schemeClr val="bg1"/>
                        </a:solidFill>
                        <a:effectLst/>
                        <a:latin typeface="Arial" charset="0"/>
                      </a:endParaRPr>
                    </a:p>
                  </a:txBody>
                  <a:tcPr marL="4572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768692"/>
                    </a:solidFill>
                  </a:tcPr>
                </a:tc>
                <a:tc>
                  <a:txBody>
                    <a:bodyPr/>
                    <a:lstStyle/>
                    <a:p>
                      <a:pPr marL="0" marR="0" lvl="0" indent="0" algn="ctr" defTabSz="914400" rtl="0" eaLnBrk="1" fontAlgn="base" latinLnBrk="0" hangingPunct="1">
                        <a:lnSpc>
                          <a:spcPct val="100000"/>
                        </a:lnSpc>
                        <a:spcBef>
                          <a:spcPct val="20000"/>
                        </a:spcBef>
                        <a:spcAft>
                          <a:spcPct val="0"/>
                        </a:spcAft>
                        <a:buClrTx/>
                        <a:buSzPct val="40000"/>
                        <a:buFontTx/>
                        <a:buNone/>
                        <a:tabLst/>
                      </a:pPr>
                      <a:endParaRPr kumimoji="0" lang="en-US" sz="1000" b="1" i="0" u="none" strike="noStrike" cap="none" normalizeH="0" baseline="0" dirty="0">
                        <a:ln>
                          <a:noFill/>
                        </a:ln>
                        <a:solidFill>
                          <a:schemeClr val="bg1"/>
                        </a:solidFill>
                        <a:effectLst/>
                        <a:latin typeface="Arial" charset="0"/>
                      </a:endParaRPr>
                    </a:p>
                  </a:txBody>
                  <a:tcPr marL="4572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Pct val="40000"/>
                        <a:buFontTx/>
                        <a:buNone/>
                        <a:tabLst/>
                      </a:pPr>
                      <a:r>
                        <a:rPr kumimoji="0" lang="en-US" sz="1000" b="1" i="0" u="none" strike="noStrike" cap="none" normalizeH="0" baseline="0" dirty="0">
                          <a:ln>
                            <a:noFill/>
                          </a:ln>
                          <a:solidFill>
                            <a:schemeClr val="bg1"/>
                          </a:solidFill>
                          <a:effectLst/>
                          <a:latin typeface="Arial" charset="0"/>
                        </a:rPr>
                        <a:t>Top 5 Detractors</a:t>
                      </a:r>
                    </a:p>
                  </a:txBody>
                  <a:tcPr marL="4572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768692"/>
                    </a:solidFill>
                  </a:tcPr>
                </a:tc>
                <a:tc hMerge="1">
                  <a:txBody>
                    <a:bodyPr/>
                    <a:lstStyle/>
                    <a:p>
                      <a:pPr marL="0" marR="0" lvl="0" indent="0" algn="l" defTabSz="914400" rtl="0" eaLnBrk="1" fontAlgn="base" latinLnBrk="0" hangingPunct="1">
                        <a:lnSpc>
                          <a:spcPct val="100000"/>
                        </a:lnSpc>
                        <a:spcBef>
                          <a:spcPct val="20000"/>
                        </a:spcBef>
                        <a:spcAft>
                          <a:spcPct val="0"/>
                        </a:spcAft>
                        <a:buClrTx/>
                        <a:buSzPct val="40000"/>
                        <a:buFontTx/>
                        <a:buNone/>
                        <a:tabLst/>
                      </a:pPr>
                      <a:endParaRPr kumimoji="0" lang="en-US" sz="1000" b="1" i="0" u="none" strike="noStrike" cap="none" normalizeH="0" baseline="0" dirty="0">
                        <a:ln>
                          <a:noFill/>
                        </a:ln>
                        <a:solidFill>
                          <a:schemeClr val="bg1"/>
                        </a:solidFill>
                        <a:effectLst/>
                        <a:latin typeface="Arial" charset="0"/>
                      </a:endParaRPr>
                    </a:p>
                  </a:txBody>
                  <a:tcPr marL="45720" marR="4572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5D87A1"/>
                    </a:solidFill>
                  </a:tcPr>
                </a:tc>
                <a:tc>
                  <a:txBody>
                    <a:bodyPr/>
                    <a:lstStyle/>
                    <a:p>
                      <a:pPr marL="0" marR="0" lvl="0" indent="0" algn="ctr" defTabSz="914400" rtl="0" eaLnBrk="1" fontAlgn="base" latinLnBrk="0" hangingPunct="1">
                        <a:lnSpc>
                          <a:spcPct val="100000"/>
                        </a:lnSpc>
                        <a:spcBef>
                          <a:spcPct val="20000"/>
                        </a:spcBef>
                        <a:spcAft>
                          <a:spcPct val="0"/>
                        </a:spcAft>
                        <a:buClrTx/>
                        <a:buSzPct val="40000"/>
                        <a:buFontTx/>
                        <a:buNone/>
                        <a:tabLst/>
                      </a:pPr>
                      <a:endParaRPr kumimoji="0" lang="en-US" sz="1000" b="1" i="0" u="none" strike="noStrike" cap="none" normalizeH="0" baseline="0" dirty="0">
                        <a:ln>
                          <a:noFill/>
                        </a:ln>
                        <a:solidFill>
                          <a:schemeClr val="bg1"/>
                        </a:solidFill>
                        <a:effectLst/>
                        <a:latin typeface="Arial" charset="0"/>
                      </a:endParaRPr>
                    </a:p>
                  </a:txBody>
                  <a:tcPr marL="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768692"/>
                    </a:solidFill>
                  </a:tcPr>
                </a:tc>
                <a:tc>
                  <a:txBody>
                    <a:bodyPr/>
                    <a:lstStyle/>
                    <a:p>
                      <a:pPr marL="0" marR="0" lvl="0" indent="0" algn="ctr" defTabSz="914400" rtl="0" eaLnBrk="1" fontAlgn="base" latinLnBrk="0" hangingPunct="1">
                        <a:lnSpc>
                          <a:spcPct val="100000"/>
                        </a:lnSpc>
                        <a:spcBef>
                          <a:spcPct val="20000"/>
                        </a:spcBef>
                        <a:spcAft>
                          <a:spcPct val="0"/>
                        </a:spcAft>
                        <a:buClrTx/>
                        <a:buSzPct val="40000"/>
                        <a:buFontTx/>
                        <a:buNone/>
                        <a:tabLst/>
                      </a:pPr>
                      <a:endParaRPr kumimoji="0" lang="en-US" sz="1000" b="1" i="0" u="none" strike="noStrike" cap="none" normalizeH="0" baseline="0" dirty="0">
                        <a:ln>
                          <a:noFill/>
                        </a:ln>
                        <a:solidFill>
                          <a:schemeClr val="bg1"/>
                        </a:solidFill>
                        <a:effectLst/>
                        <a:latin typeface="Arial" charset="0"/>
                      </a:endParaRPr>
                    </a:p>
                  </a:txBody>
                  <a:tcPr marL="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768692"/>
                    </a:solidFill>
                  </a:tcPr>
                </a:tc>
                <a:extLst>
                  <a:ext uri="{0D108BD9-81ED-4DB2-BD59-A6C34878D82A}">
                    <a16:rowId xmlns:a16="http://schemas.microsoft.com/office/drawing/2014/main" val="10000"/>
                  </a:ext>
                </a:extLst>
              </a:tr>
              <a:tr h="387242">
                <a:tc>
                  <a:txBody>
                    <a:bodyPr/>
                    <a:lstStyle/>
                    <a:p>
                      <a:pPr marL="0" marR="0" lvl="0" indent="0" algn="l" defTabSz="914400" rtl="0" eaLnBrk="1" fontAlgn="base" latinLnBrk="0" hangingPunct="1">
                        <a:lnSpc>
                          <a:spcPct val="100000"/>
                        </a:lnSpc>
                        <a:spcBef>
                          <a:spcPct val="20000"/>
                        </a:spcBef>
                        <a:spcAft>
                          <a:spcPct val="0"/>
                        </a:spcAft>
                        <a:buClrTx/>
                        <a:buSzPct val="40000"/>
                        <a:buFontTx/>
                        <a:buNone/>
                        <a:tabLst/>
                      </a:pPr>
                      <a:r>
                        <a:rPr kumimoji="0" lang="en-US" sz="900" b="1" i="0" u="none" strike="noStrike" cap="none" normalizeH="0" baseline="0" dirty="0">
                          <a:ln>
                            <a:noFill/>
                          </a:ln>
                          <a:solidFill>
                            <a:schemeClr val="bg1"/>
                          </a:solidFill>
                          <a:effectLst/>
                          <a:latin typeface="Arial" charset="0"/>
                        </a:rPr>
                        <a:t>Company</a:t>
                      </a:r>
                    </a:p>
                  </a:txBody>
                  <a:tcPr marL="4572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ADB6BE"/>
                    </a:solidFill>
                  </a:tcPr>
                </a:tc>
                <a:tc>
                  <a:txBody>
                    <a:bodyPr/>
                    <a:lstStyle/>
                    <a:p>
                      <a:pPr marL="0" marR="0" lvl="0" indent="0" algn="l" defTabSz="914400" rtl="0" eaLnBrk="1" fontAlgn="base" latinLnBrk="0" hangingPunct="1">
                        <a:lnSpc>
                          <a:spcPct val="100000"/>
                        </a:lnSpc>
                        <a:spcBef>
                          <a:spcPct val="20000"/>
                        </a:spcBef>
                        <a:spcAft>
                          <a:spcPct val="0"/>
                        </a:spcAft>
                        <a:buClrTx/>
                        <a:buSzPct val="40000"/>
                        <a:buFontTx/>
                        <a:buNone/>
                        <a:tabLst/>
                      </a:pPr>
                      <a:r>
                        <a:rPr kumimoji="0" lang="en-US" sz="900" b="1" i="0" u="none" strike="noStrike" cap="none" normalizeH="0" baseline="0" dirty="0">
                          <a:ln>
                            <a:noFill/>
                          </a:ln>
                          <a:solidFill>
                            <a:schemeClr val="bg1"/>
                          </a:solidFill>
                          <a:effectLst/>
                          <a:latin typeface="Arial" charset="0"/>
                        </a:rPr>
                        <a:t>Sector</a:t>
                      </a:r>
                    </a:p>
                  </a:txBody>
                  <a:tcPr marL="4572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ADB6BE"/>
                    </a:solidFill>
                  </a:tcPr>
                </a:tc>
                <a:tc>
                  <a:txBody>
                    <a:bodyPr/>
                    <a:lstStyle/>
                    <a:p>
                      <a:pPr marL="0" marR="0" lvl="0" indent="0" algn="ctr" defTabSz="914400" rtl="0" eaLnBrk="1" fontAlgn="base" latinLnBrk="0" hangingPunct="1">
                        <a:lnSpc>
                          <a:spcPct val="100000"/>
                        </a:lnSpc>
                        <a:spcBef>
                          <a:spcPct val="20000"/>
                        </a:spcBef>
                        <a:spcAft>
                          <a:spcPct val="0"/>
                        </a:spcAft>
                        <a:buClrTx/>
                        <a:buSzPct val="40000"/>
                        <a:buFontTx/>
                        <a:buNone/>
                        <a:tabLst/>
                      </a:pPr>
                      <a:r>
                        <a:rPr kumimoji="0" lang="en-US" sz="900" b="1" i="0" u="none" strike="noStrike" cap="none" normalizeH="0" baseline="0" dirty="0">
                          <a:ln>
                            <a:noFill/>
                          </a:ln>
                          <a:solidFill>
                            <a:schemeClr val="bg1"/>
                          </a:solidFill>
                          <a:effectLst/>
                          <a:latin typeface="Arial" charset="0"/>
                        </a:rPr>
                        <a:t>Avg. Active Weight</a:t>
                      </a:r>
                    </a:p>
                  </a:txBody>
                  <a:tcPr marL="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ADB6BE"/>
                    </a:solidFill>
                  </a:tcPr>
                </a:tc>
                <a:tc>
                  <a:txBody>
                    <a:bodyPr/>
                    <a:lstStyle/>
                    <a:p>
                      <a:pPr marL="0" marR="0" lvl="0" indent="0" algn="ctr" defTabSz="914400" rtl="0" eaLnBrk="1" fontAlgn="base" latinLnBrk="0" hangingPunct="1">
                        <a:lnSpc>
                          <a:spcPct val="100000"/>
                        </a:lnSpc>
                        <a:spcBef>
                          <a:spcPct val="20000"/>
                        </a:spcBef>
                        <a:spcAft>
                          <a:spcPct val="0"/>
                        </a:spcAft>
                        <a:buClrTx/>
                        <a:buSzPct val="40000"/>
                        <a:buFontTx/>
                        <a:buNone/>
                        <a:tabLst/>
                      </a:pPr>
                      <a:r>
                        <a:rPr kumimoji="0" lang="en-US" sz="900" b="1" i="0" u="none" strike="noStrike" cap="none" normalizeH="0" baseline="0" dirty="0">
                          <a:ln>
                            <a:noFill/>
                          </a:ln>
                          <a:solidFill>
                            <a:schemeClr val="bg1"/>
                          </a:solidFill>
                          <a:effectLst/>
                          <a:latin typeface="Arial" charset="0"/>
                        </a:rPr>
                        <a:t>Contribution to Rel. Return (bps)</a:t>
                      </a:r>
                    </a:p>
                  </a:txBody>
                  <a:tcPr marL="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ADB6BE"/>
                    </a:solidFill>
                  </a:tcPr>
                </a:tc>
                <a:tc>
                  <a:txBody>
                    <a:bodyPr/>
                    <a:lstStyle/>
                    <a:p>
                      <a:pPr marL="0" marR="0" lvl="0" indent="0" algn="ctr" defTabSz="914400" rtl="0" eaLnBrk="1" fontAlgn="base" latinLnBrk="0" hangingPunct="1">
                        <a:lnSpc>
                          <a:spcPct val="100000"/>
                        </a:lnSpc>
                        <a:spcBef>
                          <a:spcPct val="20000"/>
                        </a:spcBef>
                        <a:spcAft>
                          <a:spcPct val="0"/>
                        </a:spcAft>
                        <a:buClrTx/>
                        <a:buSzPct val="40000"/>
                        <a:buFontTx/>
                        <a:buNone/>
                        <a:tabLst/>
                      </a:pPr>
                      <a:endParaRPr kumimoji="0" lang="en-US" sz="900" b="1" i="0" u="none" strike="noStrike" cap="none" normalizeH="0" baseline="0" dirty="0">
                        <a:ln>
                          <a:noFill/>
                        </a:ln>
                        <a:solidFill>
                          <a:schemeClr val="bg1"/>
                        </a:solidFill>
                        <a:effectLst/>
                        <a:latin typeface="Arial" charset="0"/>
                      </a:endParaRPr>
                    </a:p>
                  </a:txBody>
                  <a:tcPr marL="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40000"/>
                        <a:buFontTx/>
                        <a:buNone/>
                        <a:tabLst/>
                      </a:pPr>
                      <a:r>
                        <a:rPr kumimoji="0" lang="en-US" sz="900" b="1" i="0" u="none" strike="noStrike" cap="none" normalizeH="0" baseline="0" dirty="0">
                          <a:ln>
                            <a:noFill/>
                          </a:ln>
                          <a:solidFill>
                            <a:schemeClr val="bg1"/>
                          </a:solidFill>
                          <a:effectLst/>
                          <a:latin typeface="Arial" charset="0"/>
                        </a:rPr>
                        <a:t>Company</a:t>
                      </a:r>
                    </a:p>
                  </a:txBody>
                  <a:tcPr marL="4572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ADB6BE"/>
                    </a:solidFill>
                  </a:tcPr>
                </a:tc>
                <a:tc>
                  <a:txBody>
                    <a:bodyPr/>
                    <a:lstStyle/>
                    <a:p>
                      <a:pPr marL="0" marR="0" lvl="0" indent="0" algn="l" defTabSz="914400" rtl="0" eaLnBrk="1" fontAlgn="base" latinLnBrk="0" hangingPunct="1">
                        <a:lnSpc>
                          <a:spcPct val="100000"/>
                        </a:lnSpc>
                        <a:spcBef>
                          <a:spcPct val="20000"/>
                        </a:spcBef>
                        <a:spcAft>
                          <a:spcPct val="0"/>
                        </a:spcAft>
                        <a:buClrTx/>
                        <a:buSzPct val="40000"/>
                        <a:buFontTx/>
                        <a:buNone/>
                        <a:tabLst/>
                      </a:pPr>
                      <a:r>
                        <a:rPr kumimoji="0" lang="en-US" sz="900" b="1" i="0" u="none" strike="noStrike" cap="none" normalizeH="0" baseline="0" dirty="0">
                          <a:ln>
                            <a:noFill/>
                          </a:ln>
                          <a:solidFill>
                            <a:schemeClr val="bg1"/>
                          </a:solidFill>
                          <a:effectLst/>
                          <a:latin typeface="Arial" charset="0"/>
                        </a:rPr>
                        <a:t>Sector</a:t>
                      </a:r>
                    </a:p>
                  </a:txBody>
                  <a:tcPr marL="4572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ADB6BE"/>
                    </a:solidFill>
                  </a:tcPr>
                </a:tc>
                <a:tc>
                  <a:txBody>
                    <a:bodyPr/>
                    <a:lstStyle/>
                    <a:p>
                      <a:pPr marL="0" marR="0" lvl="0" indent="0" algn="ctr" defTabSz="914400" rtl="0" eaLnBrk="1" fontAlgn="base" latinLnBrk="0" hangingPunct="1">
                        <a:lnSpc>
                          <a:spcPct val="100000"/>
                        </a:lnSpc>
                        <a:spcBef>
                          <a:spcPct val="20000"/>
                        </a:spcBef>
                        <a:spcAft>
                          <a:spcPct val="0"/>
                        </a:spcAft>
                        <a:buClrTx/>
                        <a:buSzPct val="40000"/>
                        <a:buFontTx/>
                        <a:buNone/>
                        <a:tabLst/>
                      </a:pPr>
                      <a:r>
                        <a:rPr kumimoji="0" lang="en-US" sz="900" b="1" i="0" u="none" strike="noStrike" cap="none" normalizeH="0" baseline="0" dirty="0">
                          <a:ln>
                            <a:noFill/>
                          </a:ln>
                          <a:solidFill>
                            <a:schemeClr val="bg1"/>
                          </a:solidFill>
                          <a:effectLst/>
                          <a:latin typeface="Arial" charset="0"/>
                        </a:rPr>
                        <a:t>Avg. Active Weight</a:t>
                      </a:r>
                    </a:p>
                  </a:txBody>
                  <a:tcPr marL="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ADB6BE"/>
                    </a:solidFill>
                  </a:tcPr>
                </a:tc>
                <a:tc>
                  <a:txBody>
                    <a:bodyPr/>
                    <a:lstStyle/>
                    <a:p>
                      <a:pPr marL="0" marR="0" lvl="0" indent="0" algn="ctr" defTabSz="914400" rtl="0" eaLnBrk="1" fontAlgn="base" latinLnBrk="0" hangingPunct="1">
                        <a:lnSpc>
                          <a:spcPct val="100000"/>
                        </a:lnSpc>
                        <a:spcBef>
                          <a:spcPct val="20000"/>
                        </a:spcBef>
                        <a:spcAft>
                          <a:spcPct val="0"/>
                        </a:spcAft>
                        <a:buClrTx/>
                        <a:buSzPct val="40000"/>
                        <a:buFontTx/>
                        <a:buNone/>
                        <a:tabLst/>
                      </a:pPr>
                      <a:r>
                        <a:rPr kumimoji="0" lang="en-US" sz="900" b="1" i="0" u="none" strike="noStrike" cap="none" normalizeH="0" baseline="0" dirty="0">
                          <a:ln>
                            <a:noFill/>
                          </a:ln>
                          <a:solidFill>
                            <a:schemeClr val="bg1"/>
                          </a:solidFill>
                          <a:effectLst/>
                          <a:latin typeface="Arial" charset="0"/>
                        </a:rPr>
                        <a:t>Contribution to Rel. Return (bps)</a:t>
                      </a:r>
                    </a:p>
                  </a:txBody>
                  <a:tcPr marL="0" marR="0"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solidFill>
                      <a:srgbClr val="ADB6BE"/>
                    </a:solidFill>
                  </a:tcPr>
                </a:tc>
                <a:extLst>
                  <a:ext uri="{0D108BD9-81ED-4DB2-BD59-A6C34878D82A}">
                    <a16:rowId xmlns:a16="http://schemas.microsoft.com/office/drawing/2014/main" val="10001"/>
                  </a:ext>
                </a:extLst>
              </a:tr>
              <a:tr h="387242">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dirty="0">
                          <a:solidFill>
                            <a:schemeClr val="tx1"/>
                          </a:solidFill>
                          <a:effectLst/>
                          <a:latin typeface="+mn-lt"/>
                        </a:rPr>
                        <a:t>GE Aerospace</a:t>
                      </a:r>
                    </a:p>
                  </a:txBody>
                  <a:tcPr marL="45720" marR="0" marT="0" marB="0" anchor="ctr">
                    <a:lnL>
                      <a:noFill/>
                    </a:lnL>
                    <a:lnR>
                      <a:noFill/>
                    </a:lnR>
                    <a:lnT w="12700"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dirty="0">
                          <a:solidFill>
                            <a:schemeClr val="tx1"/>
                          </a:solidFill>
                          <a:effectLst/>
                          <a:latin typeface="+mn-lt"/>
                        </a:rPr>
                        <a:t>Industrials</a:t>
                      </a:r>
                    </a:p>
                  </a:txBody>
                  <a:tcPr marL="45720" marR="0" marT="0" marB="0" anchor="ctr">
                    <a:lnL>
                      <a:noFill/>
                    </a:lnL>
                    <a:lnR>
                      <a:noFill/>
                    </a:lnR>
                    <a:lnT w="12700"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5.44 </a:t>
                      </a:r>
                      <a:endParaRPr lang="en-US" sz="900" b="0" i="0" u="none" strike="noStrike" dirty="0">
                        <a:solidFill>
                          <a:srgbClr val="000000"/>
                        </a:solidFill>
                        <a:effectLst/>
                        <a:latin typeface="+mn-lt"/>
                      </a:endParaRPr>
                    </a:p>
                  </a:txBody>
                  <a:tcPr marL="9525" marR="9525" marT="9525" marB="0" anchor="ctr">
                    <a:lnL>
                      <a:noFill/>
                    </a:lnL>
                    <a:lnR>
                      <a:noFill/>
                    </a:lnR>
                    <a:lnT w="12700"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943 </a:t>
                      </a:r>
                      <a:endParaRPr lang="en-US" sz="900" b="0" i="0" u="none" strike="noStrike" dirty="0">
                        <a:solidFill>
                          <a:srgbClr val="000000"/>
                        </a:solidFill>
                        <a:effectLst/>
                        <a:latin typeface="+mn-lt"/>
                      </a:endParaRPr>
                    </a:p>
                  </a:txBody>
                  <a:tcPr marL="9525" marR="9525" marT="9525" marB="0" anchor="ctr">
                    <a:lnL>
                      <a:noFill/>
                    </a:lnL>
                    <a:lnR>
                      <a:noFill/>
                    </a:lnR>
                    <a:lnT w="12700"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endParaRPr kumimoji="0" lang="en-US" sz="900" b="0" i="0" u="none" strike="noStrike" kern="1200" cap="none" normalizeH="0" baseline="0" dirty="0">
                        <a:ln>
                          <a:noFill/>
                        </a:ln>
                        <a:solidFill>
                          <a:srgbClr val="FF0000"/>
                        </a:solidFill>
                        <a:effectLst/>
                        <a:latin typeface="Arial" charset="0"/>
                        <a:ea typeface="+mn-ea"/>
                        <a:cs typeface="+mn-cs"/>
                      </a:endParaRPr>
                    </a:p>
                  </a:txBody>
                  <a:tcPr marL="0" marR="0" marT="0" marB="0" anchor="ctr">
                    <a:lnL>
                      <a:noFill/>
                    </a:lnL>
                    <a:lnR>
                      <a:noFill/>
                    </a:lnR>
                    <a:lnT w="12700" cap="flat" cmpd="sng" algn="ctr">
                      <a:noFill/>
                      <a:prstDash val="solid"/>
                      <a:round/>
                      <a:headEnd type="none" w="med" len="med"/>
                      <a:tailEnd type="none" w="med" len="med"/>
                    </a:lnT>
                    <a:lnB w="9525" cap="flat" cmpd="sng" algn="ctr">
                      <a:noFill/>
                      <a:prstDash val="sysDot"/>
                      <a:round/>
                      <a:headEnd type="none" w="med" len="med"/>
                      <a:tailEnd type="none" w="med" len="med"/>
                    </a:lnB>
                    <a:lnTlToBr>
                      <a:noFill/>
                    </a:lnTlToBr>
                    <a:lnBlToTr>
                      <a:noFill/>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NVIDIA Corp. </a:t>
                      </a:r>
                      <a:endParaRPr lang="en-US" sz="900" b="0" i="0" u="none" strike="noStrike" dirty="0">
                        <a:solidFill>
                          <a:srgbClr val="000000"/>
                        </a:solidFill>
                        <a:effectLst/>
                        <a:latin typeface="Arial"/>
                      </a:endParaRPr>
                    </a:p>
                  </a:txBody>
                  <a:tcPr marL="45720" marR="0" marT="0" marB="0" anchor="ctr">
                    <a:lnL>
                      <a:noFill/>
                    </a:lnL>
                    <a:lnR>
                      <a:noFill/>
                    </a:lnR>
                    <a:lnT w="12700"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Information Technology </a:t>
                      </a:r>
                      <a:endParaRPr lang="en-US" sz="900" b="0" i="0" u="none" strike="noStrike" dirty="0">
                        <a:solidFill>
                          <a:srgbClr val="000000"/>
                        </a:solidFill>
                        <a:effectLst/>
                        <a:latin typeface="Arial"/>
                      </a:endParaRPr>
                    </a:p>
                  </a:txBody>
                  <a:tcPr marL="45720" marR="0" marT="0" marB="0" anchor="ctr">
                    <a:lnL>
                      <a:noFill/>
                    </a:lnL>
                    <a:lnR>
                      <a:noFill/>
                    </a:lnR>
                    <a:lnT w="12700"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-1.34 </a:t>
                      </a:r>
                      <a:endParaRPr lang="en-US" sz="900" b="0" i="0" u="none" strike="noStrike" dirty="0">
                        <a:solidFill>
                          <a:srgbClr val="000000"/>
                        </a:solidFill>
                        <a:effectLst/>
                        <a:latin typeface="+mn-lt"/>
                      </a:endParaRPr>
                    </a:p>
                  </a:txBody>
                  <a:tcPr marL="9525" marR="9525" marT="9525" marB="0" anchor="ctr">
                    <a:lnL>
                      <a:noFill/>
                    </a:lnL>
                    <a:lnR>
                      <a:noFill/>
                    </a:lnR>
                    <a:lnT w="12700"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-552 </a:t>
                      </a:r>
                      <a:endParaRPr lang="en-US" sz="900" b="0" i="0" u="none" strike="noStrike" dirty="0">
                        <a:solidFill>
                          <a:srgbClr val="000000"/>
                        </a:solidFill>
                        <a:effectLst/>
                        <a:latin typeface="+mn-lt"/>
                      </a:endParaRPr>
                    </a:p>
                  </a:txBody>
                  <a:tcPr marL="9525" marR="9525" marT="9525" marB="0" anchor="ctr">
                    <a:lnL>
                      <a:noFill/>
                    </a:lnL>
                    <a:lnR>
                      <a:noFill/>
                    </a:lnR>
                    <a:lnT w="12700" cap="flat" cmpd="sng" algn="ctr">
                      <a:noFill/>
                      <a:prstDash val="solid"/>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87242">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GE Vernova, Inc. </a:t>
                      </a:r>
                      <a:endParaRPr lang="en-US" sz="900" b="0" i="0" u="none" strike="noStrike" dirty="0">
                        <a:solidFill>
                          <a:srgbClr val="000000"/>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l" fontAlgn="b"/>
                      <a:r>
                        <a:rPr lang="en-US" sz="900" b="0" i="0" u="none" strike="noStrike">
                          <a:solidFill>
                            <a:schemeClr val="tx1"/>
                          </a:solidFill>
                          <a:effectLst/>
                          <a:latin typeface="+mn-lt"/>
                        </a:rPr>
                        <a:t>Industrials</a:t>
                      </a:r>
                      <a:endParaRPr lang="en-US" sz="900" b="0" i="0" u="none" strike="noStrike" dirty="0">
                        <a:solidFill>
                          <a:schemeClr val="tx1"/>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1.15 </a:t>
                      </a:r>
                      <a:endParaRPr lang="en-US" sz="900" b="0" i="0" u="none" strike="noStrike" dirty="0">
                        <a:solidFill>
                          <a:srgbClr val="000000"/>
                        </a:solidFill>
                        <a:effectLst/>
                        <a:latin typeface="+mn-lt"/>
                      </a:endParaRP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848 </a:t>
                      </a:r>
                      <a:endParaRPr lang="en-US" sz="900" b="0" i="0" u="none" strike="noStrike" dirty="0">
                        <a:solidFill>
                          <a:srgbClr val="000000"/>
                        </a:solidFill>
                        <a:effectLst/>
                        <a:latin typeface="+mn-lt"/>
                      </a:endParaRP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endParaRPr kumimoji="0" lang="en-US" sz="900" b="0" i="0" u="none" strike="noStrike" kern="1200" cap="none" normalizeH="0" baseline="0" dirty="0">
                        <a:ln>
                          <a:noFill/>
                        </a:ln>
                        <a:solidFill>
                          <a:srgbClr val="FF0000"/>
                        </a:solidFill>
                        <a:effectLst/>
                        <a:latin typeface="Arial" charset="0"/>
                        <a:ea typeface="+mn-ea"/>
                        <a:cs typeface="+mn-cs"/>
                      </a:endParaRPr>
                    </a:p>
                  </a:txBody>
                  <a:tcPr marL="0" marR="0" marT="0" marB="0" anchor="ctr">
                    <a:lnL>
                      <a:noFill/>
                    </a:lnL>
                    <a:lnR>
                      <a:noFill/>
                    </a:lnR>
                    <a:lnT w="9525" cap="flat" cmpd="sng" algn="ctr">
                      <a:noFill/>
                      <a:prstDash val="sysDot"/>
                      <a:round/>
                      <a:headEnd type="none" w="med" len="med"/>
                      <a:tailEnd type="none" w="med" len="med"/>
                    </a:lnT>
                    <a:lnB w="9525" cap="flat" cmpd="sng" algn="ctr">
                      <a:noFill/>
                      <a:prstDash val="sysDot"/>
                      <a:round/>
                      <a:headEnd type="none" w="med" len="med"/>
                      <a:tailEnd type="none" w="med" len="med"/>
                    </a:lnB>
                    <a:lnTlToBr>
                      <a:noFill/>
                    </a:lnTlToBr>
                    <a:lnBlToTr>
                      <a:noFill/>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Comcast Corp. Class A </a:t>
                      </a:r>
                      <a:endParaRPr lang="en-US" sz="900" b="0" i="0" u="none" strike="noStrike" dirty="0">
                        <a:solidFill>
                          <a:srgbClr val="000000"/>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Communication Services </a:t>
                      </a:r>
                      <a:endParaRPr lang="en-US" sz="900" b="0" i="0" u="none" strike="noStrike" dirty="0">
                        <a:solidFill>
                          <a:srgbClr val="000000"/>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1.48 </a:t>
                      </a:r>
                      <a:endParaRPr lang="en-US" sz="900" b="0" i="0" u="none" strike="noStrike" dirty="0">
                        <a:solidFill>
                          <a:srgbClr val="000000"/>
                        </a:solidFill>
                        <a:effectLst/>
                        <a:latin typeface="+mn-lt"/>
                      </a:endParaRP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-276 </a:t>
                      </a:r>
                      <a:endParaRPr lang="en-US" sz="900" b="0" i="0" u="none" strike="noStrike" dirty="0">
                        <a:solidFill>
                          <a:srgbClr val="000000"/>
                        </a:solidFill>
                        <a:effectLst/>
                        <a:latin typeface="+mn-lt"/>
                      </a:endParaRP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87242">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Exxon Mobil Corp. </a:t>
                      </a:r>
                      <a:endParaRPr lang="en-US" sz="900" b="0" i="0" u="none" strike="noStrike" dirty="0">
                        <a:solidFill>
                          <a:srgbClr val="000000"/>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l" fontAlgn="b"/>
                      <a:r>
                        <a:rPr lang="en-US" sz="900" b="0" i="0" u="none" strike="noStrike">
                          <a:solidFill>
                            <a:schemeClr val="tx1"/>
                          </a:solidFill>
                          <a:effectLst/>
                          <a:latin typeface="+mn-lt"/>
                        </a:rPr>
                        <a:t>Energy</a:t>
                      </a:r>
                      <a:endParaRPr lang="en-US" sz="900" b="0" i="0" u="none" strike="noStrike" dirty="0">
                        <a:solidFill>
                          <a:schemeClr val="tx1"/>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4.55 </a:t>
                      </a:r>
                      <a:endParaRPr lang="en-US" sz="900" b="0" i="0" u="none" strike="noStrike" dirty="0">
                        <a:solidFill>
                          <a:srgbClr val="000000"/>
                        </a:solidFill>
                        <a:effectLst/>
                        <a:latin typeface="+mn-lt"/>
                      </a:endParaRP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dirty="0">
                          <a:ln>
                            <a:noFill/>
                          </a:ln>
                          <a:solidFill>
                            <a:schemeClr val="tx1"/>
                          </a:solidFill>
                          <a:effectLst/>
                          <a:latin typeface="+mn-lt"/>
                          <a:ea typeface="+mn-ea"/>
                          <a:cs typeface="+mn-cs"/>
                        </a:rPr>
                        <a:t>604 </a:t>
                      </a:r>
                      <a:endParaRPr lang="en-US" sz="900" b="0" i="0" u="none" strike="noStrike" dirty="0">
                        <a:solidFill>
                          <a:srgbClr val="000000"/>
                        </a:solidFill>
                        <a:effectLst/>
                        <a:latin typeface="+mn-lt"/>
                      </a:endParaRP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endParaRPr kumimoji="0" lang="en-US" sz="900" b="0" i="0" u="none" strike="noStrike" kern="1200" cap="none" normalizeH="0" baseline="0" dirty="0">
                        <a:ln>
                          <a:noFill/>
                        </a:ln>
                        <a:solidFill>
                          <a:srgbClr val="FF0000"/>
                        </a:solidFill>
                        <a:effectLst/>
                        <a:latin typeface="Arial" charset="0"/>
                        <a:ea typeface="+mn-ea"/>
                        <a:cs typeface="+mn-cs"/>
                      </a:endParaRPr>
                    </a:p>
                  </a:txBody>
                  <a:tcPr marL="0" marR="0" marT="0" marB="0" anchor="ctr">
                    <a:lnL>
                      <a:noFill/>
                    </a:lnL>
                    <a:lnR>
                      <a:noFill/>
                    </a:lnR>
                    <a:lnT w="9525" cap="flat" cmpd="sng" algn="ctr">
                      <a:noFill/>
                      <a:prstDash val="sysDot"/>
                      <a:round/>
                      <a:headEnd type="none" w="med" len="med"/>
                      <a:tailEnd type="none" w="med" len="med"/>
                    </a:lnT>
                    <a:lnB w="9525" cap="flat" cmpd="sng" algn="ctr">
                      <a:noFill/>
                      <a:prstDash val="sysDot"/>
                      <a:round/>
                      <a:headEnd type="none" w="med" len="med"/>
                      <a:tailEnd type="none" w="med" len="med"/>
                    </a:lnB>
                    <a:lnTlToBr>
                      <a:noFill/>
                    </a:lnTlToBr>
                    <a:lnBlToTr>
                      <a:noFill/>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The Boeing Co. </a:t>
                      </a:r>
                      <a:endParaRPr lang="en-US" sz="900" b="0" i="0" u="none" strike="noStrike" dirty="0">
                        <a:solidFill>
                          <a:srgbClr val="000000"/>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Industrials </a:t>
                      </a:r>
                      <a:endParaRPr lang="en-US" sz="900" b="0" i="0" u="none" strike="noStrike" dirty="0">
                        <a:solidFill>
                          <a:srgbClr val="000000"/>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2.14 </a:t>
                      </a:r>
                      <a:endParaRPr lang="en-US" sz="900" b="0" i="0" u="none" strike="noStrike" dirty="0">
                        <a:solidFill>
                          <a:srgbClr val="000000"/>
                        </a:solidFill>
                        <a:effectLst/>
                        <a:latin typeface="+mn-lt"/>
                      </a:endParaRP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-180 </a:t>
                      </a:r>
                      <a:endParaRPr lang="en-US" sz="900" b="0" i="0" u="none" strike="noStrike" dirty="0">
                        <a:solidFill>
                          <a:srgbClr val="000000"/>
                        </a:solidFill>
                        <a:effectLst/>
                        <a:latin typeface="+mn-lt"/>
                      </a:endParaRP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87242">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Wells Fargo &amp; Co. </a:t>
                      </a:r>
                      <a:endParaRPr lang="en-US" sz="900" b="0" i="0" u="none" strike="noStrike" dirty="0">
                        <a:solidFill>
                          <a:srgbClr val="000000"/>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algn="l" fontAlgn="b"/>
                      <a:r>
                        <a:rPr lang="en-US" sz="900" b="0" i="0" u="none" strike="noStrike">
                          <a:solidFill>
                            <a:schemeClr val="tx1"/>
                          </a:solidFill>
                          <a:effectLst/>
                          <a:latin typeface="+mn-lt"/>
                        </a:rPr>
                        <a:t>Financials</a:t>
                      </a:r>
                      <a:endParaRPr lang="en-US" sz="900" b="0" i="0" u="none" strike="noStrike" dirty="0">
                        <a:solidFill>
                          <a:schemeClr val="tx1"/>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4.93 </a:t>
                      </a:r>
                      <a:endParaRPr lang="en-US" sz="900" b="0" i="0" u="none" strike="noStrike" dirty="0">
                        <a:solidFill>
                          <a:srgbClr val="000000"/>
                        </a:solidFill>
                        <a:effectLst/>
                        <a:latin typeface="+mn-lt"/>
                      </a:endParaRP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320 </a:t>
                      </a:r>
                      <a:endParaRPr lang="en-US" sz="900" b="0" i="0" u="none" strike="noStrike" dirty="0">
                        <a:solidFill>
                          <a:srgbClr val="000000"/>
                        </a:solidFill>
                        <a:effectLst/>
                        <a:latin typeface="+mn-lt"/>
                      </a:endParaRP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algn="ctr" defTabSz="914400" rtl="0" eaLnBrk="1" fontAlgn="b" latinLnBrk="0" hangingPunct="1"/>
                      <a:endParaRPr kumimoji="0" lang="en-US" sz="900" b="0" i="0" u="none" strike="noStrike" kern="1200" cap="none" normalizeH="0" baseline="0" dirty="0">
                        <a:ln>
                          <a:noFill/>
                        </a:ln>
                        <a:solidFill>
                          <a:srgbClr val="FF0000"/>
                        </a:solidFill>
                        <a:effectLst/>
                        <a:latin typeface="Arial" charset="0"/>
                        <a:ea typeface="+mn-ea"/>
                        <a:cs typeface="+mn-cs"/>
                      </a:endParaRPr>
                    </a:p>
                  </a:txBody>
                  <a:tcPr marL="0" marR="0" marT="0" marB="0" anchor="ctr">
                    <a:lnL>
                      <a:noFill/>
                    </a:lnL>
                    <a:lnR>
                      <a:noFill/>
                    </a:lnR>
                    <a:lnT w="9525" cap="flat" cmpd="sng" algn="ctr">
                      <a:noFill/>
                      <a:prstDash val="sysDot"/>
                      <a:round/>
                      <a:headEnd type="none" w="med" len="med"/>
                      <a:tailEnd type="none" w="med" len="med"/>
                    </a:lnT>
                    <a:lnB w="9525" cap="flat" cmpd="sng" algn="ctr">
                      <a:noFill/>
                      <a:prstDash val="sysDot"/>
                      <a:round/>
                      <a:headEnd type="none" w="med" len="med"/>
                      <a:tailEnd type="none" w="med" len="med"/>
                    </a:lnB>
                    <a:lnTlToBr>
                      <a:noFill/>
                    </a:lnTlToBr>
                    <a:lnBlToTr>
                      <a:noFill/>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Broadcom, Inc. </a:t>
                      </a:r>
                      <a:endParaRPr lang="en-US" sz="900" b="0" i="0" u="none" strike="noStrike" dirty="0">
                        <a:solidFill>
                          <a:srgbClr val="000000"/>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Information Technology </a:t>
                      </a:r>
                      <a:endParaRPr lang="en-US" sz="900" b="0" i="0" u="none" strike="noStrike" dirty="0">
                        <a:solidFill>
                          <a:srgbClr val="000000"/>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-0.62 </a:t>
                      </a:r>
                      <a:endParaRPr lang="en-US" sz="900" b="0" i="0" u="none" strike="noStrike" dirty="0">
                        <a:solidFill>
                          <a:srgbClr val="000000"/>
                        </a:solidFill>
                        <a:effectLst/>
                        <a:latin typeface="+mn-lt"/>
                      </a:endParaRP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-173 </a:t>
                      </a:r>
                      <a:endParaRPr lang="en-US" sz="900" b="0" i="0" u="none" strike="noStrike" dirty="0">
                        <a:solidFill>
                          <a:srgbClr val="000000"/>
                        </a:solidFill>
                        <a:effectLst/>
                        <a:latin typeface="+mn-lt"/>
                      </a:endParaRP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87242">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Vertiv Holdings Co. </a:t>
                      </a:r>
                      <a:endParaRPr lang="en-US" sz="900" b="0" i="0" u="none" strike="noStrike" dirty="0">
                        <a:solidFill>
                          <a:srgbClr val="000000"/>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tc>
                  <a:txBody>
                    <a:bodyPr/>
                    <a:lstStyle/>
                    <a:p>
                      <a:pPr algn="l" fontAlgn="b"/>
                      <a:r>
                        <a:rPr lang="en-US" sz="900" b="0" i="0" u="none" strike="noStrike">
                          <a:solidFill>
                            <a:schemeClr val="tx1"/>
                          </a:solidFill>
                          <a:effectLst/>
                          <a:latin typeface="+mn-lt"/>
                        </a:rPr>
                        <a:t>Industrials</a:t>
                      </a:r>
                      <a:endParaRPr lang="en-US" sz="900" b="0" i="0" u="none" strike="noStrike" dirty="0">
                        <a:solidFill>
                          <a:schemeClr val="tx1"/>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0.55 </a:t>
                      </a:r>
                      <a:endParaRPr lang="en-US" sz="900" b="0" i="0" u="none" strike="noStrike" dirty="0">
                        <a:solidFill>
                          <a:srgbClr val="000000"/>
                        </a:solidFill>
                        <a:effectLst/>
                        <a:latin typeface="+mn-lt"/>
                      </a:endParaRP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a:ln>
                            <a:noFill/>
                          </a:ln>
                          <a:solidFill>
                            <a:schemeClr val="tx1"/>
                          </a:solidFill>
                          <a:effectLst/>
                          <a:latin typeface="+mn-lt"/>
                          <a:ea typeface="+mn-ea"/>
                          <a:cs typeface="+mn-cs"/>
                        </a:rPr>
                        <a:t>225 </a:t>
                      </a:r>
                      <a:endParaRPr lang="en-US" sz="900" b="0" i="0" u="none" strike="noStrike" dirty="0">
                        <a:solidFill>
                          <a:srgbClr val="000000"/>
                        </a:solidFill>
                        <a:effectLst/>
                        <a:latin typeface="+mn-lt"/>
                      </a:endParaRP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tc>
                  <a:txBody>
                    <a:bodyPr/>
                    <a:lstStyle/>
                    <a:p>
                      <a:pPr marL="0" algn="ctr" defTabSz="914400" rtl="0" eaLnBrk="1" fontAlgn="b" latinLnBrk="0" hangingPunct="1"/>
                      <a:endParaRPr kumimoji="0" lang="en-US" sz="900" b="0" i="0" u="none" strike="noStrike" kern="1200" cap="none" normalizeH="0" baseline="0" dirty="0">
                        <a:ln>
                          <a:noFill/>
                        </a:ln>
                        <a:solidFill>
                          <a:srgbClr val="FF0000"/>
                        </a:solidFill>
                        <a:effectLst/>
                        <a:latin typeface="Arial" charset="0"/>
                        <a:ea typeface="+mn-ea"/>
                        <a:cs typeface="+mn-cs"/>
                      </a:endParaRPr>
                    </a:p>
                  </a:txBody>
                  <a:tcPr marL="0" marR="0" marT="0" marB="0" anchor="ctr">
                    <a:lnL>
                      <a:noFill/>
                    </a:lnL>
                    <a:lnR>
                      <a:noFill/>
                    </a:lnR>
                    <a:lnT w="9525" cap="flat" cmpd="sng" algn="ctr">
                      <a:noFill/>
                      <a:prstDash val="sysDot"/>
                      <a:round/>
                      <a:headEnd type="none" w="med" len="med"/>
                      <a:tailEnd type="none" w="med" len="med"/>
                    </a:lnT>
                    <a:lnB w="9525" cap="flat" cmpd="sng" algn="ctr">
                      <a:noFill/>
                      <a:prstDash val="solid"/>
                      <a:round/>
                      <a:headEnd type="none" w="med" len="med"/>
                      <a:tailEnd type="none" w="med" len="med"/>
                    </a:lnB>
                    <a:lnTlToBr>
                      <a:noFill/>
                    </a:lnTlToBr>
                    <a:lnBlToTr>
                      <a:noFill/>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United Parcel Service, Inc. Class B </a:t>
                      </a:r>
                      <a:endParaRPr lang="en-US" sz="900" b="0" i="0" u="none" strike="noStrike" dirty="0">
                        <a:solidFill>
                          <a:srgbClr val="000000"/>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b="0" i="0" u="none" strike="noStrike">
                          <a:solidFill>
                            <a:schemeClr val="tx1"/>
                          </a:solidFill>
                          <a:effectLst/>
                          <a:latin typeface="+mn-lt"/>
                        </a:rPr>
                        <a:t>Industrials </a:t>
                      </a:r>
                      <a:endParaRPr lang="en-US" sz="900" b="0" i="0" u="none" strike="noStrike" dirty="0">
                        <a:solidFill>
                          <a:srgbClr val="000000"/>
                        </a:solidFill>
                        <a:effectLst/>
                        <a:latin typeface="+mn-lt"/>
                      </a:endParaRPr>
                    </a:p>
                  </a:txBody>
                  <a:tcPr marL="45720" marR="0" marT="0"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dirty="0">
                          <a:ln>
                            <a:noFill/>
                          </a:ln>
                          <a:solidFill>
                            <a:schemeClr val="tx1"/>
                          </a:solidFill>
                          <a:effectLst/>
                          <a:latin typeface="+mn-lt"/>
                          <a:ea typeface="+mn-ea"/>
                          <a:cs typeface="+mn-cs"/>
                        </a:rPr>
                        <a:t>1.04 </a:t>
                      </a:r>
                      <a:endParaRPr lang="en-US" sz="900" b="0" i="0" u="none" strike="noStrike" dirty="0">
                        <a:solidFill>
                          <a:srgbClr val="000000"/>
                        </a:solidFill>
                        <a:effectLst/>
                        <a:latin typeface="+mn-lt"/>
                      </a:endParaRP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normalizeH="0" baseline="0" dirty="0">
                          <a:ln>
                            <a:noFill/>
                          </a:ln>
                          <a:solidFill>
                            <a:schemeClr val="tx1"/>
                          </a:solidFill>
                          <a:effectLst/>
                          <a:latin typeface="+mn-lt"/>
                          <a:ea typeface="+mn-ea"/>
                          <a:cs typeface="+mn-cs"/>
                        </a:rPr>
                        <a:t>-116 </a:t>
                      </a:r>
                      <a:endParaRPr lang="en-US" sz="900" b="0" i="0" u="none" strike="noStrike" dirty="0">
                        <a:solidFill>
                          <a:srgbClr val="000000"/>
                        </a:solidFill>
                        <a:effectLst/>
                        <a:latin typeface="+mn-lt"/>
                      </a:endParaRPr>
                    </a:p>
                  </a:txBody>
                  <a:tcPr marL="9525" marR="9525" marT="9525" marB="0" anchor="ctr">
                    <a:lnL>
                      <a:noFill/>
                    </a:lnL>
                    <a:lnR>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sp>
        <p:nvSpPr>
          <p:cNvPr id="8" name="Text Box 21"/>
          <p:cNvSpPr txBox="1">
            <a:spLocks noChangeArrowheads="1"/>
          </p:cNvSpPr>
          <p:nvPr/>
        </p:nvSpPr>
        <p:spPr bwMode="auto">
          <a:xfrm>
            <a:off x="318982" y="5681059"/>
            <a:ext cx="6784582" cy="907941"/>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87763" tIns="45720" rIns="87763" bIns="4572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marL="0" marR="0" lvl="0" indent="0" algn="l" defTabSz="914400" rtl="0" eaLnBrk="1" fontAlgn="auto" latinLnBrk="0" hangingPunct="1">
              <a:lnSpc>
                <a:spcPct val="100000"/>
              </a:lnSpc>
              <a:spcBef>
                <a:spcPts val="300"/>
              </a:spcBef>
              <a:spcAft>
                <a:spcPts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Arial" pitchFamily="34" charset="0"/>
                <a:ea typeface="+mn-ea"/>
                <a:cs typeface="+mn-cs"/>
              </a:rPr>
              <a:t>While this review mainly outlines drivers for the trailing five years, our buy and sell decisions are typically based on the longer-term prospects for stocks and not on short time periods.</a:t>
            </a:r>
          </a:p>
          <a:p>
            <a:pPr marL="0" marR="0" lvl="0" indent="0" algn="l" defTabSz="914400" rtl="0" eaLnBrk="1" fontAlgn="auto" latinLnBrk="0" hangingPunct="1">
              <a:lnSpc>
                <a:spcPct val="100000"/>
              </a:lnSpc>
              <a:spcBef>
                <a:spcPts val="300"/>
              </a:spcBef>
              <a:spcAft>
                <a:spcPts val="0"/>
              </a:spcAft>
              <a:buClrTx/>
              <a:buSzTx/>
              <a:buFontTx/>
              <a:buNone/>
              <a:tabLst/>
              <a:defRPr/>
            </a:pPr>
            <a:r>
              <a:rPr kumimoji="0" lang="en-US" sz="800" b="1" i="0" u="none" strike="noStrike" kern="1200" cap="none" spc="0" normalizeH="0" baseline="0" noProof="0" dirty="0">
                <a:ln>
                  <a:noFill/>
                </a:ln>
                <a:solidFill>
                  <a:srgbClr val="000000"/>
                </a:solidFill>
                <a:effectLst/>
                <a:uLnTx/>
                <a:uFillTx/>
                <a:latin typeface="Arial" pitchFamily="34" charset="0"/>
                <a:ea typeface="+mn-ea"/>
                <a:cs typeface="+mn-cs"/>
              </a:rPr>
              <a:t>Performance data shown represents past performance and is no guarantee of future results. Investment return and principal value of an investment will fluctuate; therefore, you may have a gain or loss when you sell your shares. Current performance may be higher or lower than that quoted.</a:t>
            </a:r>
          </a:p>
          <a:p>
            <a:pPr marL="0" marR="0" lvl="0" indent="0" algn="l" defTabSz="914400" rtl="0" eaLnBrk="1" fontAlgn="auto" latinLnBrk="0" hangingPunct="1">
              <a:lnSpc>
                <a:spcPct val="100000"/>
              </a:lnSpc>
              <a:spcBef>
                <a:spcPts val="300"/>
              </a:spcBef>
              <a:spcAft>
                <a:spcPts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Arial" pitchFamily="34" charset="0"/>
                <a:ea typeface="+mn-ea"/>
                <a:cs typeface="+mn-cs"/>
              </a:rPr>
              <a:t>Source: Fidelity Investments.</a:t>
            </a:r>
          </a:p>
        </p:txBody>
      </p:sp>
    </p:spTree>
    <p:extLst>
      <p:ext uri="{BB962C8B-B14F-4D97-AF65-F5344CB8AC3E}">
        <p14:creationId xmlns:p14="http://schemas.microsoft.com/office/powerpoint/2010/main" val="3110492154"/>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dirty="0"/>
              <a:t>Strategy Overview</a:t>
            </a:r>
            <a:br>
              <a:rPr lang="en-US" dirty="0"/>
            </a:br>
            <a:r>
              <a:rPr lang="en-US" sz="1600" b="1" dirty="0">
                <a:solidFill>
                  <a:srgbClr val="768692"/>
                </a:solidFill>
              </a:rPr>
              <a:t>Fidelity Large Cap Stock Fund</a:t>
            </a:r>
            <a:br>
              <a:rPr lang="en-US" sz="1600" b="1" dirty="0">
                <a:solidFill>
                  <a:srgbClr val="768692"/>
                </a:solidFill>
              </a:rPr>
            </a:br>
            <a:br>
              <a:rPr lang="en-US" sz="1600" b="1" dirty="0">
                <a:solidFill>
                  <a:srgbClr val="768692"/>
                </a:solidFill>
              </a:rPr>
            </a:br>
            <a:endParaRPr lang="en-US" sz="1600" b="1" dirty="0">
              <a:solidFill>
                <a:srgbClr val="768692"/>
              </a:solidFill>
            </a:endParaRPr>
          </a:p>
        </p:txBody>
      </p:sp>
      <p:sp>
        <p:nvSpPr>
          <p:cNvPr id="5" name="Slide Number Placeholder 4"/>
          <p:cNvSpPr>
            <a:spLocks noGrp="1"/>
          </p:cNvSpPr>
          <p:nvPr>
            <p:ph type="sldNum" sz="quarter" idx="14"/>
          </p:nvPr>
        </p:nvSpPr>
        <p:spPr/>
        <p:txBody>
          <a:bodyPr/>
          <a:lstStyle/>
          <a:p>
            <a:fld id="{E6474CC2-1230-4213-AD1A-4B2FEEABA7A1}" type="slidenum">
              <a:rPr lang="en-US" smtClean="0"/>
              <a:pPr/>
              <a:t>4</a:t>
            </a:fld>
            <a:endParaRPr lang="en-US" dirty="0"/>
          </a:p>
        </p:txBody>
      </p:sp>
      <p:sp>
        <p:nvSpPr>
          <p:cNvPr id="3" name="Footer Placeholder 2"/>
          <p:cNvSpPr>
            <a:spLocks noGrp="1"/>
          </p:cNvSpPr>
          <p:nvPr>
            <p:ph type="ftr" sz="quarter" idx="17"/>
          </p:nvPr>
        </p:nvSpPr>
        <p:spPr>
          <a:xfrm>
            <a:off x="320675" y="6508750"/>
            <a:ext cx="3930650" cy="173038"/>
          </a:xfrm>
        </p:spPr>
        <p:txBody>
          <a:bodyPr/>
          <a:lstStyle/>
          <a:p>
            <a:r>
              <a:rPr lang="en-US"/>
              <a:t>For institutional use only.</a:t>
            </a:r>
            <a:endParaRPr lang="en-US" dirty="0"/>
          </a:p>
        </p:txBody>
      </p:sp>
      <p:sp>
        <p:nvSpPr>
          <p:cNvPr id="7" name="Text Box 1347"/>
          <p:cNvSpPr txBox="1">
            <a:spLocks noChangeArrowheads="1"/>
          </p:cNvSpPr>
          <p:nvPr/>
        </p:nvSpPr>
        <p:spPr bwMode="auto">
          <a:xfrm>
            <a:off x="320039" y="5923133"/>
            <a:ext cx="6776085" cy="661720"/>
          </a:xfrm>
          <a:prstGeom prst="rect">
            <a:avLst/>
          </a:prstGeom>
          <a:noFill/>
          <a:ln w="9525" algn="ctr">
            <a:noFill/>
            <a:miter lim="800000"/>
            <a:headEnd/>
            <a:tailEnd/>
          </a:ln>
        </p:spPr>
        <p:txBody>
          <a:bodyPr wrap="square" anchor="b" anchorCtr="0">
            <a:spAutoFit/>
          </a:bodyPr>
          <a:lstStyle/>
          <a:p>
            <a:pPr fontAlgn="base">
              <a:spcBef>
                <a:spcPts val="300"/>
              </a:spcBef>
              <a:spcAft>
                <a:spcPct val="0"/>
              </a:spcAft>
            </a:pPr>
            <a:r>
              <a:rPr lang="en-US" sz="800" dirty="0"/>
              <a:t>Stock markets, especially foreign markets, are volatile and can decline significantly in response to adverse issuer, political, regulatory, market, or economic developments. Foreign securities are subject to interest rate, currency exchange rate, economic, and political risks.</a:t>
            </a:r>
          </a:p>
          <a:p>
            <a:pPr fontAlgn="base">
              <a:spcBef>
                <a:spcPts val="300"/>
              </a:spcBef>
              <a:spcAft>
                <a:spcPct val="0"/>
              </a:spcAft>
            </a:pPr>
            <a:r>
              <a:rPr lang="en-US" sz="800" dirty="0">
                <a:solidFill>
                  <a:srgbClr val="000000"/>
                </a:solidFill>
                <a:ea typeface="ＭＳ Ｐゴシック"/>
              </a:rPr>
              <a:t>See the Glossary at the end of this presentation for more information on any terms.</a:t>
            </a:r>
          </a:p>
          <a:p>
            <a:pPr fontAlgn="base">
              <a:spcBef>
                <a:spcPts val="300"/>
              </a:spcBef>
              <a:spcAft>
                <a:spcPct val="0"/>
              </a:spcAft>
            </a:pPr>
            <a:r>
              <a:rPr lang="en-US" sz="800" dirty="0">
                <a:solidFill>
                  <a:srgbClr val="000000"/>
                </a:solidFill>
                <a:ea typeface="ＭＳ Ｐゴシック"/>
              </a:rPr>
              <a:t>Source: Fidelity Investments.</a:t>
            </a:r>
          </a:p>
        </p:txBody>
      </p:sp>
      <p:cxnSp>
        <p:nvCxnSpPr>
          <p:cNvPr id="22" name="Straight Connector 21"/>
          <p:cNvCxnSpPr/>
          <p:nvPr/>
        </p:nvCxnSpPr>
        <p:spPr bwMode="auto">
          <a:xfrm>
            <a:off x="407272" y="3700696"/>
            <a:ext cx="6509625" cy="0"/>
          </a:xfrm>
          <a:prstGeom prst="line">
            <a:avLst/>
          </a:prstGeom>
          <a:solidFill>
            <a:schemeClr val="hlink"/>
          </a:solidFill>
          <a:ln w="9525" cap="flat" cmpd="sng" algn="ctr">
            <a:solidFill>
              <a:schemeClr val="bg1">
                <a:lumMod val="85000"/>
              </a:schemeClr>
            </a:solidFill>
            <a:prstDash val="solid"/>
            <a:round/>
            <a:headEnd type="none" w="med" len="med"/>
            <a:tailEnd type="none" w="med" len="med"/>
          </a:ln>
          <a:effectLst/>
        </p:spPr>
      </p:cxnSp>
      <p:sp>
        <p:nvSpPr>
          <p:cNvPr id="23" name="TextBox 22"/>
          <p:cNvSpPr txBox="1"/>
          <p:nvPr/>
        </p:nvSpPr>
        <p:spPr>
          <a:xfrm>
            <a:off x="830408" y="1834587"/>
            <a:ext cx="6009580" cy="276987"/>
          </a:xfrm>
          <a:prstGeom prst="rect">
            <a:avLst/>
          </a:prstGeom>
          <a:noFill/>
        </p:spPr>
        <p:txBody>
          <a:bodyPr wrap="square" lIns="91429" tIns="45714" rIns="91429" bIns="45714" rtlCol="0">
            <a:spAutoFit/>
          </a:bodyPr>
          <a:lstStyle/>
          <a:p>
            <a:pPr marL="0" lvl="1" fontAlgn="base">
              <a:spcBef>
                <a:spcPct val="0"/>
              </a:spcBef>
              <a:spcAft>
                <a:spcPct val="0"/>
              </a:spcAft>
            </a:pPr>
            <a:r>
              <a:rPr lang="en-US" sz="1200" b="1" dirty="0">
                <a:solidFill>
                  <a:srgbClr val="7A9A3D"/>
                </a:solidFill>
                <a:ea typeface="ＭＳ Ｐゴシック"/>
              </a:rPr>
              <a:t>Fund objective </a:t>
            </a:r>
            <a:r>
              <a:rPr lang="en-US" sz="1200" dirty="0">
                <a:solidFill>
                  <a:srgbClr val="7A9A3D"/>
                </a:solidFill>
                <a:ea typeface="ＭＳ Ｐゴシック"/>
              </a:rPr>
              <a:t>is to deliver total return in excess of the S&amp;P 500</a:t>
            </a:r>
            <a:r>
              <a:rPr lang="en-US" sz="1200" baseline="30000" dirty="0">
                <a:solidFill>
                  <a:srgbClr val="7A9A3D"/>
                </a:solidFill>
                <a:ea typeface="ＭＳ Ｐゴシック"/>
              </a:rPr>
              <a:t>®</a:t>
            </a:r>
            <a:r>
              <a:rPr lang="en-US" sz="1200" dirty="0">
                <a:solidFill>
                  <a:srgbClr val="7A9A3D"/>
                </a:solidFill>
                <a:ea typeface="ＭＳ Ｐゴシック"/>
              </a:rPr>
              <a:t> Index.</a:t>
            </a:r>
          </a:p>
        </p:txBody>
      </p:sp>
      <p:sp>
        <p:nvSpPr>
          <p:cNvPr id="24" name="TextBox 23"/>
          <p:cNvSpPr txBox="1"/>
          <p:nvPr/>
        </p:nvSpPr>
        <p:spPr>
          <a:xfrm>
            <a:off x="830407" y="2542413"/>
            <a:ext cx="6082871" cy="276987"/>
          </a:xfrm>
          <a:prstGeom prst="rect">
            <a:avLst/>
          </a:prstGeom>
          <a:noFill/>
        </p:spPr>
        <p:txBody>
          <a:bodyPr wrap="square" lIns="91429" tIns="45714" rIns="91429" bIns="45714" rtlCol="0">
            <a:spAutoFit/>
          </a:bodyPr>
          <a:lstStyle/>
          <a:p>
            <a:pPr marL="0" lvl="1" fontAlgn="base">
              <a:spcBef>
                <a:spcPct val="0"/>
              </a:spcBef>
              <a:spcAft>
                <a:spcPct val="0"/>
              </a:spcAft>
            </a:pPr>
            <a:r>
              <a:rPr lang="en-US" sz="1200" b="1" dirty="0">
                <a:solidFill>
                  <a:srgbClr val="298FC2"/>
                </a:solidFill>
                <a:ea typeface="ＭＳ Ｐゴシック"/>
              </a:rPr>
              <a:t>Fund seeks to maintain </a:t>
            </a:r>
            <a:r>
              <a:rPr lang="en-US" sz="1200" dirty="0">
                <a:solidFill>
                  <a:srgbClr val="298FC2"/>
                </a:solidFill>
                <a:ea typeface="ＭＳ Ｐゴシック"/>
              </a:rPr>
              <a:t>a large cap core orientation.</a:t>
            </a:r>
          </a:p>
        </p:txBody>
      </p:sp>
      <p:sp>
        <p:nvSpPr>
          <p:cNvPr id="25" name="TextBox 24"/>
          <p:cNvSpPr txBox="1"/>
          <p:nvPr/>
        </p:nvSpPr>
        <p:spPr>
          <a:xfrm>
            <a:off x="830409" y="3124200"/>
            <a:ext cx="5875191" cy="461653"/>
          </a:xfrm>
          <a:prstGeom prst="rect">
            <a:avLst/>
          </a:prstGeom>
          <a:noFill/>
        </p:spPr>
        <p:txBody>
          <a:bodyPr wrap="square" lIns="91429" tIns="45714" rIns="91429" bIns="45714" rtlCol="0">
            <a:spAutoFit/>
          </a:bodyPr>
          <a:lstStyle/>
          <a:p>
            <a:pPr marL="0" lvl="1" fontAlgn="base">
              <a:spcBef>
                <a:spcPct val="0"/>
              </a:spcBef>
              <a:spcAft>
                <a:spcPct val="0"/>
              </a:spcAft>
            </a:pPr>
            <a:r>
              <a:rPr lang="en-US" sz="1200" b="1" dirty="0">
                <a:solidFill>
                  <a:srgbClr val="004F6B"/>
                </a:solidFill>
                <a:ea typeface="ＭＳ Ｐゴシック"/>
              </a:rPr>
              <a:t>Fund will normally invest </a:t>
            </a:r>
            <a:r>
              <a:rPr lang="en-US" sz="1200" dirty="0">
                <a:solidFill>
                  <a:srgbClr val="004F6B"/>
                </a:solidFill>
                <a:ea typeface="ＭＳ Ｐゴシック"/>
              </a:rPr>
              <a:t>at least 80% of assets in common stocks of companies with large market capitalizations.</a:t>
            </a:r>
          </a:p>
        </p:txBody>
      </p:sp>
      <p:sp>
        <p:nvSpPr>
          <p:cNvPr id="27" name="TextBox 26"/>
          <p:cNvSpPr txBox="1"/>
          <p:nvPr/>
        </p:nvSpPr>
        <p:spPr>
          <a:xfrm>
            <a:off x="444911" y="1838813"/>
            <a:ext cx="268534" cy="268534"/>
          </a:xfrm>
          <a:prstGeom prst="rect">
            <a:avLst/>
          </a:prstGeom>
          <a:noFill/>
          <a:ln w="76200">
            <a:solidFill>
              <a:srgbClr val="EAEAEA"/>
            </a:solidFill>
            <a:miter lim="800000"/>
          </a:ln>
          <a:effectLst/>
        </p:spPr>
        <p:txBody>
          <a:bodyPr wrap="square" lIns="91429" tIns="45714" rIns="91429" bIns="45714" rtlCol="0" anchor="ctr" anchorCtr="0">
            <a:noAutofit/>
          </a:bodyPr>
          <a:lstStyle/>
          <a:p>
            <a:pPr algn="ctr" fontAlgn="base">
              <a:spcBef>
                <a:spcPct val="0"/>
              </a:spcBef>
              <a:spcAft>
                <a:spcPct val="0"/>
              </a:spcAft>
            </a:pPr>
            <a:r>
              <a:rPr lang="en-US" sz="1600" dirty="0">
                <a:solidFill>
                  <a:srgbClr val="7A9A3D"/>
                </a:solidFill>
                <a:ea typeface="ＭＳ Ｐゴシック"/>
                <a:sym typeface="Wingdings"/>
              </a:rPr>
              <a:t></a:t>
            </a:r>
            <a:endParaRPr lang="en-US" sz="1600" dirty="0">
              <a:solidFill>
                <a:srgbClr val="7A9A3D"/>
              </a:solidFill>
              <a:ea typeface="ＭＳ Ｐゴシック"/>
            </a:endParaRPr>
          </a:p>
        </p:txBody>
      </p:sp>
      <p:sp>
        <p:nvSpPr>
          <p:cNvPr id="28" name="TextBox 27"/>
          <p:cNvSpPr txBox="1"/>
          <p:nvPr/>
        </p:nvSpPr>
        <p:spPr>
          <a:xfrm>
            <a:off x="444911" y="2522380"/>
            <a:ext cx="268534" cy="268534"/>
          </a:xfrm>
          <a:prstGeom prst="rect">
            <a:avLst/>
          </a:prstGeom>
          <a:noFill/>
          <a:ln w="76200">
            <a:solidFill>
              <a:srgbClr val="EAEAEA"/>
            </a:solidFill>
            <a:miter lim="800000"/>
          </a:ln>
          <a:effectLst/>
        </p:spPr>
        <p:txBody>
          <a:bodyPr wrap="square" lIns="91429" tIns="45714" rIns="91429" bIns="45714" rtlCol="0" anchor="ctr" anchorCtr="0">
            <a:noAutofit/>
          </a:bodyPr>
          <a:lstStyle/>
          <a:p>
            <a:pPr algn="ctr" fontAlgn="base">
              <a:spcBef>
                <a:spcPct val="0"/>
              </a:spcBef>
              <a:spcAft>
                <a:spcPct val="0"/>
              </a:spcAft>
            </a:pPr>
            <a:r>
              <a:rPr lang="en-US" sz="1600" dirty="0">
                <a:solidFill>
                  <a:srgbClr val="298FC2"/>
                </a:solidFill>
                <a:ea typeface="ＭＳ Ｐゴシック"/>
                <a:sym typeface="Wingdings"/>
              </a:rPr>
              <a:t></a:t>
            </a:r>
            <a:endParaRPr lang="en-US" sz="1600" dirty="0">
              <a:solidFill>
                <a:srgbClr val="298FC2"/>
              </a:solidFill>
              <a:ea typeface="ＭＳ Ｐゴシック"/>
            </a:endParaRPr>
          </a:p>
        </p:txBody>
      </p:sp>
      <p:sp>
        <p:nvSpPr>
          <p:cNvPr id="29" name="TextBox 28"/>
          <p:cNvSpPr txBox="1"/>
          <p:nvPr/>
        </p:nvSpPr>
        <p:spPr>
          <a:xfrm>
            <a:off x="444911" y="3236145"/>
            <a:ext cx="268534" cy="268534"/>
          </a:xfrm>
          <a:prstGeom prst="rect">
            <a:avLst/>
          </a:prstGeom>
          <a:noFill/>
          <a:ln w="76200">
            <a:solidFill>
              <a:srgbClr val="EAEAEA"/>
            </a:solidFill>
            <a:miter lim="800000"/>
          </a:ln>
          <a:effectLst/>
        </p:spPr>
        <p:txBody>
          <a:bodyPr wrap="square" lIns="91429" tIns="45714" rIns="91429" bIns="45714" rtlCol="0" anchor="ctr" anchorCtr="0">
            <a:noAutofit/>
          </a:bodyPr>
          <a:lstStyle/>
          <a:p>
            <a:pPr algn="ctr" fontAlgn="base">
              <a:spcBef>
                <a:spcPct val="0"/>
              </a:spcBef>
              <a:spcAft>
                <a:spcPct val="0"/>
              </a:spcAft>
            </a:pPr>
            <a:r>
              <a:rPr lang="en-US" sz="1600" dirty="0">
                <a:solidFill>
                  <a:srgbClr val="004F6B"/>
                </a:solidFill>
                <a:ea typeface="ＭＳ Ｐゴシック"/>
                <a:sym typeface="Wingdings"/>
              </a:rPr>
              <a:t></a:t>
            </a:r>
            <a:endParaRPr lang="en-US" sz="1600" dirty="0">
              <a:solidFill>
                <a:srgbClr val="004F6B"/>
              </a:solidFill>
              <a:ea typeface="ＭＳ Ｐゴシック"/>
            </a:endParaRPr>
          </a:p>
        </p:txBody>
      </p:sp>
      <p:cxnSp>
        <p:nvCxnSpPr>
          <p:cNvPr id="31" name="Straight Connector 30"/>
          <p:cNvCxnSpPr/>
          <p:nvPr/>
        </p:nvCxnSpPr>
        <p:spPr bwMode="auto">
          <a:xfrm>
            <a:off x="407272" y="2318949"/>
            <a:ext cx="6509625" cy="0"/>
          </a:xfrm>
          <a:prstGeom prst="line">
            <a:avLst/>
          </a:prstGeom>
          <a:solidFill>
            <a:schemeClr val="hlink"/>
          </a:solidFill>
          <a:ln w="9525" cap="flat" cmpd="sng" algn="ctr">
            <a:solidFill>
              <a:schemeClr val="bg1">
                <a:lumMod val="85000"/>
              </a:schemeClr>
            </a:solidFill>
            <a:prstDash val="sysDot"/>
            <a:round/>
            <a:headEnd type="none" w="med" len="med"/>
            <a:tailEnd type="none" w="med" len="med"/>
          </a:ln>
          <a:effectLst/>
        </p:spPr>
      </p:cxnSp>
      <p:cxnSp>
        <p:nvCxnSpPr>
          <p:cNvPr id="32" name="Straight Connector 31"/>
          <p:cNvCxnSpPr/>
          <p:nvPr/>
        </p:nvCxnSpPr>
        <p:spPr bwMode="auto">
          <a:xfrm>
            <a:off x="407272" y="3009823"/>
            <a:ext cx="6509625" cy="0"/>
          </a:xfrm>
          <a:prstGeom prst="line">
            <a:avLst/>
          </a:prstGeom>
          <a:solidFill>
            <a:schemeClr val="hlink"/>
          </a:solidFill>
          <a:ln w="9525" cap="flat" cmpd="sng" algn="ctr">
            <a:solidFill>
              <a:schemeClr val="bg1">
                <a:lumMod val="85000"/>
              </a:schemeClr>
            </a:solidFill>
            <a:prstDash val="sysDot"/>
            <a:round/>
            <a:headEnd type="none" w="med" len="med"/>
            <a:tailEnd type="none" w="med" len="med"/>
          </a:ln>
          <a:effectLst/>
        </p:spPr>
      </p:cxnSp>
      <p:cxnSp>
        <p:nvCxnSpPr>
          <p:cNvPr id="34" name="Straight Connector 33"/>
          <p:cNvCxnSpPr/>
          <p:nvPr/>
        </p:nvCxnSpPr>
        <p:spPr bwMode="auto">
          <a:xfrm>
            <a:off x="407272" y="1628075"/>
            <a:ext cx="6509625" cy="0"/>
          </a:xfrm>
          <a:prstGeom prst="line">
            <a:avLst/>
          </a:prstGeom>
          <a:solidFill>
            <a:schemeClr val="hlink"/>
          </a:solidFill>
          <a:ln w="9525" cap="flat" cmpd="sng" algn="ctr">
            <a:solidFill>
              <a:schemeClr val="bg1">
                <a:lumMod val="85000"/>
              </a:schemeClr>
            </a:solidFill>
            <a:prstDash val="solid"/>
            <a:round/>
            <a:headEnd type="none" w="med" len="med"/>
            <a:tailEnd type="none" w="med" len="med"/>
          </a:ln>
          <a:effectLst/>
        </p:spPr>
      </p:cxnSp>
    </p:spTree>
    <p:extLst>
      <p:ext uri="{BB962C8B-B14F-4D97-AF65-F5344CB8AC3E}">
        <p14:creationId xmlns:p14="http://schemas.microsoft.com/office/powerpoint/2010/main" val="51692832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ctrTitle"/>
          </p:nvPr>
        </p:nvSpPr>
        <p:spPr/>
        <p:txBody>
          <a:bodyPr/>
          <a:lstStyle/>
          <a:p>
            <a:r>
              <a:rPr lang="en-US" dirty="0"/>
              <a:t>Appendix</a:t>
            </a:r>
          </a:p>
        </p:txBody>
      </p:sp>
      <p:sp>
        <p:nvSpPr>
          <p:cNvPr id="5" name="Subtitle 4"/>
          <p:cNvSpPr>
            <a:spLocks noGrp="1"/>
          </p:cNvSpPr>
          <p:nvPr>
            <p:ph type="subTitle" idx="1"/>
          </p:nvPr>
        </p:nvSpPr>
        <p:spPr/>
        <p:txBody>
          <a:bodyPr/>
          <a:lstStyle/>
          <a:p>
            <a:endParaRPr lang="en-US"/>
          </a:p>
        </p:txBody>
      </p:sp>
      <p:sp>
        <p:nvSpPr>
          <p:cNvPr id="2" name="Footer Placeholder 1"/>
          <p:cNvSpPr>
            <a:spLocks noGrp="1"/>
          </p:cNvSpPr>
          <p:nvPr>
            <p:ph type="ftr" sz="quarter" idx="13"/>
          </p:nvPr>
        </p:nvSpPr>
        <p:spPr/>
        <p:txBody>
          <a:bodyPr/>
          <a:lstStyle/>
          <a:p>
            <a:r>
              <a:rPr lang="en-US"/>
              <a:t>For institutional use only.</a:t>
            </a:r>
            <a:endParaRPr lang="en-US" dirty="0"/>
          </a:p>
        </p:txBody>
      </p:sp>
    </p:spTree>
    <p:extLst>
      <p:ext uri="{BB962C8B-B14F-4D97-AF65-F5344CB8AC3E}">
        <p14:creationId xmlns:p14="http://schemas.microsoft.com/office/powerpoint/2010/main" val="9091810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Portfolio Manager Profile: Matt Fruhan, CFA</a:t>
            </a:r>
            <a:endParaRPr lang="en-US" dirty="0"/>
          </a:p>
        </p:txBody>
      </p:sp>
      <p:sp>
        <p:nvSpPr>
          <p:cNvPr id="4" name="Slide Number Placeholder 3"/>
          <p:cNvSpPr>
            <a:spLocks noGrp="1"/>
          </p:cNvSpPr>
          <p:nvPr>
            <p:ph type="sldNum" sz="quarter" idx="14"/>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E6474CC2-1230-4213-AD1A-4B2FEEABA7A1}" type="slidenum">
              <a:rPr kumimoji="0" lang="en-US" sz="800" b="1" i="0" u="none" strike="noStrike" kern="1200" cap="none" spc="0" normalizeH="0" baseline="0" noProof="0" smtClean="0">
                <a:ln>
                  <a:noFill/>
                </a:ln>
                <a:solidFill>
                  <a:srgbClr val="000000"/>
                </a:solidFill>
                <a:effectLst/>
                <a:uLnTx/>
                <a:uFillTx/>
                <a:latin typeface="Arial" charset="0"/>
                <a:ea typeface="ＭＳ Ｐゴシック"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41</a:t>
            </a:fld>
            <a:endParaRPr kumimoji="0" lang="en-US" sz="800" b="1" i="0" u="none" strike="noStrike" kern="1200" cap="none" spc="0" normalizeH="0" baseline="0" noProof="0" dirty="0">
              <a:ln>
                <a:noFill/>
              </a:ln>
              <a:solidFill>
                <a:srgbClr val="000000"/>
              </a:solidFill>
              <a:effectLst/>
              <a:uLnTx/>
              <a:uFillTx/>
              <a:latin typeface="Arial" charset="0"/>
              <a:ea typeface="ＭＳ Ｐゴシック" charset="-128"/>
              <a:cs typeface="+mn-cs"/>
            </a:endParaRPr>
          </a:p>
        </p:txBody>
      </p:sp>
      <p:sp>
        <p:nvSpPr>
          <p:cNvPr id="7" name="Text Box 21"/>
          <p:cNvSpPr txBox="1">
            <a:spLocks noChangeArrowheads="1"/>
          </p:cNvSpPr>
          <p:nvPr/>
        </p:nvSpPr>
        <p:spPr bwMode="auto">
          <a:xfrm>
            <a:off x="320040" y="6368263"/>
            <a:ext cx="6784582" cy="215444"/>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87763" tIns="45720" rIns="87763" bIns="4572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marL="0" marR="0" lvl="0" indent="0" algn="l" defTabSz="914400" rtl="0" eaLnBrk="1" fontAlgn="base" latinLnBrk="0" hangingPunct="1">
              <a:lnSpc>
                <a:spcPct val="100000"/>
              </a:lnSpc>
              <a:spcBef>
                <a:spcPts val="300"/>
              </a:spcBef>
              <a:spcAft>
                <a:spcPct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rPr>
              <a:t>Source: Fidelity Investments. </a:t>
            </a:r>
          </a:p>
        </p:txBody>
      </p:sp>
      <p:sp>
        <p:nvSpPr>
          <p:cNvPr id="9" name="Footer Placeholder 2">
            <a:extLst>
              <a:ext uri="{FF2B5EF4-FFF2-40B4-BE49-F238E27FC236}">
                <a16:creationId xmlns:a16="http://schemas.microsoft.com/office/drawing/2014/main" id="{7B541AA3-E230-4292-8472-E47106381CC9}"/>
              </a:ext>
            </a:extLst>
          </p:cNvPr>
          <p:cNvSpPr>
            <a:spLocks noGrp="1"/>
          </p:cNvSpPr>
          <p:nvPr>
            <p:ph type="ftr" sz="quarter" idx="17"/>
          </p:nvPr>
        </p:nvSpPr>
        <p:spPr>
          <a:xfrm>
            <a:off x="320675" y="6508750"/>
            <a:ext cx="3930650" cy="173038"/>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Arial" charset="0"/>
                <a:ea typeface="ＭＳ Ｐゴシック" charset="-128"/>
                <a:cs typeface="+mn-cs"/>
              </a:rPr>
              <a:t>For institutional use only.</a:t>
            </a:r>
          </a:p>
        </p:txBody>
      </p:sp>
      <p:graphicFrame>
        <p:nvGraphicFramePr>
          <p:cNvPr id="10" name="Table 9">
            <a:extLst>
              <a:ext uri="{FF2B5EF4-FFF2-40B4-BE49-F238E27FC236}">
                <a16:creationId xmlns:a16="http://schemas.microsoft.com/office/drawing/2014/main" id="{C2AC3A75-0297-43B5-A3E2-57A9CC41C703}"/>
              </a:ext>
            </a:extLst>
          </p:cNvPr>
          <p:cNvGraphicFramePr>
            <a:graphicFrameLocks noGrp="1"/>
          </p:cNvGraphicFramePr>
          <p:nvPr>
            <p:extLst>
              <p:ext uri="{D42A27DB-BD31-4B8C-83A1-F6EECF244321}">
                <p14:modId xmlns:p14="http://schemas.microsoft.com/office/powerpoint/2010/main" val="1059789499"/>
              </p:ext>
            </p:extLst>
          </p:nvPr>
        </p:nvGraphicFramePr>
        <p:xfrm>
          <a:off x="327880" y="1207287"/>
          <a:ext cx="8321041" cy="4373880"/>
        </p:xfrm>
        <a:graphic>
          <a:graphicData uri="http://schemas.openxmlformats.org/drawingml/2006/table">
            <a:tbl>
              <a:tblPr firstRow="1" bandRow="1">
                <a:tableStyleId>{5C22544A-7EE6-4342-B048-85BDC9FD1C3A}</a:tableStyleId>
              </a:tblPr>
              <a:tblGrid>
                <a:gridCol w="1996220">
                  <a:extLst>
                    <a:ext uri="{9D8B030D-6E8A-4147-A177-3AD203B41FA5}">
                      <a16:colId xmlns:a16="http://schemas.microsoft.com/office/drawing/2014/main" val="20000"/>
                    </a:ext>
                  </a:extLst>
                </a:gridCol>
                <a:gridCol w="140396">
                  <a:extLst>
                    <a:ext uri="{9D8B030D-6E8A-4147-A177-3AD203B41FA5}">
                      <a16:colId xmlns:a16="http://schemas.microsoft.com/office/drawing/2014/main" val="20001"/>
                    </a:ext>
                  </a:extLst>
                </a:gridCol>
                <a:gridCol w="1914463">
                  <a:extLst>
                    <a:ext uri="{9D8B030D-6E8A-4147-A177-3AD203B41FA5}">
                      <a16:colId xmlns:a16="http://schemas.microsoft.com/office/drawing/2014/main" val="20002"/>
                    </a:ext>
                  </a:extLst>
                </a:gridCol>
                <a:gridCol w="216712">
                  <a:extLst>
                    <a:ext uri="{9D8B030D-6E8A-4147-A177-3AD203B41FA5}">
                      <a16:colId xmlns:a16="http://schemas.microsoft.com/office/drawing/2014/main" val="20003"/>
                    </a:ext>
                  </a:extLst>
                </a:gridCol>
                <a:gridCol w="1914463">
                  <a:extLst>
                    <a:ext uri="{9D8B030D-6E8A-4147-A177-3AD203B41FA5}">
                      <a16:colId xmlns:a16="http://schemas.microsoft.com/office/drawing/2014/main" val="20004"/>
                    </a:ext>
                  </a:extLst>
                </a:gridCol>
                <a:gridCol w="216712">
                  <a:extLst>
                    <a:ext uri="{9D8B030D-6E8A-4147-A177-3AD203B41FA5}">
                      <a16:colId xmlns:a16="http://schemas.microsoft.com/office/drawing/2014/main" val="20005"/>
                    </a:ext>
                  </a:extLst>
                </a:gridCol>
                <a:gridCol w="1922075">
                  <a:extLst>
                    <a:ext uri="{9D8B030D-6E8A-4147-A177-3AD203B41FA5}">
                      <a16:colId xmlns:a16="http://schemas.microsoft.com/office/drawing/2014/main" val="20006"/>
                    </a:ext>
                  </a:extLst>
                </a:gridCol>
              </a:tblGrid>
              <a:tr h="46795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7A9A3D"/>
                          </a:solidFill>
                          <a:effectLst/>
                          <a:uLnTx/>
                          <a:uFillTx/>
                          <a:latin typeface="+mn-lt"/>
                          <a:ea typeface="+mn-ea"/>
                          <a:cs typeface="+mn-cs"/>
                        </a:rPr>
                        <a:t>Current </a:t>
                      </a:r>
                      <a:br>
                        <a:rPr kumimoji="0" lang="en-US" sz="1200" b="0" i="0" u="none" strike="noStrike" kern="1200" cap="none" spc="0" normalizeH="0" baseline="0" noProof="0" dirty="0">
                          <a:ln>
                            <a:noFill/>
                          </a:ln>
                          <a:solidFill>
                            <a:srgbClr val="7A9A3D"/>
                          </a:solidFill>
                          <a:effectLst/>
                          <a:uLnTx/>
                          <a:uFillTx/>
                          <a:latin typeface="+mn-lt"/>
                          <a:ea typeface="+mn-ea"/>
                          <a:cs typeface="+mn-cs"/>
                        </a:rPr>
                      </a:br>
                      <a:r>
                        <a:rPr kumimoji="0" lang="en-US" sz="1200" b="0" i="0" u="none" strike="noStrike" kern="1200" cap="none" spc="0" normalizeH="0" baseline="0" noProof="0" dirty="0">
                          <a:ln>
                            <a:noFill/>
                          </a:ln>
                          <a:solidFill>
                            <a:srgbClr val="7A9A3D"/>
                          </a:solidFill>
                          <a:effectLst/>
                          <a:uLnTx/>
                          <a:uFillTx/>
                          <a:latin typeface="+mn-lt"/>
                          <a:ea typeface="+mn-ea"/>
                          <a:cs typeface="+mn-cs"/>
                        </a:rPr>
                        <a:t>Responsibilities</a:t>
                      </a:r>
                      <a:endParaRPr kumimoji="0" lang="en-US" sz="1200" b="0" i="1" u="none" strike="noStrike" kern="1200" cap="none" spc="0" normalizeH="0" baseline="0" noProof="0" dirty="0">
                        <a:ln>
                          <a:noFill/>
                        </a:ln>
                        <a:solidFill>
                          <a:srgbClr val="7A9A3D"/>
                        </a:solidFill>
                        <a:effectLst/>
                        <a:uLnTx/>
                        <a:uFillTx/>
                        <a:latin typeface="+mn-lt"/>
                        <a:ea typeface="+mn-ea"/>
                        <a:cs typeface="+mn-cs"/>
                      </a:endParaRPr>
                    </a:p>
                  </a:txBody>
                  <a:tcPr marT="91440" anchor="ctr">
                    <a:lnL w="9525" cap="flat" cmpd="sng" algn="ctr">
                      <a:solidFill>
                        <a:srgbClr val="999999"/>
                      </a:solidFill>
                      <a:prstDash val="solid"/>
                      <a:round/>
                      <a:headEnd type="none" w="med" len="med"/>
                      <a:tailEnd type="none" w="med" len="med"/>
                    </a:lnL>
                    <a:lnR w="9525" cap="flat" cmpd="sng" algn="ctr">
                      <a:solidFill>
                        <a:srgbClr val="999999"/>
                      </a:solidFill>
                      <a:prstDash val="solid"/>
                      <a:round/>
                      <a:headEnd type="none" w="med" len="med"/>
                      <a:tailEnd type="none" w="med" len="med"/>
                    </a:lnR>
                    <a:lnT w="76200" cap="flat" cmpd="sng" algn="ctr">
                      <a:solidFill>
                        <a:srgbClr val="7A9A3D"/>
                      </a:solidFill>
                      <a:prstDash val="solid"/>
                      <a:round/>
                      <a:headEnd type="none" w="med" len="med"/>
                      <a:tailEnd type="none" w="med" len="med"/>
                    </a:lnT>
                    <a:lnB w="952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 b="0" i="0" u="none" strike="noStrike" kern="1200" cap="none" spc="0" normalizeH="0" baseline="0" noProof="0" dirty="0">
                        <a:ln>
                          <a:noFill/>
                        </a:ln>
                        <a:solidFill>
                          <a:schemeClr val="tx1"/>
                        </a:solidFill>
                        <a:effectLst/>
                        <a:uLnTx/>
                        <a:uFillTx/>
                        <a:latin typeface="+mn-lt"/>
                        <a:ea typeface="+mn-ea"/>
                        <a:cs typeface="+mn-cs"/>
                      </a:endParaRPr>
                    </a:p>
                  </a:txBody>
                  <a:tcPr marL="0" marR="0" marT="91440" marB="0" anchor="ctr">
                    <a:lnL w="9525" cap="flat" cmpd="sng" algn="ctr">
                      <a:solidFill>
                        <a:srgbClr val="999999"/>
                      </a:solidFill>
                      <a:prstDash val="solid"/>
                      <a:round/>
                      <a:headEnd type="none" w="med" len="med"/>
                      <a:tailEnd type="none" w="med" len="med"/>
                    </a:lnL>
                    <a:lnR w="9525" cap="flat" cmpd="sng" algn="ctr">
                      <a:solidFill>
                        <a:srgbClr val="999999"/>
                      </a:solid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298FC2"/>
                          </a:solidFill>
                          <a:effectLst/>
                          <a:uLnTx/>
                          <a:uFillTx/>
                          <a:latin typeface="+mn-lt"/>
                          <a:ea typeface="+mn-ea"/>
                          <a:cs typeface="+mn-cs"/>
                        </a:rPr>
                        <a:t>Previous </a:t>
                      </a:r>
                      <a:br>
                        <a:rPr kumimoji="0" lang="en-US" sz="1200" b="0" i="0" u="none" strike="noStrike" kern="1200" cap="none" spc="0" normalizeH="0" baseline="0" noProof="0" dirty="0">
                          <a:ln>
                            <a:noFill/>
                          </a:ln>
                          <a:solidFill>
                            <a:srgbClr val="298FC2"/>
                          </a:solidFill>
                          <a:effectLst/>
                          <a:uLnTx/>
                          <a:uFillTx/>
                          <a:latin typeface="+mn-lt"/>
                          <a:ea typeface="+mn-ea"/>
                          <a:cs typeface="+mn-cs"/>
                        </a:rPr>
                      </a:br>
                      <a:r>
                        <a:rPr kumimoji="0" lang="en-US" sz="1200" b="0" i="0" u="none" strike="noStrike" kern="1200" cap="none" spc="0" normalizeH="0" baseline="0" noProof="0" dirty="0">
                          <a:ln>
                            <a:noFill/>
                          </a:ln>
                          <a:solidFill>
                            <a:srgbClr val="298FC2"/>
                          </a:solidFill>
                          <a:effectLst/>
                          <a:uLnTx/>
                          <a:uFillTx/>
                          <a:latin typeface="+mn-lt"/>
                          <a:ea typeface="+mn-ea"/>
                          <a:cs typeface="+mn-cs"/>
                        </a:rPr>
                        <a:t>Responsibilities</a:t>
                      </a:r>
                    </a:p>
                  </a:txBody>
                  <a:tcPr marT="91440" anchor="ctr">
                    <a:lnL w="9525" cap="flat" cmpd="sng" algn="ctr">
                      <a:solidFill>
                        <a:srgbClr val="999999"/>
                      </a:solidFill>
                      <a:prstDash val="solid"/>
                      <a:round/>
                      <a:headEnd type="none" w="med" len="med"/>
                      <a:tailEnd type="none" w="med" len="med"/>
                    </a:lnL>
                    <a:lnR w="9525" cap="flat" cmpd="sng" algn="ctr">
                      <a:solidFill>
                        <a:srgbClr val="999999"/>
                      </a:solidFill>
                      <a:prstDash val="solid"/>
                      <a:round/>
                      <a:headEnd type="none" w="med" len="med"/>
                      <a:tailEnd type="none" w="med" len="med"/>
                    </a:lnR>
                    <a:lnT w="76200" cap="flat" cmpd="sng" algn="ctr">
                      <a:solidFill>
                        <a:srgbClr val="298FC2"/>
                      </a:solidFill>
                      <a:prstDash val="solid"/>
                      <a:round/>
                      <a:headEnd type="none" w="med" len="med"/>
                      <a:tailEnd type="none" w="med" len="med"/>
                    </a:lnT>
                    <a:lnB w="952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 b="0" i="0" u="none" strike="noStrike" kern="1200" cap="none" spc="0" normalizeH="0" baseline="0" noProof="0" dirty="0">
                        <a:ln>
                          <a:noFill/>
                        </a:ln>
                        <a:solidFill>
                          <a:schemeClr val="tx1"/>
                        </a:solidFill>
                        <a:effectLst/>
                        <a:uLnTx/>
                        <a:uFillTx/>
                        <a:latin typeface="+mn-lt"/>
                        <a:ea typeface="+mn-ea"/>
                        <a:cs typeface="+mn-cs"/>
                      </a:endParaRPr>
                    </a:p>
                  </a:txBody>
                  <a:tcPr marL="0" marR="0" marT="91440" marB="0" anchor="ctr">
                    <a:lnL w="9525" cap="flat" cmpd="sng" algn="ctr">
                      <a:solidFill>
                        <a:srgbClr val="999999"/>
                      </a:solidFill>
                      <a:prstDash val="solid"/>
                      <a:round/>
                      <a:headEnd type="none" w="med" len="med"/>
                      <a:tailEnd type="none" w="med" len="med"/>
                    </a:lnL>
                    <a:lnR w="9525" cap="flat" cmpd="sng" algn="ctr">
                      <a:solidFill>
                        <a:srgbClr val="999999"/>
                      </a:solid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4F6B"/>
                          </a:solidFill>
                          <a:effectLst/>
                          <a:uLnTx/>
                          <a:uFillTx/>
                          <a:latin typeface="+mn-lt"/>
                          <a:ea typeface="+mn-ea"/>
                          <a:cs typeface="+mn-cs"/>
                        </a:rPr>
                        <a:t>Tenure</a:t>
                      </a:r>
                    </a:p>
                  </a:txBody>
                  <a:tcPr marT="91440" anchor="ctr">
                    <a:lnL w="9525" cap="flat" cmpd="sng" algn="ctr">
                      <a:solidFill>
                        <a:srgbClr val="999999"/>
                      </a:solidFill>
                      <a:prstDash val="solid"/>
                      <a:round/>
                      <a:headEnd type="none" w="med" len="med"/>
                      <a:tailEnd type="none" w="med" len="med"/>
                    </a:lnL>
                    <a:lnR w="9525" cap="flat" cmpd="sng" algn="ctr">
                      <a:solidFill>
                        <a:srgbClr val="999999"/>
                      </a:solidFill>
                      <a:prstDash val="solid"/>
                      <a:round/>
                      <a:headEnd type="none" w="med" len="med"/>
                      <a:tailEnd type="none" w="med" len="med"/>
                    </a:lnR>
                    <a:lnT w="76200" cap="flat" cmpd="sng" algn="ctr">
                      <a:solidFill>
                        <a:srgbClr val="004F6B"/>
                      </a:solidFill>
                      <a:prstDash val="solid"/>
                      <a:round/>
                      <a:headEnd type="none" w="med" len="med"/>
                      <a:tailEnd type="none" w="med" len="med"/>
                    </a:lnT>
                    <a:lnB w="952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 b="0" i="0" u="none" strike="noStrike" kern="1200" cap="none" spc="0" normalizeH="0" baseline="0" noProof="0" dirty="0">
                        <a:ln>
                          <a:noFill/>
                        </a:ln>
                        <a:solidFill>
                          <a:schemeClr val="tx1"/>
                        </a:solidFill>
                        <a:effectLst/>
                        <a:uLnTx/>
                        <a:uFillTx/>
                        <a:latin typeface="+mn-lt"/>
                        <a:ea typeface="+mn-ea"/>
                        <a:cs typeface="+mn-cs"/>
                      </a:endParaRPr>
                    </a:p>
                  </a:txBody>
                  <a:tcPr marL="0" marR="0" marT="91440" marB="0" anchor="ctr">
                    <a:lnL w="9525" cap="flat" cmpd="sng" algn="ctr">
                      <a:solidFill>
                        <a:srgbClr val="999999"/>
                      </a:solidFill>
                      <a:prstDash val="solid"/>
                      <a:round/>
                      <a:headEnd type="none" w="med" len="med"/>
                      <a:tailEnd type="none" w="med" len="med"/>
                    </a:lnL>
                    <a:lnR w="9525" cap="flat" cmpd="sng" algn="ctr">
                      <a:solidFill>
                        <a:srgbClr val="999999"/>
                      </a:solid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768692"/>
                          </a:solidFill>
                          <a:effectLst/>
                          <a:uLnTx/>
                          <a:uFillTx/>
                          <a:latin typeface="+mn-lt"/>
                          <a:ea typeface="+mn-ea"/>
                          <a:cs typeface="+mn-cs"/>
                        </a:rPr>
                        <a:t>Education</a:t>
                      </a:r>
                    </a:p>
                  </a:txBody>
                  <a:tcPr marT="91440" anchor="ctr">
                    <a:lnL w="9525" cap="flat" cmpd="sng" algn="ctr">
                      <a:solidFill>
                        <a:srgbClr val="999999"/>
                      </a:solidFill>
                      <a:prstDash val="solid"/>
                      <a:round/>
                      <a:headEnd type="none" w="med" len="med"/>
                      <a:tailEnd type="none" w="med" len="med"/>
                    </a:lnL>
                    <a:lnR w="9525" cap="flat" cmpd="sng" algn="ctr">
                      <a:solidFill>
                        <a:srgbClr val="999999"/>
                      </a:solidFill>
                      <a:prstDash val="solid"/>
                      <a:round/>
                      <a:headEnd type="none" w="med" len="med"/>
                      <a:tailEnd type="none" w="med" len="med"/>
                    </a:lnR>
                    <a:lnT w="76200" cap="flat" cmpd="sng" algn="ctr">
                      <a:solidFill>
                        <a:srgbClr val="768692"/>
                      </a:solidFill>
                      <a:prstDash val="solid"/>
                      <a:round/>
                      <a:headEnd type="none" w="med" len="med"/>
                      <a:tailEnd type="none" w="med" len="med"/>
                    </a:lnT>
                    <a:lnB w="952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9144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latin typeface="+mn-lt"/>
                          <a:ea typeface="+mn-ea"/>
                          <a:cs typeface="+mn-cs"/>
                        </a:rPr>
                        <a:t>Fidelity Large Cap Stock Fund</a:t>
                      </a:r>
                      <a:r>
                        <a:rPr lang="en-US" sz="800" b="1" i="0" kern="1200" baseline="0" dirty="0">
                          <a:solidFill>
                            <a:schemeClr val="tx1"/>
                          </a:solidFill>
                          <a:latin typeface="+mn-lt"/>
                          <a:ea typeface="+mn-ea"/>
                          <a:cs typeface="+mn-cs"/>
                        </a:rPr>
                        <a:t> </a:t>
                      </a:r>
                      <a:r>
                        <a:rPr lang="en-US" sz="800" b="1" i="0" kern="1200" dirty="0">
                          <a:solidFill>
                            <a:schemeClr val="tx1"/>
                          </a:solidFill>
                          <a:latin typeface="+mn-lt"/>
                          <a:ea typeface="+mn-ea"/>
                          <a:cs typeface="+mn-cs"/>
                        </a:rPr>
                        <a:t>(FA)</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kern="1200" dirty="0">
                          <a:solidFill>
                            <a:schemeClr val="tx1"/>
                          </a:solidFill>
                          <a:latin typeface="+mn-lt"/>
                          <a:ea typeface="+mn-ea"/>
                          <a:cs typeface="+mn-cs"/>
                        </a:rPr>
                        <a:t>2005–Present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i="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latin typeface="+mn-lt"/>
                          <a:ea typeface="+mn-ea"/>
                          <a:cs typeface="+mn-cs"/>
                        </a:rPr>
                        <a:t>Fidelity Mega Cap Stock Fund</a:t>
                      </a:r>
                      <a:r>
                        <a:rPr lang="en-US" sz="800" b="1" i="0" kern="1200" baseline="0" dirty="0">
                          <a:solidFill>
                            <a:schemeClr val="tx1"/>
                          </a:solidFill>
                          <a:latin typeface="+mn-lt"/>
                          <a:ea typeface="+mn-ea"/>
                          <a:cs typeface="+mn-cs"/>
                        </a:rPr>
                        <a:t> (</a:t>
                      </a:r>
                      <a:r>
                        <a:rPr lang="en-US" sz="800" b="1" i="0" kern="1200" dirty="0">
                          <a:solidFill>
                            <a:schemeClr val="tx1"/>
                          </a:solidFill>
                          <a:latin typeface="+mn-lt"/>
                          <a:ea typeface="+mn-ea"/>
                          <a:cs typeface="+mn-cs"/>
                        </a:rPr>
                        <a:t>FA)</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kern="1200" dirty="0">
                          <a:solidFill>
                            <a:schemeClr val="tx1"/>
                          </a:solidFill>
                          <a:latin typeface="+mn-lt"/>
                          <a:ea typeface="+mn-ea"/>
                          <a:cs typeface="+mn-cs"/>
                        </a:rPr>
                        <a:t>2009–Present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latin typeface="+mn-lt"/>
                          <a:ea typeface="+mn-ea"/>
                          <a:cs typeface="+mn-cs"/>
                        </a:rPr>
                        <a:t>Fidelity Growth &amp; Income Portfolio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latin typeface="+mn-lt"/>
                          <a:ea typeface="+mn-ea"/>
                          <a:cs typeface="+mn-cs"/>
                        </a:rPr>
                        <a:t>(FA &amp; VIP)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kern="1200" dirty="0">
                          <a:solidFill>
                            <a:schemeClr val="tx1"/>
                          </a:solidFill>
                          <a:latin typeface="+mn-lt"/>
                          <a:ea typeface="+mn-ea"/>
                          <a:cs typeface="+mn-cs"/>
                        </a:rPr>
                        <a:t>2011–Present</a:t>
                      </a:r>
                      <a:br>
                        <a:rPr lang="en-US" sz="800" b="0" i="0" kern="1200" dirty="0">
                          <a:solidFill>
                            <a:schemeClr val="tx1"/>
                          </a:solidFill>
                          <a:latin typeface="+mn-lt"/>
                          <a:ea typeface="+mn-ea"/>
                          <a:cs typeface="+mn-cs"/>
                        </a:rPr>
                      </a:br>
                      <a:endParaRPr lang="en-US" sz="800" b="0" i="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latin typeface="+mn-lt"/>
                          <a:ea typeface="+mn-ea"/>
                          <a:cs typeface="+mn-cs"/>
                        </a:rPr>
                        <a:t>Fidelity Series Growth &amp; Income Portfolio (FA)</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kern="1200" dirty="0">
                          <a:solidFill>
                            <a:schemeClr val="tx1"/>
                          </a:solidFill>
                          <a:latin typeface="+mn-lt"/>
                          <a:ea typeface="+mn-ea"/>
                          <a:cs typeface="+mn-cs"/>
                        </a:rPr>
                        <a:t>2012–Present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i="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latin typeface="+mn-lt"/>
                          <a:ea typeface="+mn-ea"/>
                          <a:cs typeface="+mn-cs"/>
                        </a:rPr>
                        <a:t>FIAM Large Cap Stock</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kern="1200" dirty="0">
                          <a:solidFill>
                            <a:schemeClr val="tx1"/>
                          </a:solidFill>
                          <a:latin typeface="+mn-lt"/>
                          <a:ea typeface="+mn-ea"/>
                          <a:cs typeface="+mn-cs"/>
                        </a:rPr>
                        <a:t>2013–Present</a:t>
                      </a:r>
                      <a:endParaRPr lang="en-US" sz="800" b="1" i="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i="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latin typeface="+mn-lt"/>
                          <a:ea typeface="+mn-ea"/>
                          <a:cs typeface="+mn-cs"/>
                        </a:rPr>
                        <a:t>FIAM US Equity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kern="1200" dirty="0">
                          <a:solidFill>
                            <a:schemeClr val="tx1"/>
                          </a:solidFill>
                          <a:latin typeface="+mn-lt"/>
                          <a:ea typeface="+mn-ea"/>
                          <a:cs typeface="+mn-cs"/>
                        </a:rPr>
                        <a:t>2013–Present</a:t>
                      </a:r>
                      <a:endParaRPr lang="en-US" sz="800" b="1" i="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latin typeface="+mn-lt"/>
                          <a:ea typeface="+mn-ea"/>
                          <a:cs typeface="+mn-cs"/>
                        </a:rPr>
                        <a:t>Fidelity Advisor Capital Development Fund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kern="1200" dirty="0">
                          <a:solidFill>
                            <a:schemeClr val="tx1"/>
                          </a:solidFill>
                          <a:latin typeface="+mn-lt"/>
                          <a:ea typeface="+mn-ea"/>
                          <a:cs typeface="+mn-cs"/>
                        </a:rPr>
                        <a:t>2013–Present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i="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latin typeface="+mn-lt"/>
                          <a:ea typeface="+mn-ea"/>
                          <a:cs typeface="+mn-cs"/>
                        </a:rPr>
                        <a:t>Fidelity Equity Income Strategy (SMA)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kern="1200" dirty="0">
                          <a:solidFill>
                            <a:schemeClr val="tx1"/>
                          </a:solidFill>
                          <a:latin typeface="+mn-lt"/>
                          <a:ea typeface="+mn-ea"/>
                          <a:cs typeface="+mn-cs"/>
                        </a:rPr>
                        <a:t>2017–Present</a:t>
                      </a:r>
                      <a:r>
                        <a:rPr lang="en-US" sz="800" b="0" i="0" kern="1200" baseline="0" dirty="0">
                          <a:solidFill>
                            <a:schemeClr val="tx1"/>
                          </a:solidFill>
                          <a:latin typeface="+mn-lt"/>
                          <a:ea typeface="+mn-ea"/>
                          <a:cs typeface="+mn-cs"/>
                        </a:rPr>
                        <a:t> </a:t>
                      </a:r>
                      <a:endParaRPr lang="en-US" sz="800" b="0" i="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1" i="0" u="none" strike="noStrike" cap="none" normalizeH="0" baseline="0" dirty="0">
                        <a:ln>
                          <a:noFill/>
                        </a:ln>
                        <a:solidFill>
                          <a:schemeClr val="tx1"/>
                        </a:solidFill>
                        <a:effectLst/>
                        <a:latin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1" i="0" u="none" strike="noStrike" cap="none" normalizeH="0" baseline="0" dirty="0">
                        <a:ln>
                          <a:noFill/>
                        </a:ln>
                        <a:solidFill>
                          <a:schemeClr val="tx1"/>
                        </a:solidFill>
                        <a:effectLst/>
                        <a:latin typeface="Arial" charset="0"/>
                      </a:endParaRPr>
                    </a:p>
                  </a:txBody>
                  <a:tcPr marR="0">
                    <a:lnL w="9525" cap="flat" cmpd="sng" algn="ctr">
                      <a:solidFill>
                        <a:srgbClr val="999999"/>
                      </a:solidFill>
                      <a:prstDash val="solid"/>
                      <a:round/>
                      <a:headEnd type="none" w="med" len="med"/>
                      <a:tailEnd type="none" w="med" len="med"/>
                    </a:lnL>
                    <a:lnR w="9525" cap="flat" cmpd="sng" algn="ctr">
                      <a:solidFill>
                        <a:srgbClr val="999999"/>
                      </a:solidFill>
                      <a:prstDash val="solid"/>
                      <a:round/>
                      <a:headEnd type="none" w="med" len="med"/>
                      <a:tailEnd type="none" w="med" len="med"/>
                    </a:lnR>
                    <a:lnT w="12700" cmpd="sng">
                      <a:noFill/>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i="0" kern="1200" dirty="0">
                        <a:solidFill>
                          <a:schemeClr val="tx1"/>
                        </a:solidFill>
                        <a:latin typeface="+mn-lt"/>
                        <a:ea typeface="+mn-ea"/>
                        <a:cs typeface="+mn-cs"/>
                      </a:endParaRPr>
                    </a:p>
                  </a:txBody>
                  <a:tcPr marR="0">
                    <a:lnL w="9525" cap="flat" cmpd="sng" algn="ctr">
                      <a:solidFill>
                        <a:srgbClr val="999999"/>
                      </a:solidFill>
                      <a:prstDash val="solid"/>
                      <a:round/>
                      <a:headEnd type="none" w="med" len="med"/>
                      <a:tailEnd type="none" w="med" len="med"/>
                    </a:lnL>
                    <a:lnR w="9525" cap="flat" cmpd="sng" algn="ctr">
                      <a:solidFill>
                        <a:srgbClr val="999999"/>
                      </a:solidFill>
                      <a:prstDash val="solid"/>
                      <a:round/>
                      <a:headEnd type="none" w="med" len="med"/>
                      <a:tailEnd type="none" w="med" len="med"/>
                    </a:lnR>
                    <a:lnT w="12700" cmpd="sng">
                      <a:noFill/>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latin typeface="+mn-lt"/>
                          <a:ea typeface="+mn-ea"/>
                          <a:cs typeface="+mn-cs"/>
                        </a:rPr>
                        <a:t>Fidelity Select</a:t>
                      </a:r>
                      <a:r>
                        <a:rPr lang="en-US" sz="800" b="1" i="0" kern="1200" baseline="0" dirty="0">
                          <a:solidFill>
                            <a:schemeClr val="tx1"/>
                          </a:solidFill>
                          <a:latin typeface="+mn-lt"/>
                          <a:ea typeface="+mn-ea"/>
                          <a:cs typeface="+mn-cs"/>
                        </a:rPr>
                        <a:t> &amp; Sector Funds</a:t>
                      </a:r>
                      <a:endParaRPr lang="en-US" sz="800" b="1" i="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kern="1200" dirty="0">
                          <a:solidFill>
                            <a:schemeClr val="tx1"/>
                          </a:solidFill>
                          <a:latin typeface="+mn-lt"/>
                          <a:ea typeface="+mn-ea"/>
                          <a:cs typeface="+mn-cs"/>
                        </a:rPr>
                        <a:t>1999–2005</a:t>
                      </a:r>
                      <a:br>
                        <a:rPr lang="en-US" sz="800" b="0" i="0" kern="1200" dirty="0">
                          <a:solidFill>
                            <a:schemeClr val="tx1"/>
                          </a:solidFill>
                          <a:latin typeface="+mn-lt"/>
                          <a:ea typeface="+mn-ea"/>
                          <a:cs typeface="+mn-cs"/>
                        </a:rPr>
                      </a:br>
                      <a:endParaRPr lang="en-US" sz="800" b="0" i="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latin typeface="+mn-lt"/>
                          <a:ea typeface="+mn-ea"/>
                          <a:cs typeface="+mn-cs"/>
                        </a:rPr>
                        <a:t>Fidelity Equity Analyst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kern="1200" dirty="0">
                          <a:solidFill>
                            <a:schemeClr val="tx1"/>
                          </a:solidFill>
                          <a:latin typeface="+mn-lt"/>
                          <a:ea typeface="+mn-ea"/>
                          <a:cs typeface="+mn-cs"/>
                        </a:rPr>
                        <a:t>1999–2005</a:t>
                      </a:r>
                      <a:br>
                        <a:rPr lang="en-US" sz="800" b="0" i="0" kern="1200" dirty="0">
                          <a:solidFill>
                            <a:schemeClr val="tx1"/>
                          </a:solidFill>
                          <a:latin typeface="+mn-lt"/>
                          <a:ea typeface="+mn-ea"/>
                          <a:cs typeface="+mn-cs"/>
                        </a:rPr>
                      </a:br>
                      <a:endParaRPr lang="en-US" sz="800" b="0" i="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latin typeface="+mn-lt"/>
                          <a:ea typeface="+mn-ea"/>
                          <a:cs typeface="+mn-cs"/>
                        </a:rPr>
                        <a:t>Fidelity High Yield Associate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kern="1200" dirty="0">
                          <a:solidFill>
                            <a:schemeClr val="tx1"/>
                          </a:solidFill>
                          <a:latin typeface="+mn-lt"/>
                          <a:ea typeface="+mn-ea"/>
                          <a:cs typeface="+mn-cs"/>
                        </a:rPr>
                        <a:t>1995–1997</a:t>
                      </a:r>
                    </a:p>
                  </a:txBody>
                  <a:tcPr marR="0">
                    <a:lnL w="9525" cap="flat" cmpd="sng" algn="ctr">
                      <a:solidFill>
                        <a:srgbClr val="999999"/>
                      </a:solidFill>
                      <a:prstDash val="solid"/>
                      <a:round/>
                      <a:headEnd type="none" w="med" len="med"/>
                      <a:tailEnd type="none" w="med" len="med"/>
                    </a:lnL>
                    <a:lnR w="9525" cap="flat" cmpd="sng" algn="ctr">
                      <a:solidFill>
                        <a:srgbClr val="999999"/>
                      </a:solidFill>
                      <a:prstDash val="solid"/>
                      <a:round/>
                      <a:headEnd type="none" w="med" len="med"/>
                      <a:tailEnd type="none" w="med" len="med"/>
                    </a:lnR>
                    <a:lnT w="12700" cmpd="sng">
                      <a:noFill/>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i="0" kern="1200" dirty="0">
                        <a:solidFill>
                          <a:schemeClr val="tx1"/>
                        </a:solidFill>
                        <a:latin typeface="+mn-lt"/>
                        <a:ea typeface="+mn-ea"/>
                        <a:cs typeface="+mn-cs"/>
                      </a:endParaRPr>
                    </a:p>
                  </a:txBody>
                  <a:tcPr marR="0">
                    <a:lnL w="9525" cap="flat" cmpd="sng" algn="ctr">
                      <a:solidFill>
                        <a:srgbClr val="999999"/>
                      </a:solidFill>
                      <a:prstDash val="solid"/>
                      <a:round/>
                      <a:headEnd type="none" w="med" len="med"/>
                      <a:tailEnd type="none" w="med" len="med"/>
                    </a:lnL>
                    <a:lnR w="9525" cap="flat" cmpd="sng" algn="ctr">
                      <a:solidFill>
                        <a:srgbClr val="999999"/>
                      </a:solidFill>
                      <a:prstDash val="solid"/>
                      <a:round/>
                      <a:headEnd type="none" w="med" len="med"/>
                      <a:tailEnd type="none" w="med" len="med"/>
                    </a:lnR>
                    <a:lnT w="12700" cmpd="sng">
                      <a:noFill/>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latin typeface="+mn-lt"/>
                          <a:ea typeface="+mn-ea"/>
                          <a:cs typeface="+mn-cs"/>
                        </a:rPr>
                        <a:t>Fidelity Investments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kern="1200" dirty="0">
                          <a:solidFill>
                            <a:schemeClr val="tx1"/>
                          </a:solidFill>
                          <a:latin typeface="+mn-lt"/>
                          <a:ea typeface="+mn-ea"/>
                          <a:cs typeface="+mn-cs"/>
                        </a:rPr>
                        <a:t>Since 1995</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i="0" kern="1200" dirty="0">
                        <a:solidFill>
                          <a:schemeClr val="tx1"/>
                        </a:solidFill>
                        <a:latin typeface="+mn-lt"/>
                        <a:ea typeface="+mn-ea"/>
                        <a:cs typeface="+mn-cs"/>
                      </a:endParaRPr>
                    </a:p>
                  </a:txBody>
                  <a:tcPr marR="0">
                    <a:lnL w="9525" cap="flat" cmpd="sng" algn="ctr">
                      <a:solidFill>
                        <a:srgbClr val="999999"/>
                      </a:solidFill>
                      <a:prstDash val="solid"/>
                      <a:round/>
                      <a:headEnd type="none" w="med" len="med"/>
                      <a:tailEnd type="none" w="med" len="med"/>
                    </a:lnL>
                    <a:lnR w="9525" cap="flat" cmpd="sng" algn="ctr">
                      <a:solidFill>
                        <a:srgbClr val="999999"/>
                      </a:solidFill>
                      <a:prstDash val="solid"/>
                      <a:round/>
                      <a:headEnd type="none" w="med" len="med"/>
                      <a:tailEnd type="none" w="med" len="med"/>
                    </a:lnR>
                    <a:lnT w="12700" cmpd="sng">
                      <a:noFill/>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i="0" kern="1200" dirty="0">
                        <a:solidFill>
                          <a:schemeClr val="tx1"/>
                        </a:solidFill>
                        <a:latin typeface="+mn-lt"/>
                        <a:ea typeface="+mn-ea"/>
                        <a:cs typeface="+mn-cs"/>
                      </a:endParaRPr>
                    </a:p>
                  </a:txBody>
                  <a:tcPr marR="0">
                    <a:lnL w="9525" cap="flat" cmpd="sng" algn="ctr">
                      <a:solidFill>
                        <a:srgbClr val="999999"/>
                      </a:solidFill>
                      <a:prstDash val="solid"/>
                      <a:round/>
                      <a:headEnd type="none" w="med" len="med"/>
                      <a:tailEnd type="none" w="med" len="med"/>
                    </a:lnL>
                    <a:lnR w="9525" cap="flat" cmpd="sng" algn="ctr">
                      <a:solidFill>
                        <a:srgbClr val="999999"/>
                      </a:solidFill>
                      <a:prstDash val="solid"/>
                      <a:round/>
                      <a:headEnd type="none" w="med" len="med"/>
                      <a:tailEnd type="none" w="med" len="med"/>
                    </a:lnR>
                    <a:lnT w="12700" cmpd="sng">
                      <a:noFill/>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latin typeface="+mn-lt"/>
                          <a:ea typeface="+mn-ea"/>
                          <a:cs typeface="+mn-cs"/>
                        </a:rPr>
                        <a:t>CFA </a:t>
                      </a:r>
                      <a:r>
                        <a:rPr lang="en-US" sz="800" b="1" i="0" kern="1200" dirty="0" err="1">
                          <a:solidFill>
                            <a:schemeClr val="tx1"/>
                          </a:solidFill>
                          <a:latin typeface="+mn-lt"/>
                          <a:ea typeface="+mn-ea"/>
                          <a:cs typeface="+mn-cs"/>
                        </a:rPr>
                        <a:t>Charterholder</a:t>
                      </a:r>
                      <a:endParaRPr lang="en-US" sz="800" b="1" i="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latin typeface="+mn-lt"/>
                          <a:ea typeface="+mn-ea"/>
                          <a:cs typeface="+mn-cs"/>
                        </a:rPr>
                        <a:t>Harvard Business School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kern="1200" dirty="0">
                          <a:solidFill>
                            <a:schemeClr val="tx1"/>
                          </a:solidFill>
                          <a:latin typeface="+mn-lt"/>
                          <a:ea typeface="+mn-ea"/>
                          <a:cs typeface="+mn-cs"/>
                        </a:rPr>
                        <a:t>MBA, </a:t>
                      </a:r>
                      <a:r>
                        <a:rPr lang="en-US" sz="800" i="0" kern="1200" dirty="0">
                          <a:solidFill>
                            <a:schemeClr val="tx1"/>
                          </a:solidFill>
                          <a:latin typeface="+mn-lt"/>
                          <a:ea typeface="+mn-ea"/>
                          <a:cs typeface="+mn-cs"/>
                        </a:rPr>
                        <a:t>1999</a:t>
                      </a:r>
                      <a:br>
                        <a:rPr lang="en-US" sz="800" i="0" kern="1200" dirty="0">
                          <a:solidFill>
                            <a:schemeClr val="tx1"/>
                          </a:solidFill>
                          <a:latin typeface="+mn-lt"/>
                          <a:ea typeface="+mn-ea"/>
                          <a:cs typeface="+mn-cs"/>
                        </a:rPr>
                      </a:br>
                      <a:endParaRPr lang="en-US" sz="800" i="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latin typeface="+mn-lt"/>
                          <a:ea typeface="+mn-ea"/>
                          <a:cs typeface="+mn-cs"/>
                        </a:rPr>
                        <a:t>Harvard University</a:t>
                      </a:r>
                      <a:r>
                        <a:rPr lang="en-US" sz="800" b="1" i="0" kern="1200" baseline="0" dirty="0">
                          <a:solidFill>
                            <a:schemeClr val="tx1"/>
                          </a:solidFill>
                          <a:latin typeface="+mn-lt"/>
                          <a:ea typeface="+mn-ea"/>
                          <a:cs typeface="+mn-cs"/>
                        </a:rPr>
                        <a:t> </a:t>
                      </a:r>
                      <a:endParaRPr lang="en-US" sz="800" b="1" i="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kern="1200" dirty="0">
                          <a:solidFill>
                            <a:schemeClr val="tx1"/>
                          </a:solidFill>
                          <a:latin typeface="+mn-lt"/>
                          <a:ea typeface="+mn-ea"/>
                          <a:cs typeface="+mn-cs"/>
                        </a:rPr>
                        <a:t>BA, </a:t>
                      </a:r>
                      <a:r>
                        <a:rPr lang="en-US" sz="800" i="0" kern="1200" dirty="0">
                          <a:solidFill>
                            <a:schemeClr val="tx1"/>
                          </a:solidFill>
                          <a:latin typeface="+mn-lt"/>
                          <a:ea typeface="+mn-ea"/>
                          <a:cs typeface="+mn-cs"/>
                        </a:rPr>
                        <a:t>1995</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i="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i="0" kern="1200" dirty="0">
                        <a:solidFill>
                          <a:schemeClr val="tx1"/>
                        </a:solidFill>
                        <a:latin typeface="+mn-lt"/>
                        <a:ea typeface="+mn-ea"/>
                        <a:cs typeface="+mn-cs"/>
                      </a:endParaRPr>
                    </a:p>
                  </a:txBody>
                  <a:tcPr marR="0">
                    <a:lnL w="9525" cap="flat" cmpd="sng" algn="ctr">
                      <a:solidFill>
                        <a:srgbClr val="999999"/>
                      </a:solidFill>
                      <a:prstDash val="solid"/>
                      <a:round/>
                      <a:headEnd type="none" w="med" len="med"/>
                      <a:tailEnd type="none" w="med" len="med"/>
                    </a:lnL>
                    <a:lnR w="9525" cap="flat" cmpd="sng" algn="ctr">
                      <a:solidFill>
                        <a:srgbClr val="999999"/>
                      </a:solidFill>
                      <a:prstDash val="solid"/>
                      <a:round/>
                      <a:headEnd type="none" w="med" len="med"/>
                      <a:tailEnd type="none" w="med" len="med"/>
                    </a:lnR>
                    <a:lnT w="12700" cmpd="sng">
                      <a:noFill/>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282228">
                <a:tc gridSpan="7">
                  <a:txBody>
                    <a:bodyPr/>
                    <a:lstStyle/>
                    <a:p>
                      <a:pPr algn="ctr" eaLnBrk="0" fontAlgn="auto" hangingPunct="0">
                        <a:spcBef>
                          <a:spcPts val="0"/>
                        </a:spcBef>
                        <a:spcAft>
                          <a:spcPts val="0"/>
                        </a:spcAft>
                      </a:pPr>
                      <a:r>
                        <a:rPr lang="en-US" sz="1200" i="0" dirty="0">
                          <a:solidFill>
                            <a:schemeClr val="tx1"/>
                          </a:solidFill>
                          <a:latin typeface="+mn-lt"/>
                          <a:ea typeface="ＭＳ Ｐゴシック" charset="-128"/>
                          <a:cs typeface="+mn-cs"/>
                        </a:rPr>
                        <a:t>OVER 30 YEARS of asset management experience</a:t>
                      </a:r>
                    </a:p>
                  </a:txBody>
                  <a:tcPr marT="91440" marB="91440" anchor="ct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solidFill>
                      <a:schemeClr val="bg1">
                        <a:lumMod val="85000"/>
                      </a:schemeClr>
                    </a:solid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400" i="1" kern="1200" dirty="0">
                        <a:solidFill>
                          <a:schemeClr val="tx1"/>
                        </a:solidFill>
                        <a:latin typeface="+mn-lt"/>
                        <a:ea typeface="+mn-ea"/>
                        <a:cs typeface="+mn-cs"/>
                      </a:endParaRPr>
                    </a:p>
                  </a:txBody>
                  <a:tcPr marT="0" marB="0">
                    <a:lnL w="9525" cap="flat" cmpd="sng" algn="ctr">
                      <a:solidFill>
                        <a:srgbClr val="7D8E9A"/>
                      </a:solidFill>
                      <a:prstDash val="solid"/>
                      <a:round/>
                      <a:headEnd type="none" w="med" len="med"/>
                      <a:tailEnd type="none" w="med" len="med"/>
                    </a:lnL>
                    <a:lnR w="9525" cap="flat" cmpd="sng" algn="ctr">
                      <a:solidFill>
                        <a:srgbClr val="7D8E9A"/>
                      </a:solidFill>
                      <a:prstDash val="solid"/>
                      <a:round/>
                      <a:headEnd type="none" w="med" len="med"/>
                      <a:tailEnd type="none" w="med" len="med"/>
                    </a:lnR>
                    <a:lnT w="9525" cap="flat" cmpd="sng" algn="ctr">
                      <a:noFill/>
                      <a:prstDash val="sysDot"/>
                      <a:round/>
                      <a:headEnd type="none" w="med" len="med"/>
                      <a:tailEnd type="none" w="med" len="med"/>
                    </a:lnT>
                    <a:lnB w="12700" cmpd="sng">
                      <a:noFill/>
                    </a:lnB>
                    <a:lnTlToBr w="12700" cmpd="sng">
                      <a:noFill/>
                      <a:prstDash val="solid"/>
                    </a:lnTlToBr>
                    <a:lnBlToTr w="12700" cmpd="sng">
                      <a:noFill/>
                      <a:prstDash val="solid"/>
                    </a:lnBlToTr>
                    <a:no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400" i="1" kern="1200" dirty="0">
                        <a:solidFill>
                          <a:schemeClr val="tx1"/>
                        </a:solidFill>
                        <a:latin typeface="+mn-lt"/>
                        <a:ea typeface="+mn-ea"/>
                        <a:cs typeface="+mn-cs"/>
                      </a:endParaRPr>
                    </a:p>
                  </a:txBody>
                  <a:tcPr marT="0" marB="0">
                    <a:lnL w="9525" cap="flat" cmpd="sng" algn="ctr">
                      <a:solidFill>
                        <a:srgbClr val="7D8E9A"/>
                      </a:solidFill>
                      <a:prstDash val="solid"/>
                      <a:round/>
                      <a:headEnd type="none" w="med" len="med"/>
                      <a:tailEnd type="none" w="med" len="med"/>
                    </a:lnL>
                    <a:lnR w="9525" cap="flat" cmpd="sng" algn="ctr">
                      <a:solidFill>
                        <a:srgbClr val="7D8E9A"/>
                      </a:solidFill>
                      <a:prstDash val="solid"/>
                      <a:round/>
                      <a:headEnd type="none" w="med" len="med"/>
                      <a:tailEnd type="none" w="med" len="med"/>
                    </a:lnR>
                    <a:lnT w="9525" cap="flat" cmpd="sng" algn="ctr">
                      <a:solidFill>
                        <a:srgbClr val="97999B"/>
                      </a:solidFill>
                      <a:prstDash val="solid"/>
                      <a:round/>
                      <a:headEnd type="none" w="med" len="med"/>
                      <a:tailEnd type="none" w="med" len="med"/>
                    </a:lnT>
                    <a:lnB w="9525" cap="flat" cmpd="sng" algn="ctr">
                      <a:solidFill>
                        <a:srgbClr val="7D8E9A"/>
                      </a:solidFill>
                      <a:prstDash val="solid"/>
                      <a:round/>
                      <a:headEnd type="none" w="med" len="med"/>
                      <a:tailEnd type="none" w="med" len="med"/>
                    </a:lnB>
                    <a:no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400" i="1" kern="1200" dirty="0">
                        <a:solidFill>
                          <a:schemeClr val="tx1"/>
                        </a:solidFill>
                        <a:latin typeface="+mn-lt"/>
                        <a:ea typeface="+mn-ea"/>
                        <a:cs typeface="+mn-cs"/>
                      </a:endParaRPr>
                    </a:p>
                  </a:txBody>
                  <a:tcPr marT="0" marB="0">
                    <a:lnL w="9525" cap="flat" cmpd="sng" algn="ctr">
                      <a:solidFill>
                        <a:srgbClr val="7D8E9A"/>
                      </a:solidFill>
                      <a:prstDash val="solid"/>
                      <a:round/>
                      <a:headEnd type="none" w="med" len="med"/>
                      <a:tailEnd type="none" w="med" len="med"/>
                    </a:lnL>
                    <a:lnR w="9525" cap="flat" cmpd="sng" algn="ctr">
                      <a:solidFill>
                        <a:srgbClr val="7D8E9A"/>
                      </a:solidFill>
                      <a:prstDash val="solid"/>
                      <a:round/>
                      <a:headEnd type="none" w="med" len="med"/>
                      <a:tailEnd type="none" w="med" len="med"/>
                    </a:lnR>
                    <a:lnT w="9525" cap="flat" cmpd="sng" algn="ctr">
                      <a:noFill/>
                      <a:prstDash val="sysDot"/>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400" i="1" kern="1200" dirty="0">
                        <a:solidFill>
                          <a:schemeClr val="tx1"/>
                        </a:solidFill>
                        <a:latin typeface="+mn-lt"/>
                        <a:ea typeface="+mn-ea"/>
                        <a:cs typeface="+mn-cs"/>
                      </a:endParaRPr>
                    </a:p>
                  </a:txBody>
                  <a:tcPr marT="0" marB="0">
                    <a:lnL w="9525" cap="flat" cmpd="sng" algn="ctr">
                      <a:solidFill>
                        <a:srgbClr val="7D8E9A"/>
                      </a:solidFill>
                      <a:prstDash val="solid"/>
                      <a:round/>
                      <a:headEnd type="none" w="med" len="med"/>
                      <a:tailEnd type="none" w="med" len="med"/>
                    </a:lnL>
                    <a:lnR w="9525" cap="flat" cmpd="sng" algn="ctr">
                      <a:solidFill>
                        <a:srgbClr val="7D8E9A"/>
                      </a:solidFill>
                      <a:prstDash val="solid"/>
                      <a:round/>
                      <a:headEnd type="none" w="med" len="med"/>
                      <a:tailEnd type="none" w="med" len="med"/>
                    </a:lnR>
                    <a:lnT w="9525" cap="flat" cmpd="sng" algn="ctr">
                      <a:solidFill>
                        <a:srgbClr val="97999B"/>
                      </a:solidFill>
                      <a:prstDash val="solid"/>
                      <a:round/>
                      <a:headEnd type="none" w="med" len="med"/>
                      <a:tailEnd type="none" w="med" len="med"/>
                    </a:lnT>
                    <a:lnB w="9525" cap="flat" cmpd="sng" algn="ctr">
                      <a:solidFill>
                        <a:srgbClr val="7D8E9A"/>
                      </a:solidFill>
                      <a:prstDash val="solid"/>
                      <a:round/>
                      <a:headEnd type="none" w="med" len="med"/>
                      <a:tailEnd type="none" w="med" len="med"/>
                    </a:lnB>
                    <a:no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400" i="1" kern="1200" dirty="0">
                        <a:solidFill>
                          <a:schemeClr val="tx1"/>
                        </a:solidFill>
                        <a:latin typeface="+mn-lt"/>
                        <a:ea typeface="+mn-ea"/>
                        <a:cs typeface="+mn-cs"/>
                      </a:endParaRPr>
                    </a:p>
                  </a:txBody>
                  <a:tcPr marT="0" marB="0">
                    <a:lnL w="9525" cap="flat" cmpd="sng" algn="ctr">
                      <a:solidFill>
                        <a:srgbClr val="7D8E9A"/>
                      </a:solidFill>
                      <a:prstDash val="solid"/>
                      <a:round/>
                      <a:headEnd type="none" w="med" len="med"/>
                      <a:tailEnd type="none" w="med" len="med"/>
                    </a:lnL>
                    <a:lnR w="9525" cap="flat" cmpd="sng" algn="ctr">
                      <a:solidFill>
                        <a:srgbClr val="7D8E9A"/>
                      </a:solidFill>
                      <a:prstDash val="solid"/>
                      <a:round/>
                      <a:headEnd type="none" w="med" len="med"/>
                      <a:tailEnd type="none" w="med" len="med"/>
                    </a:lnR>
                    <a:lnT w="9525" cap="flat" cmpd="sng" algn="ctr">
                      <a:noFill/>
                      <a:prstDash val="sysDot"/>
                      <a:round/>
                      <a:headEnd type="none" w="med" len="med"/>
                      <a:tailEnd type="none" w="med" len="med"/>
                    </a:lnT>
                    <a:lnB w="12700" cmpd="sng">
                      <a:noFill/>
                    </a:lnB>
                    <a:lnTlToBr w="12700" cmpd="sng">
                      <a:noFill/>
                      <a:prstDash val="solid"/>
                    </a:lnTlToBr>
                    <a:lnBlToTr w="12700" cmpd="sng">
                      <a:noFill/>
                      <a:prstDash val="solid"/>
                    </a:lnBlToTr>
                    <a:no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400" i="1" kern="1200" dirty="0">
                        <a:solidFill>
                          <a:schemeClr val="tx1"/>
                        </a:solidFill>
                        <a:latin typeface="+mn-lt"/>
                        <a:ea typeface="+mn-ea"/>
                        <a:cs typeface="+mn-cs"/>
                      </a:endParaRPr>
                    </a:p>
                  </a:txBody>
                  <a:tcPr marT="0" marB="0">
                    <a:lnL w="9525" cap="flat" cmpd="sng" algn="ctr">
                      <a:solidFill>
                        <a:srgbClr val="7D8E9A"/>
                      </a:solidFill>
                      <a:prstDash val="solid"/>
                      <a:round/>
                      <a:headEnd type="none" w="med" len="med"/>
                      <a:tailEnd type="none" w="med" len="med"/>
                    </a:lnL>
                    <a:lnR w="9525" cap="flat" cmpd="sng" algn="ctr">
                      <a:solidFill>
                        <a:srgbClr val="7D8E9A"/>
                      </a:solidFill>
                      <a:prstDash val="solid"/>
                      <a:round/>
                      <a:headEnd type="none" w="med" len="med"/>
                      <a:tailEnd type="none" w="med" len="med"/>
                    </a:lnR>
                    <a:lnT w="9525" cap="flat" cmpd="sng" algn="ctr">
                      <a:solidFill>
                        <a:srgbClr val="97999B"/>
                      </a:solidFill>
                      <a:prstDash val="solid"/>
                      <a:round/>
                      <a:headEnd type="none" w="med" len="med"/>
                      <a:tailEnd type="none" w="med" len="med"/>
                    </a:lnT>
                    <a:lnB w="9525" cap="flat" cmpd="sng" algn="ctr">
                      <a:solidFill>
                        <a:srgbClr val="7D8E9A"/>
                      </a:solidFill>
                      <a:prstDash val="solid"/>
                      <a:round/>
                      <a:headEnd type="none" w="med" len="med"/>
                      <a:tailEnd type="none" w="med" len="med"/>
                    </a:lnB>
                    <a:no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32433324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Institutional Portfolio Manager Profile: Naveed Rahman</a:t>
            </a:r>
            <a:endParaRPr lang="en-US" dirty="0"/>
          </a:p>
        </p:txBody>
      </p:sp>
      <p:sp>
        <p:nvSpPr>
          <p:cNvPr id="4" name="Slide Number Placeholder 3"/>
          <p:cNvSpPr>
            <a:spLocks noGrp="1"/>
          </p:cNvSpPr>
          <p:nvPr>
            <p:ph type="sldNum" sz="quarter" idx="14"/>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E6474CC2-1230-4213-AD1A-4B2FEEABA7A1}" type="slidenum">
              <a:rPr kumimoji="0" lang="en-US" sz="800" b="1" i="0" u="none" strike="noStrike" kern="1200" cap="none" spc="0" normalizeH="0" baseline="0" noProof="0" smtClean="0">
                <a:ln>
                  <a:noFill/>
                </a:ln>
                <a:solidFill>
                  <a:srgbClr val="000000"/>
                </a:solidFill>
                <a:effectLst/>
                <a:uLnTx/>
                <a:uFillTx/>
                <a:latin typeface="Arial" charset="0"/>
                <a:ea typeface="ＭＳ Ｐゴシック"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42</a:t>
            </a:fld>
            <a:endParaRPr kumimoji="0" lang="en-US" sz="800" b="1" i="0" u="none" strike="noStrike" kern="1200" cap="none" spc="0" normalizeH="0" baseline="0" noProof="0" dirty="0">
              <a:ln>
                <a:noFill/>
              </a:ln>
              <a:solidFill>
                <a:srgbClr val="000000"/>
              </a:solidFill>
              <a:effectLst/>
              <a:uLnTx/>
              <a:uFillTx/>
              <a:latin typeface="Arial" charset="0"/>
              <a:ea typeface="ＭＳ Ｐゴシック" charset="-128"/>
              <a:cs typeface="+mn-cs"/>
            </a:endParaRPr>
          </a:p>
        </p:txBody>
      </p:sp>
      <p:sp>
        <p:nvSpPr>
          <p:cNvPr id="7" name="Text Box 21"/>
          <p:cNvSpPr txBox="1">
            <a:spLocks noChangeArrowheads="1"/>
          </p:cNvSpPr>
          <p:nvPr/>
        </p:nvSpPr>
        <p:spPr bwMode="auto">
          <a:xfrm>
            <a:off x="320040" y="6368263"/>
            <a:ext cx="6784582" cy="215444"/>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87763" tIns="45720" rIns="87763" bIns="4572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marL="0" marR="0" lvl="0" indent="0" algn="l" defTabSz="914400" rtl="0" eaLnBrk="1" fontAlgn="base" latinLnBrk="0" hangingPunct="1">
              <a:lnSpc>
                <a:spcPct val="100000"/>
              </a:lnSpc>
              <a:spcBef>
                <a:spcPts val="300"/>
              </a:spcBef>
              <a:spcAft>
                <a:spcPct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rPr>
              <a:t>Source: Fidelity Investments. </a:t>
            </a:r>
          </a:p>
        </p:txBody>
      </p:sp>
      <p:sp>
        <p:nvSpPr>
          <p:cNvPr id="9" name="Footer Placeholder 2">
            <a:extLst>
              <a:ext uri="{FF2B5EF4-FFF2-40B4-BE49-F238E27FC236}">
                <a16:creationId xmlns:a16="http://schemas.microsoft.com/office/drawing/2014/main" id="{7B541AA3-E230-4292-8472-E47106381CC9}"/>
              </a:ext>
            </a:extLst>
          </p:cNvPr>
          <p:cNvSpPr>
            <a:spLocks noGrp="1"/>
          </p:cNvSpPr>
          <p:nvPr>
            <p:ph type="ftr" sz="quarter" idx="17"/>
          </p:nvPr>
        </p:nvSpPr>
        <p:spPr>
          <a:xfrm>
            <a:off x="320675" y="6508750"/>
            <a:ext cx="3930650" cy="173038"/>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Arial" charset="0"/>
                <a:ea typeface="ＭＳ Ｐゴシック" charset="-128"/>
                <a:cs typeface="+mn-cs"/>
              </a:rPr>
              <a:t>For institutional use only.</a:t>
            </a:r>
          </a:p>
        </p:txBody>
      </p:sp>
      <p:graphicFrame>
        <p:nvGraphicFramePr>
          <p:cNvPr id="10" name="Table 9">
            <a:extLst>
              <a:ext uri="{FF2B5EF4-FFF2-40B4-BE49-F238E27FC236}">
                <a16:creationId xmlns:a16="http://schemas.microsoft.com/office/drawing/2014/main" id="{C2AC3A75-0297-43B5-A3E2-57A9CC41C703}"/>
              </a:ext>
            </a:extLst>
          </p:cNvPr>
          <p:cNvGraphicFramePr>
            <a:graphicFrameLocks noGrp="1"/>
          </p:cNvGraphicFramePr>
          <p:nvPr>
            <p:extLst>
              <p:ext uri="{D42A27DB-BD31-4B8C-83A1-F6EECF244321}">
                <p14:modId xmlns:p14="http://schemas.microsoft.com/office/powerpoint/2010/main" val="2220386619"/>
              </p:ext>
            </p:extLst>
          </p:nvPr>
        </p:nvGraphicFramePr>
        <p:xfrm>
          <a:off x="327880" y="1402080"/>
          <a:ext cx="8321041" cy="4053840"/>
        </p:xfrm>
        <a:graphic>
          <a:graphicData uri="http://schemas.openxmlformats.org/drawingml/2006/table">
            <a:tbl>
              <a:tblPr firstRow="1" bandRow="1">
                <a:tableStyleId>{5C22544A-7EE6-4342-B048-85BDC9FD1C3A}</a:tableStyleId>
              </a:tblPr>
              <a:tblGrid>
                <a:gridCol w="1967520">
                  <a:extLst>
                    <a:ext uri="{9D8B030D-6E8A-4147-A177-3AD203B41FA5}">
                      <a16:colId xmlns:a16="http://schemas.microsoft.com/office/drawing/2014/main" val="20000"/>
                    </a:ext>
                  </a:extLst>
                </a:gridCol>
                <a:gridCol w="169096">
                  <a:extLst>
                    <a:ext uri="{9D8B030D-6E8A-4147-A177-3AD203B41FA5}">
                      <a16:colId xmlns:a16="http://schemas.microsoft.com/office/drawing/2014/main" val="20001"/>
                    </a:ext>
                  </a:extLst>
                </a:gridCol>
                <a:gridCol w="1914463">
                  <a:extLst>
                    <a:ext uri="{9D8B030D-6E8A-4147-A177-3AD203B41FA5}">
                      <a16:colId xmlns:a16="http://schemas.microsoft.com/office/drawing/2014/main" val="20002"/>
                    </a:ext>
                  </a:extLst>
                </a:gridCol>
                <a:gridCol w="216712">
                  <a:extLst>
                    <a:ext uri="{9D8B030D-6E8A-4147-A177-3AD203B41FA5}">
                      <a16:colId xmlns:a16="http://schemas.microsoft.com/office/drawing/2014/main" val="20003"/>
                    </a:ext>
                  </a:extLst>
                </a:gridCol>
                <a:gridCol w="1914463">
                  <a:extLst>
                    <a:ext uri="{9D8B030D-6E8A-4147-A177-3AD203B41FA5}">
                      <a16:colId xmlns:a16="http://schemas.microsoft.com/office/drawing/2014/main" val="20004"/>
                    </a:ext>
                  </a:extLst>
                </a:gridCol>
                <a:gridCol w="216712">
                  <a:extLst>
                    <a:ext uri="{9D8B030D-6E8A-4147-A177-3AD203B41FA5}">
                      <a16:colId xmlns:a16="http://schemas.microsoft.com/office/drawing/2014/main" val="20005"/>
                    </a:ext>
                  </a:extLst>
                </a:gridCol>
                <a:gridCol w="1922075">
                  <a:extLst>
                    <a:ext uri="{9D8B030D-6E8A-4147-A177-3AD203B41FA5}">
                      <a16:colId xmlns:a16="http://schemas.microsoft.com/office/drawing/2014/main" val="20006"/>
                    </a:ext>
                  </a:extLst>
                </a:gridCol>
              </a:tblGrid>
              <a:tr h="46795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7A9A3D"/>
                          </a:solidFill>
                          <a:effectLst/>
                          <a:uLnTx/>
                          <a:uFillTx/>
                          <a:latin typeface="+mn-lt"/>
                          <a:ea typeface="+mn-ea"/>
                          <a:cs typeface="+mn-cs"/>
                        </a:rPr>
                        <a:t>Current </a:t>
                      </a:r>
                      <a:br>
                        <a:rPr kumimoji="0" lang="en-US" sz="1200" b="0" i="0" u="none" strike="noStrike" kern="1200" cap="none" spc="0" normalizeH="0" baseline="0" noProof="0" dirty="0">
                          <a:ln>
                            <a:noFill/>
                          </a:ln>
                          <a:solidFill>
                            <a:srgbClr val="7A9A3D"/>
                          </a:solidFill>
                          <a:effectLst/>
                          <a:uLnTx/>
                          <a:uFillTx/>
                          <a:latin typeface="+mn-lt"/>
                          <a:ea typeface="+mn-ea"/>
                          <a:cs typeface="+mn-cs"/>
                        </a:rPr>
                      </a:br>
                      <a:r>
                        <a:rPr kumimoji="0" lang="en-US" sz="1200" b="0" i="0" u="none" strike="noStrike" kern="1200" cap="none" spc="0" normalizeH="0" baseline="0" noProof="0" dirty="0">
                          <a:ln>
                            <a:noFill/>
                          </a:ln>
                          <a:solidFill>
                            <a:srgbClr val="7A9A3D"/>
                          </a:solidFill>
                          <a:effectLst/>
                          <a:uLnTx/>
                          <a:uFillTx/>
                          <a:latin typeface="+mn-lt"/>
                          <a:ea typeface="+mn-ea"/>
                          <a:cs typeface="+mn-cs"/>
                        </a:rPr>
                        <a:t>Responsibilities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33F48"/>
                          </a:solidFill>
                          <a:effectLst/>
                          <a:uLnTx/>
                          <a:uFillTx/>
                          <a:latin typeface="+mn-lt"/>
                          <a:ea typeface="+mn-ea"/>
                          <a:cs typeface="+mn-cs"/>
                        </a:rPr>
                        <a:t>(2012–Present)</a:t>
                      </a:r>
                      <a:endParaRPr kumimoji="0" lang="en-US" sz="800" b="0" i="1" u="none" strike="noStrike" kern="1200" cap="none" spc="0" normalizeH="0" baseline="0" noProof="0" dirty="0">
                        <a:ln>
                          <a:noFill/>
                        </a:ln>
                        <a:solidFill>
                          <a:srgbClr val="333F48"/>
                        </a:solidFill>
                        <a:effectLst/>
                        <a:uLnTx/>
                        <a:uFillTx/>
                        <a:latin typeface="+mn-lt"/>
                        <a:ea typeface="+mn-ea"/>
                        <a:cs typeface="+mn-cs"/>
                      </a:endParaRPr>
                    </a:p>
                  </a:txBody>
                  <a:tcPr marT="91440" anchor="ctr">
                    <a:lnL w="9525" cap="flat" cmpd="sng" algn="ctr">
                      <a:solidFill>
                        <a:srgbClr val="999999"/>
                      </a:solidFill>
                      <a:prstDash val="solid"/>
                      <a:round/>
                      <a:headEnd type="none" w="med" len="med"/>
                      <a:tailEnd type="none" w="med" len="med"/>
                    </a:lnL>
                    <a:lnR w="9525" cap="flat" cmpd="sng" algn="ctr">
                      <a:solidFill>
                        <a:srgbClr val="999999"/>
                      </a:solidFill>
                      <a:prstDash val="solid"/>
                      <a:round/>
                      <a:headEnd type="none" w="med" len="med"/>
                      <a:tailEnd type="none" w="med" len="med"/>
                    </a:lnR>
                    <a:lnT w="76200" cap="flat" cmpd="sng" algn="ctr">
                      <a:solidFill>
                        <a:srgbClr val="7A9A3D"/>
                      </a:solidFill>
                      <a:prstDash val="solid"/>
                      <a:round/>
                      <a:headEnd type="none" w="med" len="med"/>
                      <a:tailEnd type="none" w="med" len="med"/>
                    </a:lnT>
                    <a:lnB w="952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 b="0" i="0" u="none" strike="noStrike" kern="1200" cap="none" spc="0" normalizeH="0" baseline="0" noProof="0" dirty="0">
                        <a:ln>
                          <a:noFill/>
                        </a:ln>
                        <a:solidFill>
                          <a:schemeClr val="tx1"/>
                        </a:solidFill>
                        <a:effectLst/>
                        <a:uLnTx/>
                        <a:uFillTx/>
                        <a:latin typeface="+mn-lt"/>
                        <a:ea typeface="+mn-ea"/>
                        <a:cs typeface="+mn-cs"/>
                      </a:endParaRPr>
                    </a:p>
                  </a:txBody>
                  <a:tcPr marL="0" marR="0" marT="91440" marB="0" anchor="ctr">
                    <a:lnL w="9525" cap="flat" cmpd="sng" algn="ctr">
                      <a:solidFill>
                        <a:srgbClr val="999999"/>
                      </a:solidFill>
                      <a:prstDash val="solid"/>
                      <a:round/>
                      <a:headEnd type="none" w="med" len="med"/>
                      <a:tailEnd type="none" w="med" len="med"/>
                    </a:lnL>
                    <a:lnR w="9525" cap="flat" cmpd="sng" algn="ctr">
                      <a:solidFill>
                        <a:srgbClr val="999999"/>
                      </a:solid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298FC2"/>
                          </a:solidFill>
                          <a:effectLst/>
                          <a:uLnTx/>
                          <a:uFillTx/>
                          <a:latin typeface="+mn-lt"/>
                          <a:ea typeface="+mn-ea"/>
                          <a:cs typeface="+mn-cs"/>
                        </a:rPr>
                        <a:t>Previous </a:t>
                      </a:r>
                      <a:br>
                        <a:rPr kumimoji="0" lang="en-US" sz="1200" b="0" i="0" u="none" strike="noStrike" kern="1200" cap="none" spc="0" normalizeH="0" baseline="0" noProof="0" dirty="0">
                          <a:ln>
                            <a:noFill/>
                          </a:ln>
                          <a:solidFill>
                            <a:srgbClr val="298FC2"/>
                          </a:solidFill>
                          <a:effectLst/>
                          <a:uLnTx/>
                          <a:uFillTx/>
                          <a:latin typeface="+mn-lt"/>
                          <a:ea typeface="+mn-ea"/>
                          <a:cs typeface="+mn-cs"/>
                        </a:rPr>
                      </a:br>
                      <a:r>
                        <a:rPr kumimoji="0" lang="en-US" sz="1200" b="0" i="0" u="none" strike="noStrike" kern="1200" cap="none" spc="0" normalizeH="0" baseline="0" noProof="0" dirty="0">
                          <a:ln>
                            <a:noFill/>
                          </a:ln>
                          <a:solidFill>
                            <a:srgbClr val="298FC2"/>
                          </a:solidFill>
                          <a:effectLst/>
                          <a:uLnTx/>
                          <a:uFillTx/>
                          <a:latin typeface="+mn-lt"/>
                          <a:ea typeface="+mn-ea"/>
                          <a:cs typeface="+mn-cs"/>
                        </a:rPr>
                        <a:t>Responsibilities</a:t>
                      </a:r>
                    </a:p>
                  </a:txBody>
                  <a:tcPr marT="91440" anchor="ctr">
                    <a:lnL w="9525" cap="flat" cmpd="sng" algn="ctr">
                      <a:solidFill>
                        <a:srgbClr val="999999"/>
                      </a:solidFill>
                      <a:prstDash val="solid"/>
                      <a:round/>
                      <a:headEnd type="none" w="med" len="med"/>
                      <a:tailEnd type="none" w="med" len="med"/>
                    </a:lnL>
                    <a:lnR w="9525" cap="flat" cmpd="sng" algn="ctr">
                      <a:solidFill>
                        <a:srgbClr val="999999"/>
                      </a:solidFill>
                      <a:prstDash val="solid"/>
                      <a:round/>
                      <a:headEnd type="none" w="med" len="med"/>
                      <a:tailEnd type="none" w="med" len="med"/>
                    </a:lnR>
                    <a:lnT w="76200" cap="flat" cmpd="sng" algn="ctr">
                      <a:solidFill>
                        <a:srgbClr val="298FC2"/>
                      </a:solidFill>
                      <a:prstDash val="solid"/>
                      <a:round/>
                      <a:headEnd type="none" w="med" len="med"/>
                      <a:tailEnd type="none" w="med" len="med"/>
                    </a:lnT>
                    <a:lnB w="952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 b="0" i="0" u="none" strike="noStrike" kern="1200" cap="none" spc="0" normalizeH="0" baseline="0" noProof="0" dirty="0">
                        <a:ln>
                          <a:noFill/>
                        </a:ln>
                        <a:solidFill>
                          <a:schemeClr val="tx1"/>
                        </a:solidFill>
                        <a:effectLst/>
                        <a:uLnTx/>
                        <a:uFillTx/>
                        <a:latin typeface="+mn-lt"/>
                        <a:ea typeface="+mn-ea"/>
                        <a:cs typeface="+mn-cs"/>
                      </a:endParaRPr>
                    </a:p>
                  </a:txBody>
                  <a:tcPr marL="0" marR="0" marT="91440" marB="0" anchor="ctr">
                    <a:lnL w="9525" cap="flat" cmpd="sng" algn="ctr">
                      <a:solidFill>
                        <a:srgbClr val="999999"/>
                      </a:solidFill>
                      <a:prstDash val="solid"/>
                      <a:round/>
                      <a:headEnd type="none" w="med" len="med"/>
                      <a:tailEnd type="none" w="med" len="med"/>
                    </a:lnL>
                    <a:lnR w="9525" cap="flat" cmpd="sng" algn="ctr">
                      <a:solidFill>
                        <a:srgbClr val="999999"/>
                      </a:solid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4F6B"/>
                          </a:solidFill>
                          <a:effectLst/>
                          <a:uLnTx/>
                          <a:uFillTx/>
                          <a:latin typeface="+mn-lt"/>
                          <a:ea typeface="+mn-ea"/>
                          <a:cs typeface="+mn-cs"/>
                        </a:rPr>
                        <a:t>Tenure</a:t>
                      </a:r>
                    </a:p>
                  </a:txBody>
                  <a:tcPr marT="91440" anchor="ctr">
                    <a:lnL w="9525" cap="flat" cmpd="sng" algn="ctr">
                      <a:solidFill>
                        <a:srgbClr val="999999"/>
                      </a:solidFill>
                      <a:prstDash val="solid"/>
                      <a:round/>
                      <a:headEnd type="none" w="med" len="med"/>
                      <a:tailEnd type="none" w="med" len="med"/>
                    </a:lnL>
                    <a:lnR w="9525" cap="flat" cmpd="sng" algn="ctr">
                      <a:solidFill>
                        <a:srgbClr val="999999"/>
                      </a:solidFill>
                      <a:prstDash val="solid"/>
                      <a:round/>
                      <a:headEnd type="none" w="med" len="med"/>
                      <a:tailEnd type="none" w="med" len="med"/>
                    </a:lnR>
                    <a:lnT w="76200" cap="flat" cmpd="sng" algn="ctr">
                      <a:solidFill>
                        <a:srgbClr val="004F6B"/>
                      </a:solidFill>
                      <a:prstDash val="solid"/>
                      <a:round/>
                      <a:headEnd type="none" w="med" len="med"/>
                      <a:tailEnd type="none" w="med" len="med"/>
                    </a:lnT>
                    <a:lnB w="952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 b="0" i="0" u="none" strike="noStrike" kern="1200" cap="none" spc="0" normalizeH="0" baseline="0" noProof="0" dirty="0">
                        <a:ln>
                          <a:noFill/>
                        </a:ln>
                        <a:solidFill>
                          <a:schemeClr val="tx1"/>
                        </a:solidFill>
                        <a:effectLst/>
                        <a:uLnTx/>
                        <a:uFillTx/>
                        <a:latin typeface="+mn-lt"/>
                        <a:ea typeface="+mn-ea"/>
                        <a:cs typeface="+mn-cs"/>
                      </a:endParaRPr>
                    </a:p>
                  </a:txBody>
                  <a:tcPr marL="0" marR="0" marT="91440" marB="0" anchor="ctr">
                    <a:lnL w="9525" cap="flat" cmpd="sng" algn="ctr">
                      <a:solidFill>
                        <a:srgbClr val="999999"/>
                      </a:solidFill>
                      <a:prstDash val="solid"/>
                      <a:round/>
                      <a:headEnd type="none" w="med" len="med"/>
                      <a:tailEnd type="none" w="med" len="med"/>
                    </a:lnL>
                    <a:lnR w="9525" cap="flat" cmpd="sng" algn="ctr">
                      <a:solidFill>
                        <a:srgbClr val="999999"/>
                      </a:solid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768692"/>
                          </a:solidFill>
                          <a:effectLst/>
                          <a:uLnTx/>
                          <a:uFillTx/>
                          <a:latin typeface="+mn-lt"/>
                          <a:ea typeface="+mn-ea"/>
                          <a:cs typeface="+mn-cs"/>
                        </a:rPr>
                        <a:t>Education</a:t>
                      </a:r>
                    </a:p>
                  </a:txBody>
                  <a:tcPr marT="91440" anchor="ctr">
                    <a:lnL w="9525" cap="flat" cmpd="sng" algn="ctr">
                      <a:solidFill>
                        <a:srgbClr val="999999"/>
                      </a:solidFill>
                      <a:prstDash val="solid"/>
                      <a:round/>
                      <a:headEnd type="none" w="med" len="med"/>
                      <a:tailEnd type="none" w="med" len="med"/>
                    </a:lnL>
                    <a:lnR w="9525" cap="flat" cmpd="sng" algn="ctr">
                      <a:solidFill>
                        <a:srgbClr val="999999"/>
                      </a:solidFill>
                      <a:prstDash val="solid"/>
                      <a:round/>
                      <a:headEnd type="none" w="med" len="med"/>
                      <a:tailEnd type="none" w="med" len="med"/>
                    </a:lnR>
                    <a:lnT w="76200" cap="flat" cmpd="sng" algn="ctr">
                      <a:solidFill>
                        <a:srgbClr val="768692"/>
                      </a:solidFill>
                      <a:prstDash val="solid"/>
                      <a:round/>
                      <a:headEnd type="none" w="med" len="med"/>
                      <a:tailEnd type="none" w="med" len="med"/>
                    </a:lnT>
                    <a:lnB w="9525" cap="flat" cmpd="sng" algn="ctr">
                      <a:no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9144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u="sng" kern="1200" dirty="0">
                          <a:solidFill>
                            <a:schemeClr val="tx1"/>
                          </a:solidFill>
                          <a:latin typeface="+mn-lt"/>
                          <a:ea typeface="+mn-ea"/>
                          <a:cs typeface="+mn-cs"/>
                        </a:rPr>
                        <a:t>Portfolio Manager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latin typeface="+mn-lt"/>
                          <a:ea typeface="+mn-ea"/>
                          <a:cs typeface="+mn-cs"/>
                        </a:rPr>
                        <a:t>Fidelity Equity Income Strategy (SMA) </a:t>
                      </a:r>
                    </a:p>
                    <a:p>
                      <a:pPr marL="0" marR="0" lvl="0" indent="0" algn="l" defTabSz="914400" rtl="0" eaLnBrk="1" fontAlgn="auto" latinLnBrk="0" hangingPunct="1">
                        <a:lnSpc>
                          <a:spcPct val="100000"/>
                        </a:lnSpc>
                        <a:spcBef>
                          <a:spcPts val="300"/>
                        </a:spcBef>
                        <a:spcAft>
                          <a:spcPts val="0"/>
                        </a:spcAft>
                        <a:buClrTx/>
                        <a:buSzTx/>
                        <a:buFontTx/>
                        <a:buNone/>
                        <a:tabLst/>
                        <a:defRPr/>
                      </a:pPr>
                      <a:endParaRPr lang="en-US" sz="800" b="1" u="sng"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300"/>
                        </a:spcBef>
                        <a:spcAft>
                          <a:spcPts val="0"/>
                        </a:spcAft>
                        <a:buClrTx/>
                        <a:buSzTx/>
                        <a:buFontTx/>
                        <a:buNone/>
                        <a:tabLst/>
                        <a:defRPr/>
                      </a:pPr>
                      <a:r>
                        <a:rPr lang="en-US" sz="800" b="1" u="sng" kern="1200" dirty="0">
                          <a:solidFill>
                            <a:schemeClr val="tx1"/>
                          </a:solidFill>
                          <a:latin typeface="+mn-lt"/>
                          <a:ea typeface="+mn-ea"/>
                          <a:cs typeface="+mn-cs"/>
                        </a:rPr>
                        <a:t>Institutional Portfolio Manager</a:t>
                      </a:r>
                    </a:p>
                    <a:p>
                      <a:pPr marL="0" marR="0" lvl="0" indent="0" algn="l" defTabSz="914400" rtl="0" eaLnBrk="1" fontAlgn="auto" latinLnBrk="0" hangingPunct="1">
                        <a:lnSpc>
                          <a:spcPct val="100000"/>
                        </a:lnSpc>
                        <a:spcBef>
                          <a:spcPts val="300"/>
                        </a:spcBef>
                        <a:spcAft>
                          <a:spcPts val="300"/>
                        </a:spcAft>
                        <a:buClrTx/>
                        <a:buSzTx/>
                        <a:buFontTx/>
                        <a:buNone/>
                        <a:tabLst/>
                        <a:defRPr/>
                      </a:pPr>
                      <a:r>
                        <a:rPr lang="en-US" sz="800" b="1" kern="1200" dirty="0">
                          <a:solidFill>
                            <a:schemeClr val="tx1"/>
                          </a:solidFill>
                          <a:latin typeface="+mn-lt"/>
                          <a:ea typeface="+mn-ea"/>
                          <a:cs typeface="+mn-cs"/>
                        </a:rPr>
                        <a:t>Fidelity</a:t>
                      </a:r>
                      <a:r>
                        <a:rPr lang="en-US" sz="800" b="1" kern="1200" baseline="0" dirty="0">
                          <a:solidFill>
                            <a:schemeClr val="tx1"/>
                          </a:solidFill>
                          <a:latin typeface="+mn-lt"/>
                          <a:ea typeface="+mn-ea"/>
                          <a:cs typeface="+mn-cs"/>
                        </a:rPr>
                        <a:t> Low-Priced Stock Fund (FA, CIT)</a:t>
                      </a:r>
                      <a:endParaRPr lang="en-US" sz="800" b="1"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300"/>
                        </a:spcBef>
                        <a:spcAft>
                          <a:spcPts val="0"/>
                        </a:spcAft>
                        <a:buClrTx/>
                        <a:buSzTx/>
                        <a:buFontTx/>
                        <a:buNone/>
                        <a:tabLst/>
                        <a:defRPr/>
                      </a:pPr>
                      <a:r>
                        <a:rPr lang="en-US" sz="800" b="1" kern="1200" dirty="0">
                          <a:solidFill>
                            <a:schemeClr val="tx1"/>
                          </a:solidFill>
                          <a:latin typeface="+mn-lt"/>
                          <a:ea typeface="+mn-ea"/>
                          <a:cs typeface="+mn-cs"/>
                        </a:rPr>
                        <a:t>Fidelity Growth &amp; Income Portfolio (FA, VIP)</a:t>
                      </a:r>
                    </a:p>
                    <a:p>
                      <a:pPr marL="0" marR="0" lvl="0" indent="0" algn="l" defTabSz="914400" rtl="0" eaLnBrk="1" fontAlgn="auto" latinLnBrk="0" hangingPunct="1">
                        <a:lnSpc>
                          <a:spcPct val="100000"/>
                        </a:lnSpc>
                        <a:spcBef>
                          <a:spcPts val="300"/>
                        </a:spcBef>
                        <a:spcAft>
                          <a:spcPts val="0"/>
                        </a:spcAft>
                        <a:buClrTx/>
                        <a:buSzTx/>
                        <a:buFontTx/>
                        <a:buNone/>
                        <a:tabLst/>
                        <a:defRPr/>
                      </a:pPr>
                      <a:r>
                        <a:rPr lang="en-US" sz="800" b="1" kern="1200" dirty="0">
                          <a:solidFill>
                            <a:schemeClr val="tx1"/>
                          </a:solidFill>
                          <a:latin typeface="+mn-lt"/>
                          <a:ea typeface="+mn-ea"/>
                          <a:cs typeface="+mn-cs"/>
                        </a:rPr>
                        <a:t>Fidelity Large Cap Stock Fund (FA)</a:t>
                      </a:r>
                    </a:p>
                    <a:p>
                      <a:pPr marL="0" marR="0" lvl="0" indent="0" algn="l" defTabSz="914400" rtl="0" eaLnBrk="1" fontAlgn="auto" latinLnBrk="0" hangingPunct="1">
                        <a:lnSpc>
                          <a:spcPct val="100000"/>
                        </a:lnSpc>
                        <a:spcBef>
                          <a:spcPts val="300"/>
                        </a:spcBef>
                        <a:spcAft>
                          <a:spcPts val="0"/>
                        </a:spcAft>
                        <a:buClrTx/>
                        <a:buSzTx/>
                        <a:buFontTx/>
                        <a:buNone/>
                        <a:tabLst/>
                        <a:defRPr/>
                      </a:pPr>
                      <a:r>
                        <a:rPr lang="en-US" sz="800" b="1" kern="1200" dirty="0">
                          <a:solidFill>
                            <a:schemeClr val="tx1"/>
                          </a:solidFill>
                          <a:latin typeface="+mn-lt"/>
                          <a:ea typeface="+mn-ea"/>
                          <a:cs typeface="+mn-cs"/>
                        </a:rPr>
                        <a:t>Fidelity Equity-Income Fund        </a:t>
                      </a:r>
                    </a:p>
                    <a:p>
                      <a:pPr marL="0" marR="0" lvl="0" indent="0" algn="l" defTabSz="914400" rtl="0" eaLnBrk="1" fontAlgn="auto" latinLnBrk="0" hangingPunct="1">
                        <a:lnSpc>
                          <a:spcPct val="100000"/>
                        </a:lnSpc>
                        <a:spcBef>
                          <a:spcPts val="300"/>
                        </a:spcBef>
                        <a:spcAft>
                          <a:spcPts val="0"/>
                        </a:spcAft>
                        <a:buClrTx/>
                        <a:buSzTx/>
                        <a:buFontTx/>
                        <a:buNone/>
                        <a:tabLst/>
                        <a:defRPr/>
                      </a:pPr>
                      <a:r>
                        <a:rPr lang="en-US" sz="800" b="1" kern="1200" dirty="0">
                          <a:solidFill>
                            <a:schemeClr val="tx1"/>
                          </a:solidFill>
                          <a:latin typeface="+mn-lt"/>
                          <a:ea typeface="+mn-ea"/>
                          <a:cs typeface="+mn-cs"/>
                        </a:rPr>
                        <a:t>(FA, VIP)</a:t>
                      </a:r>
                    </a:p>
                    <a:p>
                      <a:pPr marL="0" marR="0" lvl="0" indent="0" algn="l" defTabSz="914400" rtl="0" eaLnBrk="1" fontAlgn="auto" latinLnBrk="0" hangingPunct="1">
                        <a:lnSpc>
                          <a:spcPct val="100000"/>
                        </a:lnSpc>
                        <a:spcBef>
                          <a:spcPts val="300"/>
                        </a:spcBef>
                        <a:spcAft>
                          <a:spcPts val="0"/>
                        </a:spcAft>
                        <a:buClrTx/>
                        <a:buSzTx/>
                        <a:buFontTx/>
                        <a:buNone/>
                        <a:tabLst/>
                        <a:defRPr/>
                      </a:pPr>
                      <a:r>
                        <a:rPr lang="en-US" sz="800" b="1" kern="1200" dirty="0">
                          <a:solidFill>
                            <a:schemeClr val="tx1"/>
                          </a:solidFill>
                          <a:latin typeface="+mn-lt"/>
                          <a:ea typeface="+mn-ea"/>
                          <a:cs typeface="+mn-cs"/>
                        </a:rPr>
                        <a:t>Fidelity Equity-Dividend Income Fund</a:t>
                      </a:r>
                    </a:p>
                    <a:p>
                      <a:pPr marL="0" marR="0" lvl="0" indent="0" algn="l" defTabSz="914400" rtl="0" eaLnBrk="1" fontAlgn="auto" latinLnBrk="0" hangingPunct="1">
                        <a:lnSpc>
                          <a:spcPct val="100000"/>
                        </a:lnSpc>
                        <a:spcBef>
                          <a:spcPts val="300"/>
                        </a:spcBef>
                        <a:spcAft>
                          <a:spcPts val="0"/>
                        </a:spcAft>
                        <a:buClrTx/>
                        <a:buSzTx/>
                        <a:buFontTx/>
                        <a:buNone/>
                        <a:tabLst/>
                        <a:defRPr/>
                      </a:pPr>
                      <a:r>
                        <a:rPr lang="en-US" sz="800" b="1" kern="1200" dirty="0">
                          <a:solidFill>
                            <a:schemeClr val="tx1"/>
                          </a:solidFill>
                          <a:latin typeface="+mn-lt"/>
                          <a:ea typeface="+mn-ea"/>
                          <a:cs typeface="+mn-cs"/>
                        </a:rPr>
                        <a:t>Fidelity Stock Selector Large </a:t>
                      </a:r>
                      <a:br>
                        <a:rPr lang="en-US" sz="800" b="1" kern="1200" dirty="0">
                          <a:solidFill>
                            <a:schemeClr val="tx1"/>
                          </a:solidFill>
                          <a:latin typeface="+mn-lt"/>
                          <a:ea typeface="+mn-ea"/>
                          <a:cs typeface="+mn-cs"/>
                        </a:rPr>
                      </a:br>
                      <a:r>
                        <a:rPr lang="en-US" sz="800" b="1" kern="1200" dirty="0">
                          <a:solidFill>
                            <a:schemeClr val="tx1"/>
                          </a:solidFill>
                          <a:latin typeface="+mn-lt"/>
                          <a:ea typeface="+mn-ea"/>
                          <a:cs typeface="+mn-cs"/>
                        </a:rPr>
                        <a:t>Value Fund (FA) </a:t>
                      </a:r>
                    </a:p>
                    <a:p>
                      <a:pPr marL="0" marR="0" lvl="0" indent="0" algn="l" defTabSz="914400" rtl="0" eaLnBrk="1" fontAlgn="auto" latinLnBrk="0" hangingPunct="1">
                        <a:lnSpc>
                          <a:spcPct val="100000"/>
                        </a:lnSpc>
                        <a:spcBef>
                          <a:spcPts val="300"/>
                        </a:spcBef>
                        <a:spcAft>
                          <a:spcPts val="0"/>
                        </a:spcAft>
                        <a:buClrTx/>
                        <a:buSzTx/>
                        <a:buFontTx/>
                        <a:buNone/>
                        <a:tabLst/>
                        <a:defRPr/>
                      </a:pPr>
                      <a:r>
                        <a:rPr lang="en-US" sz="800" b="1" kern="1200" dirty="0">
                          <a:solidFill>
                            <a:schemeClr val="tx1"/>
                          </a:solidFill>
                          <a:latin typeface="+mn-lt"/>
                          <a:ea typeface="+mn-ea"/>
                          <a:cs typeface="+mn-cs"/>
                        </a:rPr>
                        <a:t>Fidelity Value Discovery Fund </a:t>
                      </a:r>
                      <a:br>
                        <a:rPr lang="en-US" sz="800" b="1" kern="1200" dirty="0">
                          <a:solidFill>
                            <a:schemeClr val="tx1"/>
                          </a:solidFill>
                          <a:latin typeface="+mn-lt"/>
                          <a:ea typeface="+mn-ea"/>
                          <a:cs typeface="+mn-cs"/>
                        </a:rPr>
                      </a:br>
                      <a:r>
                        <a:rPr lang="en-US" sz="800" b="1" kern="1200" dirty="0">
                          <a:solidFill>
                            <a:schemeClr val="tx1"/>
                          </a:solidFill>
                          <a:latin typeface="+mn-lt"/>
                          <a:ea typeface="+mn-ea"/>
                          <a:cs typeface="+mn-cs"/>
                        </a:rPr>
                        <a:t>(FA Equity Value Fund)</a:t>
                      </a:r>
                    </a:p>
                    <a:p>
                      <a:pPr marL="0" marR="0" lvl="0" indent="0" algn="l" defTabSz="914400" rtl="0" eaLnBrk="1" fontAlgn="auto" latinLnBrk="0" hangingPunct="1">
                        <a:lnSpc>
                          <a:spcPct val="100000"/>
                        </a:lnSpc>
                        <a:spcBef>
                          <a:spcPts val="300"/>
                        </a:spcBef>
                        <a:spcAft>
                          <a:spcPts val="0"/>
                        </a:spcAft>
                        <a:buClrTx/>
                        <a:buSzTx/>
                        <a:buFontTx/>
                        <a:buNone/>
                        <a:tabLst/>
                        <a:defRPr/>
                      </a:pPr>
                      <a:r>
                        <a:rPr lang="en-US" sz="800" b="1" kern="1200" dirty="0">
                          <a:solidFill>
                            <a:schemeClr val="tx1"/>
                          </a:solidFill>
                          <a:latin typeface="+mn-lt"/>
                          <a:ea typeface="+mn-ea"/>
                          <a:cs typeface="+mn-cs"/>
                        </a:rPr>
                        <a:t>Fidelity Blue Chip Value Fund &amp; ETF (FA Value Leaders Fund)</a:t>
                      </a:r>
                    </a:p>
                    <a:p>
                      <a:pPr marL="0" marR="0" lvl="0" indent="0" algn="l" defTabSz="914400" rtl="0" eaLnBrk="1" fontAlgn="auto" latinLnBrk="0" hangingPunct="1">
                        <a:lnSpc>
                          <a:spcPct val="100000"/>
                        </a:lnSpc>
                        <a:spcBef>
                          <a:spcPts val="300"/>
                        </a:spcBef>
                        <a:spcAft>
                          <a:spcPts val="0"/>
                        </a:spcAft>
                        <a:buClrTx/>
                        <a:buSzTx/>
                        <a:buFontTx/>
                        <a:buNone/>
                        <a:tabLst/>
                        <a:defRPr/>
                      </a:pPr>
                      <a:r>
                        <a:rPr lang="en-US" sz="800" b="1" kern="1200" dirty="0">
                          <a:solidFill>
                            <a:schemeClr val="tx1"/>
                          </a:solidFill>
                          <a:latin typeface="+mn-lt"/>
                          <a:ea typeface="+mn-ea"/>
                          <a:cs typeface="+mn-cs"/>
                        </a:rPr>
                        <a:t>Fidelity Value Fund (FA, VIP)</a:t>
                      </a:r>
                    </a:p>
                    <a:p>
                      <a:pPr marL="0" marR="0" lvl="0" indent="0" algn="l" defTabSz="914400" rtl="0" eaLnBrk="1" fontAlgn="auto" latinLnBrk="0" hangingPunct="1">
                        <a:lnSpc>
                          <a:spcPct val="100000"/>
                        </a:lnSpc>
                        <a:spcBef>
                          <a:spcPts val="300"/>
                        </a:spcBef>
                        <a:spcAft>
                          <a:spcPts val="0"/>
                        </a:spcAft>
                        <a:buClrTx/>
                        <a:buSzTx/>
                        <a:buFontTx/>
                        <a:buNone/>
                        <a:tabLst/>
                        <a:defRPr/>
                      </a:pPr>
                      <a:r>
                        <a:rPr lang="en-US" sz="800" b="1" kern="1200" dirty="0">
                          <a:solidFill>
                            <a:schemeClr val="tx1"/>
                          </a:solidFill>
                          <a:latin typeface="+mn-lt"/>
                          <a:ea typeface="+mn-ea"/>
                          <a:cs typeface="+mn-cs"/>
                        </a:rPr>
                        <a:t>Fidelity Value Strategies (FA, VIP)</a:t>
                      </a:r>
                    </a:p>
                  </a:txBody>
                  <a:tcPr marR="0">
                    <a:lnL w="9525" cap="flat" cmpd="sng" algn="ctr">
                      <a:solidFill>
                        <a:srgbClr val="999999"/>
                      </a:solidFill>
                      <a:prstDash val="solid"/>
                      <a:round/>
                      <a:headEnd type="none" w="med" len="med"/>
                      <a:tailEnd type="none" w="med" len="med"/>
                    </a:lnL>
                    <a:lnR w="9525" cap="flat" cmpd="sng" algn="ctr">
                      <a:solidFill>
                        <a:srgbClr val="999999"/>
                      </a:solidFill>
                      <a:prstDash val="solid"/>
                      <a:round/>
                      <a:headEnd type="none" w="med" len="med"/>
                      <a:tailEnd type="none" w="med" len="med"/>
                    </a:lnR>
                    <a:lnT w="12700" cmpd="sng">
                      <a:noFill/>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i="0" kern="1200" dirty="0">
                        <a:solidFill>
                          <a:schemeClr val="tx1"/>
                        </a:solidFill>
                        <a:latin typeface="+mn-lt"/>
                        <a:ea typeface="+mn-ea"/>
                        <a:cs typeface="+mn-cs"/>
                      </a:endParaRPr>
                    </a:p>
                  </a:txBody>
                  <a:tcPr marR="0">
                    <a:lnL w="9525" cap="flat" cmpd="sng" algn="ctr">
                      <a:solidFill>
                        <a:srgbClr val="999999"/>
                      </a:solidFill>
                      <a:prstDash val="solid"/>
                      <a:round/>
                      <a:headEnd type="none" w="med" len="med"/>
                      <a:tailEnd type="none" w="med" len="med"/>
                    </a:lnL>
                    <a:lnR w="9525" cap="flat" cmpd="sng" algn="ctr">
                      <a:solidFill>
                        <a:srgbClr val="999999"/>
                      </a:solidFill>
                      <a:prstDash val="solid"/>
                      <a:round/>
                      <a:headEnd type="none" w="med" len="med"/>
                      <a:tailEnd type="none" w="med" len="med"/>
                    </a:lnR>
                    <a:lnT w="12700" cmpd="sng">
                      <a:noFill/>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latin typeface="+mn-lt"/>
                          <a:ea typeface="+mn-ea"/>
                          <a:cs typeface="+mn-cs"/>
                        </a:rPr>
                        <a:t>VP—Equity Investment Product  </a:t>
                      </a:r>
                      <a:r>
                        <a:rPr lang="en-US" sz="800" b="0" kern="1200" dirty="0">
                          <a:solidFill>
                            <a:schemeClr val="tx1"/>
                          </a:solidFill>
                          <a:latin typeface="+mn-lt"/>
                          <a:ea typeface="+mn-ea"/>
                          <a:cs typeface="+mn-cs"/>
                        </a:rPr>
                        <a:t>Strategy and Development </a:t>
                      </a:r>
                      <a:br>
                        <a:rPr lang="en-US" sz="800" b="0" kern="1200" dirty="0">
                          <a:solidFill>
                            <a:schemeClr val="tx1"/>
                          </a:solidFill>
                          <a:latin typeface="+mn-lt"/>
                          <a:ea typeface="+mn-ea"/>
                          <a:cs typeface="+mn-cs"/>
                        </a:rPr>
                      </a:br>
                      <a:r>
                        <a:rPr lang="en-US" sz="800" b="0" kern="1200" dirty="0">
                          <a:solidFill>
                            <a:schemeClr val="tx1"/>
                          </a:solidFill>
                          <a:latin typeface="+mn-lt"/>
                          <a:ea typeface="+mn-ea"/>
                          <a:cs typeface="+mn-cs"/>
                        </a:rPr>
                        <a:t>2005–2011</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latin typeface="+mn-lt"/>
                          <a:ea typeface="+mn-ea"/>
                          <a:cs typeface="+mn-cs"/>
                        </a:rPr>
                        <a:t>Prior to Fidelity </a:t>
                      </a:r>
                      <a:br>
                        <a:rPr lang="en-US" sz="800" b="1" kern="1200" dirty="0">
                          <a:solidFill>
                            <a:schemeClr val="tx1"/>
                          </a:solidFill>
                          <a:latin typeface="+mn-lt"/>
                          <a:ea typeface="+mn-ea"/>
                          <a:cs typeface="+mn-cs"/>
                        </a:rPr>
                      </a:br>
                      <a:r>
                        <a:rPr lang="en-US" sz="800" b="0" kern="1200" dirty="0">
                          <a:solidFill>
                            <a:schemeClr val="tx1"/>
                          </a:solidFill>
                          <a:latin typeface="+mn-lt"/>
                          <a:ea typeface="+mn-ea"/>
                          <a:cs typeface="+mn-cs"/>
                        </a:rPr>
                        <a:t>Boston Consulting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latin typeface="+mn-lt"/>
                          <a:ea typeface="+mn-ea"/>
                          <a:cs typeface="+mn-cs"/>
                        </a:rPr>
                        <a:t>1996–2002</a:t>
                      </a:r>
                    </a:p>
                    <a:p>
                      <a:pPr marL="0" marR="0" lvl="0" indent="0" algn="l" defTabSz="914400" rtl="0" eaLnBrk="1" fontAlgn="auto" latinLnBrk="0" hangingPunct="1">
                        <a:lnSpc>
                          <a:spcPct val="100000"/>
                        </a:lnSpc>
                        <a:spcBef>
                          <a:spcPts val="1000"/>
                        </a:spcBef>
                        <a:spcAft>
                          <a:spcPts val="0"/>
                        </a:spcAft>
                        <a:buClrTx/>
                        <a:buSzTx/>
                        <a:buFontTx/>
                        <a:buNone/>
                        <a:tabLst/>
                        <a:defRPr/>
                      </a:pPr>
                      <a:endParaRPr lang="en-US" sz="800" b="0" i="0" kern="1200" baseline="0" dirty="0">
                        <a:solidFill>
                          <a:schemeClr val="tx1"/>
                        </a:solidFill>
                        <a:latin typeface="+mn-lt"/>
                        <a:ea typeface="+mn-ea"/>
                        <a:cs typeface="+mn-cs"/>
                      </a:endParaRPr>
                    </a:p>
                  </a:txBody>
                  <a:tcPr marR="0">
                    <a:lnL w="9525" cap="flat" cmpd="sng" algn="ctr">
                      <a:solidFill>
                        <a:srgbClr val="999999"/>
                      </a:solidFill>
                      <a:prstDash val="solid"/>
                      <a:round/>
                      <a:headEnd type="none" w="med" len="med"/>
                      <a:tailEnd type="none" w="med" len="med"/>
                    </a:lnL>
                    <a:lnR w="9525" cap="flat" cmpd="sng" algn="ctr">
                      <a:solidFill>
                        <a:srgbClr val="999999"/>
                      </a:solidFill>
                      <a:prstDash val="solid"/>
                      <a:round/>
                      <a:headEnd type="none" w="med" len="med"/>
                      <a:tailEnd type="none" w="med" len="med"/>
                    </a:lnR>
                    <a:lnT w="12700" cmpd="sng">
                      <a:noFill/>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i="0" kern="1200" dirty="0">
                        <a:solidFill>
                          <a:schemeClr val="tx1"/>
                        </a:solidFill>
                        <a:latin typeface="+mn-lt"/>
                        <a:ea typeface="+mn-ea"/>
                        <a:cs typeface="+mn-cs"/>
                      </a:endParaRPr>
                    </a:p>
                  </a:txBody>
                  <a:tcPr marR="0">
                    <a:lnL w="9525" cap="flat" cmpd="sng" algn="ctr">
                      <a:solidFill>
                        <a:srgbClr val="999999"/>
                      </a:solidFill>
                      <a:prstDash val="solid"/>
                      <a:round/>
                      <a:headEnd type="none" w="med" len="med"/>
                      <a:tailEnd type="none" w="med" len="med"/>
                    </a:lnL>
                    <a:lnR w="9525" cap="flat" cmpd="sng" algn="ctr">
                      <a:solidFill>
                        <a:srgbClr val="999999"/>
                      </a:solidFill>
                      <a:prstDash val="solid"/>
                      <a:round/>
                      <a:headEnd type="none" w="med" len="med"/>
                      <a:tailEnd type="none" w="med" len="med"/>
                    </a:lnR>
                    <a:lnT w="12700" cmpd="sng">
                      <a:noFill/>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1000"/>
                        </a:spcBef>
                        <a:spcAft>
                          <a:spcPts val="0"/>
                        </a:spcAft>
                        <a:buClrTx/>
                        <a:buSzTx/>
                        <a:buFontTx/>
                        <a:buNone/>
                        <a:tabLst/>
                        <a:defRPr/>
                      </a:pPr>
                      <a:r>
                        <a:rPr lang="en-US" sz="800" b="1" i="0" kern="1200" dirty="0">
                          <a:solidFill>
                            <a:schemeClr val="tx1"/>
                          </a:solidFill>
                          <a:latin typeface="+mn-lt"/>
                          <a:ea typeface="+mn-ea"/>
                          <a:cs typeface="+mn-cs"/>
                        </a:rPr>
                        <a:t>Fidelity Investments</a:t>
                      </a:r>
                      <a:br>
                        <a:rPr lang="en-US" sz="800" b="1" i="0" kern="1200" dirty="0">
                          <a:solidFill>
                            <a:schemeClr val="tx1"/>
                          </a:solidFill>
                          <a:latin typeface="+mn-lt"/>
                          <a:ea typeface="+mn-ea"/>
                          <a:cs typeface="+mn-cs"/>
                        </a:rPr>
                      </a:br>
                      <a:r>
                        <a:rPr lang="en-US" sz="800" b="0" i="0" kern="1200" dirty="0">
                          <a:solidFill>
                            <a:schemeClr val="tx1"/>
                          </a:solidFill>
                          <a:latin typeface="+mn-lt"/>
                          <a:ea typeface="+mn-ea"/>
                          <a:cs typeface="+mn-cs"/>
                        </a:rPr>
                        <a:t>Since</a:t>
                      </a:r>
                      <a:r>
                        <a:rPr lang="en-US" sz="800" b="1" i="0" kern="1200" dirty="0">
                          <a:solidFill>
                            <a:schemeClr val="tx1"/>
                          </a:solidFill>
                          <a:latin typeface="+mn-lt"/>
                          <a:ea typeface="+mn-ea"/>
                          <a:cs typeface="+mn-cs"/>
                        </a:rPr>
                        <a:t> </a:t>
                      </a:r>
                      <a:r>
                        <a:rPr lang="en-US" sz="800" b="0" i="0" kern="1200" dirty="0">
                          <a:solidFill>
                            <a:schemeClr val="tx1"/>
                          </a:solidFill>
                          <a:latin typeface="+mn-lt"/>
                          <a:ea typeface="+mn-ea"/>
                          <a:cs typeface="+mn-cs"/>
                        </a:rPr>
                        <a:t>2003</a:t>
                      </a:r>
                    </a:p>
                    <a:p>
                      <a:pPr marL="0" marR="0" lvl="0" indent="0" algn="l" defTabSz="914400" rtl="0" eaLnBrk="1" fontAlgn="auto" latinLnBrk="0" hangingPunct="1">
                        <a:lnSpc>
                          <a:spcPct val="100000"/>
                        </a:lnSpc>
                        <a:spcBef>
                          <a:spcPts val="1000"/>
                        </a:spcBef>
                        <a:spcAft>
                          <a:spcPts val="0"/>
                        </a:spcAft>
                        <a:buClrTx/>
                        <a:buSzTx/>
                        <a:buFontTx/>
                        <a:buNone/>
                        <a:tabLst/>
                        <a:defRPr/>
                      </a:pPr>
                      <a:r>
                        <a:rPr lang="en-US" sz="800" b="1" i="0" kern="1200" dirty="0">
                          <a:solidFill>
                            <a:schemeClr val="tx1"/>
                          </a:solidFill>
                          <a:latin typeface="+mn-lt"/>
                          <a:ea typeface="+mn-ea"/>
                          <a:cs typeface="+mn-cs"/>
                        </a:rPr>
                        <a:t>Industry Experience</a:t>
                      </a:r>
                      <a:br>
                        <a:rPr lang="en-US" sz="800" b="1" i="0" kern="1200" dirty="0">
                          <a:solidFill>
                            <a:schemeClr val="tx1"/>
                          </a:solidFill>
                          <a:latin typeface="+mn-lt"/>
                          <a:ea typeface="+mn-ea"/>
                          <a:cs typeface="+mn-cs"/>
                        </a:rPr>
                      </a:br>
                      <a:r>
                        <a:rPr lang="en-US" sz="800" b="0" i="0" kern="1200" dirty="0">
                          <a:solidFill>
                            <a:schemeClr val="tx1"/>
                          </a:solidFill>
                          <a:latin typeface="+mn-lt"/>
                          <a:ea typeface="+mn-ea"/>
                          <a:cs typeface="+mn-cs"/>
                        </a:rPr>
                        <a:t>Since</a:t>
                      </a:r>
                      <a:r>
                        <a:rPr lang="en-US" sz="800" b="1" i="0" kern="1200" dirty="0">
                          <a:solidFill>
                            <a:schemeClr val="tx1"/>
                          </a:solidFill>
                          <a:latin typeface="+mn-lt"/>
                          <a:ea typeface="+mn-ea"/>
                          <a:cs typeface="+mn-cs"/>
                        </a:rPr>
                        <a:t> </a:t>
                      </a:r>
                      <a:r>
                        <a:rPr lang="en-US" sz="800" b="0" i="0" kern="1200" dirty="0">
                          <a:solidFill>
                            <a:schemeClr val="tx1"/>
                          </a:solidFill>
                          <a:latin typeface="+mn-lt"/>
                          <a:ea typeface="+mn-ea"/>
                          <a:cs typeface="+mn-cs"/>
                        </a:rPr>
                        <a:t>1996</a:t>
                      </a:r>
                    </a:p>
                  </a:txBody>
                  <a:tcPr marR="0">
                    <a:lnL w="9525" cap="flat" cmpd="sng" algn="ctr">
                      <a:solidFill>
                        <a:srgbClr val="999999"/>
                      </a:solidFill>
                      <a:prstDash val="solid"/>
                      <a:round/>
                      <a:headEnd type="none" w="med" len="med"/>
                      <a:tailEnd type="none" w="med" len="med"/>
                    </a:lnL>
                    <a:lnR w="9525" cap="flat" cmpd="sng" algn="ctr">
                      <a:solidFill>
                        <a:srgbClr val="999999"/>
                      </a:solidFill>
                      <a:prstDash val="solid"/>
                      <a:round/>
                      <a:headEnd type="none" w="med" len="med"/>
                      <a:tailEnd type="none" w="med" len="med"/>
                    </a:lnR>
                    <a:lnT w="12700" cmpd="sng">
                      <a:noFill/>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i="0" kern="1200" dirty="0">
                        <a:solidFill>
                          <a:schemeClr val="tx1"/>
                        </a:solidFill>
                        <a:latin typeface="+mn-lt"/>
                        <a:ea typeface="+mn-ea"/>
                        <a:cs typeface="+mn-cs"/>
                      </a:endParaRPr>
                    </a:p>
                  </a:txBody>
                  <a:tcPr marR="0">
                    <a:lnL w="9525" cap="flat" cmpd="sng" algn="ctr">
                      <a:solidFill>
                        <a:srgbClr val="999999"/>
                      </a:solidFill>
                      <a:prstDash val="solid"/>
                      <a:round/>
                      <a:headEnd type="none" w="med" len="med"/>
                      <a:tailEnd type="none" w="med" len="med"/>
                    </a:lnL>
                    <a:lnR w="9525" cap="flat" cmpd="sng" algn="ctr">
                      <a:solidFill>
                        <a:srgbClr val="999999"/>
                      </a:solidFill>
                      <a:prstDash val="solid"/>
                      <a:round/>
                      <a:headEnd type="none" w="med" len="med"/>
                      <a:tailEnd type="none" w="med" len="med"/>
                    </a:lnR>
                    <a:lnT w="12700" cmpd="sng">
                      <a:noFill/>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latin typeface="+mn-lt"/>
                          <a:ea typeface="+mn-ea"/>
                          <a:cs typeface="+mn-cs"/>
                        </a:rPr>
                        <a:t>Stanford University</a:t>
                      </a:r>
                      <a:br>
                        <a:rPr lang="en-US" sz="800" b="1" i="0" kern="1200" dirty="0">
                          <a:solidFill>
                            <a:schemeClr val="tx1"/>
                          </a:solidFill>
                          <a:latin typeface="+mn-lt"/>
                          <a:ea typeface="+mn-ea"/>
                          <a:cs typeface="+mn-cs"/>
                        </a:rPr>
                      </a:br>
                      <a:r>
                        <a:rPr lang="en-US" sz="800" b="0" i="0" kern="1200" dirty="0">
                          <a:solidFill>
                            <a:schemeClr val="tx1"/>
                          </a:solidFill>
                          <a:latin typeface="+mn-lt"/>
                          <a:ea typeface="+mn-ea"/>
                          <a:cs typeface="+mn-cs"/>
                        </a:rPr>
                        <a:t>MBA, 2001</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i="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latin typeface="+mn-lt"/>
                          <a:ea typeface="+mn-ea"/>
                          <a:cs typeface="+mn-cs"/>
                        </a:rPr>
                        <a:t>Yale University</a:t>
                      </a:r>
                      <a:br>
                        <a:rPr lang="en-US" sz="800" b="1" i="0" kern="1200" dirty="0">
                          <a:solidFill>
                            <a:schemeClr val="tx1"/>
                          </a:solidFill>
                          <a:latin typeface="+mn-lt"/>
                          <a:ea typeface="+mn-ea"/>
                          <a:cs typeface="+mn-cs"/>
                        </a:rPr>
                      </a:br>
                      <a:r>
                        <a:rPr lang="en-US" sz="800" b="0" i="0" kern="1200" dirty="0">
                          <a:solidFill>
                            <a:schemeClr val="tx1"/>
                          </a:solidFill>
                          <a:latin typeface="+mn-lt"/>
                          <a:ea typeface="+mn-ea"/>
                          <a:cs typeface="+mn-cs"/>
                        </a:rPr>
                        <a:t>BA, 1996</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i="0" kern="1200" dirty="0">
                        <a:solidFill>
                          <a:schemeClr val="tx1"/>
                        </a:solidFill>
                        <a:latin typeface="+mn-lt"/>
                        <a:ea typeface="+mn-ea"/>
                        <a:cs typeface="+mn-cs"/>
                      </a:endParaRPr>
                    </a:p>
                  </a:txBody>
                  <a:tcPr marR="0">
                    <a:lnL w="9525" cap="flat" cmpd="sng" algn="ctr">
                      <a:solidFill>
                        <a:srgbClr val="999999"/>
                      </a:solidFill>
                      <a:prstDash val="solid"/>
                      <a:round/>
                      <a:headEnd type="none" w="med" len="med"/>
                      <a:tailEnd type="none" w="med" len="med"/>
                    </a:lnL>
                    <a:lnR w="9525" cap="flat" cmpd="sng" algn="ctr">
                      <a:solidFill>
                        <a:srgbClr val="999999"/>
                      </a:solidFill>
                      <a:prstDash val="solid"/>
                      <a:round/>
                      <a:headEnd type="none" w="med" len="med"/>
                      <a:tailEnd type="none" w="med" len="med"/>
                    </a:lnR>
                    <a:lnT w="12700" cmpd="sng">
                      <a:noFill/>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282228">
                <a:tc gridSpan="7">
                  <a:txBody>
                    <a:bodyPr/>
                    <a:lstStyle/>
                    <a:p>
                      <a:pPr algn="ctr" eaLnBrk="0" fontAlgn="auto" hangingPunct="0">
                        <a:spcBef>
                          <a:spcPts val="0"/>
                        </a:spcBef>
                        <a:spcAft>
                          <a:spcPts val="0"/>
                        </a:spcAft>
                      </a:pPr>
                      <a:r>
                        <a:rPr lang="en-US" sz="1200" i="0" dirty="0">
                          <a:solidFill>
                            <a:schemeClr val="tx1"/>
                          </a:solidFill>
                          <a:latin typeface="+mn-lt"/>
                          <a:ea typeface="ＭＳ Ｐゴシック" charset="-128"/>
                          <a:cs typeface="+mn-cs"/>
                        </a:rPr>
                        <a:t>OVER 30 YEARS of asset management experience</a:t>
                      </a:r>
                    </a:p>
                  </a:txBody>
                  <a:tcPr marT="91440" marB="91440" anchor="ct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solidFill>
                      <a:schemeClr val="bg1">
                        <a:lumMod val="85000"/>
                      </a:schemeClr>
                    </a:solid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400" i="1" kern="1200" dirty="0">
                        <a:solidFill>
                          <a:schemeClr val="tx1"/>
                        </a:solidFill>
                        <a:latin typeface="+mn-lt"/>
                        <a:ea typeface="+mn-ea"/>
                        <a:cs typeface="+mn-cs"/>
                      </a:endParaRPr>
                    </a:p>
                  </a:txBody>
                  <a:tcPr marT="0" marB="0">
                    <a:lnL w="9525" cap="flat" cmpd="sng" algn="ctr">
                      <a:solidFill>
                        <a:srgbClr val="7D8E9A"/>
                      </a:solidFill>
                      <a:prstDash val="solid"/>
                      <a:round/>
                      <a:headEnd type="none" w="med" len="med"/>
                      <a:tailEnd type="none" w="med" len="med"/>
                    </a:lnL>
                    <a:lnR w="9525" cap="flat" cmpd="sng" algn="ctr">
                      <a:solidFill>
                        <a:srgbClr val="7D8E9A"/>
                      </a:solidFill>
                      <a:prstDash val="solid"/>
                      <a:round/>
                      <a:headEnd type="none" w="med" len="med"/>
                      <a:tailEnd type="none" w="med" len="med"/>
                    </a:lnR>
                    <a:lnT w="9525" cap="flat" cmpd="sng" algn="ctr">
                      <a:noFill/>
                      <a:prstDash val="sysDot"/>
                      <a:round/>
                      <a:headEnd type="none" w="med" len="med"/>
                      <a:tailEnd type="none" w="med" len="med"/>
                    </a:lnT>
                    <a:lnB w="12700" cmpd="sng">
                      <a:noFill/>
                    </a:lnB>
                    <a:lnTlToBr w="12700" cmpd="sng">
                      <a:noFill/>
                      <a:prstDash val="solid"/>
                    </a:lnTlToBr>
                    <a:lnBlToTr w="12700" cmpd="sng">
                      <a:noFill/>
                      <a:prstDash val="solid"/>
                    </a:lnBlToTr>
                    <a:no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400" i="1" kern="1200" dirty="0">
                        <a:solidFill>
                          <a:schemeClr val="tx1"/>
                        </a:solidFill>
                        <a:latin typeface="+mn-lt"/>
                        <a:ea typeface="+mn-ea"/>
                        <a:cs typeface="+mn-cs"/>
                      </a:endParaRPr>
                    </a:p>
                  </a:txBody>
                  <a:tcPr marT="0" marB="0">
                    <a:lnL w="9525" cap="flat" cmpd="sng" algn="ctr">
                      <a:solidFill>
                        <a:srgbClr val="7D8E9A"/>
                      </a:solidFill>
                      <a:prstDash val="solid"/>
                      <a:round/>
                      <a:headEnd type="none" w="med" len="med"/>
                      <a:tailEnd type="none" w="med" len="med"/>
                    </a:lnL>
                    <a:lnR w="9525" cap="flat" cmpd="sng" algn="ctr">
                      <a:solidFill>
                        <a:srgbClr val="7D8E9A"/>
                      </a:solidFill>
                      <a:prstDash val="solid"/>
                      <a:round/>
                      <a:headEnd type="none" w="med" len="med"/>
                      <a:tailEnd type="none" w="med" len="med"/>
                    </a:lnR>
                    <a:lnT w="9525" cap="flat" cmpd="sng" algn="ctr">
                      <a:solidFill>
                        <a:srgbClr val="97999B"/>
                      </a:solidFill>
                      <a:prstDash val="solid"/>
                      <a:round/>
                      <a:headEnd type="none" w="med" len="med"/>
                      <a:tailEnd type="none" w="med" len="med"/>
                    </a:lnT>
                    <a:lnB w="9525" cap="flat" cmpd="sng" algn="ctr">
                      <a:solidFill>
                        <a:srgbClr val="7D8E9A"/>
                      </a:solidFill>
                      <a:prstDash val="solid"/>
                      <a:round/>
                      <a:headEnd type="none" w="med" len="med"/>
                      <a:tailEnd type="none" w="med" len="med"/>
                    </a:lnB>
                    <a:no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400" i="1" kern="1200" dirty="0">
                        <a:solidFill>
                          <a:schemeClr val="tx1"/>
                        </a:solidFill>
                        <a:latin typeface="+mn-lt"/>
                        <a:ea typeface="+mn-ea"/>
                        <a:cs typeface="+mn-cs"/>
                      </a:endParaRPr>
                    </a:p>
                  </a:txBody>
                  <a:tcPr marT="0" marB="0">
                    <a:lnL w="9525" cap="flat" cmpd="sng" algn="ctr">
                      <a:solidFill>
                        <a:srgbClr val="7D8E9A"/>
                      </a:solidFill>
                      <a:prstDash val="solid"/>
                      <a:round/>
                      <a:headEnd type="none" w="med" len="med"/>
                      <a:tailEnd type="none" w="med" len="med"/>
                    </a:lnL>
                    <a:lnR w="9525" cap="flat" cmpd="sng" algn="ctr">
                      <a:solidFill>
                        <a:srgbClr val="7D8E9A"/>
                      </a:solidFill>
                      <a:prstDash val="solid"/>
                      <a:round/>
                      <a:headEnd type="none" w="med" len="med"/>
                      <a:tailEnd type="none" w="med" len="med"/>
                    </a:lnR>
                    <a:lnT w="9525" cap="flat" cmpd="sng" algn="ctr">
                      <a:noFill/>
                      <a:prstDash val="sysDot"/>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400" i="1" kern="1200" dirty="0">
                        <a:solidFill>
                          <a:schemeClr val="tx1"/>
                        </a:solidFill>
                        <a:latin typeface="+mn-lt"/>
                        <a:ea typeface="+mn-ea"/>
                        <a:cs typeface="+mn-cs"/>
                      </a:endParaRPr>
                    </a:p>
                  </a:txBody>
                  <a:tcPr marT="0" marB="0">
                    <a:lnL w="9525" cap="flat" cmpd="sng" algn="ctr">
                      <a:solidFill>
                        <a:srgbClr val="7D8E9A"/>
                      </a:solidFill>
                      <a:prstDash val="solid"/>
                      <a:round/>
                      <a:headEnd type="none" w="med" len="med"/>
                      <a:tailEnd type="none" w="med" len="med"/>
                    </a:lnL>
                    <a:lnR w="9525" cap="flat" cmpd="sng" algn="ctr">
                      <a:solidFill>
                        <a:srgbClr val="7D8E9A"/>
                      </a:solidFill>
                      <a:prstDash val="solid"/>
                      <a:round/>
                      <a:headEnd type="none" w="med" len="med"/>
                      <a:tailEnd type="none" w="med" len="med"/>
                    </a:lnR>
                    <a:lnT w="9525" cap="flat" cmpd="sng" algn="ctr">
                      <a:solidFill>
                        <a:srgbClr val="97999B"/>
                      </a:solidFill>
                      <a:prstDash val="solid"/>
                      <a:round/>
                      <a:headEnd type="none" w="med" len="med"/>
                      <a:tailEnd type="none" w="med" len="med"/>
                    </a:lnT>
                    <a:lnB w="9525" cap="flat" cmpd="sng" algn="ctr">
                      <a:solidFill>
                        <a:srgbClr val="7D8E9A"/>
                      </a:solidFill>
                      <a:prstDash val="solid"/>
                      <a:round/>
                      <a:headEnd type="none" w="med" len="med"/>
                      <a:tailEnd type="none" w="med" len="med"/>
                    </a:lnB>
                    <a:no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400" i="1" kern="1200" dirty="0">
                        <a:solidFill>
                          <a:schemeClr val="tx1"/>
                        </a:solidFill>
                        <a:latin typeface="+mn-lt"/>
                        <a:ea typeface="+mn-ea"/>
                        <a:cs typeface="+mn-cs"/>
                      </a:endParaRPr>
                    </a:p>
                  </a:txBody>
                  <a:tcPr marT="0" marB="0">
                    <a:lnL w="9525" cap="flat" cmpd="sng" algn="ctr">
                      <a:solidFill>
                        <a:srgbClr val="7D8E9A"/>
                      </a:solidFill>
                      <a:prstDash val="solid"/>
                      <a:round/>
                      <a:headEnd type="none" w="med" len="med"/>
                      <a:tailEnd type="none" w="med" len="med"/>
                    </a:lnL>
                    <a:lnR w="9525" cap="flat" cmpd="sng" algn="ctr">
                      <a:solidFill>
                        <a:srgbClr val="7D8E9A"/>
                      </a:solidFill>
                      <a:prstDash val="solid"/>
                      <a:round/>
                      <a:headEnd type="none" w="med" len="med"/>
                      <a:tailEnd type="none" w="med" len="med"/>
                    </a:lnR>
                    <a:lnT w="9525" cap="flat" cmpd="sng" algn="ctr">
                      <a:noFill/>
                      <a:prstDash val="sysDot"/>
                      <a:round/>
                      <a:headEnd type="none" w="med" len="med"/>
                      <a:tailEnd type="none" w="med" len="med"/>
                    </a:lnT>
                    <a:lnB w="12700" cmpd="sng">
                      <a:noFill/>
                    </a:lnB>
                    <a:lnTlToBr w="12700" cmpd="sng">
                      <a:noFill/>
                      <a:prstDash val="solid"/>
                    </a:lnTlToBr>
                    <a:lnBlToTr w="12700" cmpd="sng">
                      <a:noFill/>
                      <a:prstDash val="solid"/>
                    </a:lnBlToTr>
                    <a:no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400" i="1" kern="1200" dirty="0">
                        <a:solidFill>
                          <a:schemeClr val="tx1"/>
                        </a:solidFill>
                        <a:latin typeface="+mn-lt"/>
                        <a:ea typeface="+mn-ea"/>
                        <a:cs typeface="+mn-cs"/>
                      </a:endParaRPr>
                    </a:p>
                  </a:txBody>
                  <a:tcPr marT="0" marB="0">
                    <a:lnL w="9525" cap="flat" cmpd="sng" algn="ctr">
                      <a:solidFill>
                        <a:srgbClr val="7D8E9A"/>
                      </a:solidFill>
                      <a:prstDash val="solid"/>
                      <a:round/>
                      <a:headEnd type="none" w="med" len="med"/>
                      <a:tailEnd type="none" w="med" len="med"/>
                    </a:lnL>
                    <a:lnR w="9525" cap="flat" cmpd="sng" algn="ctr">
                      <a:solidFill>
                        <a:srgbClr val="7D8E9A"/>
                      </a:solidFill>
                      <a:prstDash val="solid"/>
                      <a:round/>
                      <a:headEnd type="none" w="med" len="med"/>
                      <a:tailEnd type="none" w="med" len="med"/>
                    </a:lnR>
                    <a:lnT w="9525" cap="flat" cmpd="sng" algn="ctr">
                      <a:solidFill>
                        <a:srgbClr val="97999B"/>
                      </a:solidFill>
                      <a:prstDash val="solid"/>
                      <a:round/>
                      <a:headEnd type="none" w="med" len="med"/>
                      <a:tailEnd type="none" w="med" len="med"/>
                    </a:lnT>
                    <a:lnB w="9525" cap="flat" cmpd="sng" algn="ctr">
                      <a:solidFill>
                        <a:srgbClr val="7D8E9A"/>
                      </a:solidFill>
                      <a:prstDash val="solid"/>
                      <a:round/>
                      <a:headEnd type="none" w="med" len="med"/>
                      <a:tailEnd type="none" w="med" len="med"/>
                    </a:lnB>
                    <a:no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0031274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le 1"/>
          <p:cNvSpPr>
            <a:spLocks noGrp="1"/>
          </p:cNvSpPr>
          <p:nvPr>
            <p:ph type="title"/>
          </p:nvPr>
        </p:nvSpPr>
        <p:spPr/>
        <p:txBody>
          <a:bodyPr/>
          <a:lstStyle/>
          <a:p>
            <a:r>
              <a:rPr lang="en-US" dirty="0"/>
              <a:t>Glossary</a:t>
            </a:r>
          </a:p>
        </p:txBody>
      </p:sp>
      <p:sp>
        <p:nvSpPr>
          <p:cNvPr id="2" name="Slide Number Placeholder 1"/>
          <p:cNvSpPr>
            <a:spLocks noGrp="1"/>
          </p:cNvSpPr>
          <p:nvPr>
            <p:ph type="sldNum" sz="quarter" idx="14"/>
          </p:nvPr>
        </p:nvSpPr>
        <p:spPr/>
        <p:txBody>
          <a:bodyPr/>
          <a:lstStyle/>
          <a:p>
            <a:fld id="{E6474CC2-1230-4213-AD1A-4B2FEEABA7A1}" type="slidenum">
              <a:rPr lang="en-US" smtClean="0"/>
              <a:pPr/>
              <a:t>43</a:t>
            </a:fld>
            <a:endParaRPr lang="en-US" dirty="0"/>
          </a:p>
        </p:txBody>
      </p:sp>
      <p:sp>
        <p:nvSpPr>
          <p:cNvPr id="8" name="Footer Placeholder 5"/>
          <p:cNvSpPr>
            <a:spLocks noGrp="1"/>
          </p:cNvSpPr>
          <p:nvPr>
            <p:ph type="ftr" sz="quarter" idx="17"/>
          </p:nvPr>
        </p:nvSpPr>
        <p:spPr>
          <a:xfrm>
            <a:off x="320675" y="6508750"/>
            <a:ext cx="3930650" cy="173038"/>
          </a:xfrm>
        </p:spPr>
        <p:txBody>
          <a:bodyPr/>
          <a:lstStyle/>
          <a:p>
            <a:r>
              <a:rPr lang="en-US"/>
              <a:t>For institutional use only.</a:t>
            </a:r>
            <a:endParaRPr lang="en-US" dirty="0"/>
          </a:p>
        </p:txBody>
      </p:sp>
      <p:graphicFrame>
        <p:nvGraphicFramePr>
          <p:cNvPr id="9" name="Table 8"/>
          <p:cNvGraphicFramePr>
            <a:graphicFrameLocks noGrp="1"/>
          </p:cNvGraphicFramePr>
          <p:nvPr/>
        </p:nvGraphicFramePr>
        <p:xfrm>
          <a:off x="422275" y="852488"/>
          <a:ext cx="7802747" cy="4683555"/>
        </p:xfrm>
        <a:graphic>
          <a:graphicData uri="http://schemas.openxmlformats.org/drawingml/2006/table">
            <a:tbl>
              <a:tblPr firstRow="1" bandRow="1">
                <a:tableStyleId>{5C22544A-7EE6-4342-B048-85BDC9FD1C3A}</a:tableStyleId>
              </a:tblPr>
              <a:tblGrid>
                <a:gridCol w="1831159">
                  <a:extLst>
                    <a:ext uri="{9D8B030D-6E8A-4147-A177-3AD203B41FA5}">
                      <a16:colId xmlns:a16="http://schemas.microsoft.com/office/drawing/2014/main" val="20000"/>
                    </a:ext>
                  </a:extLst>
                </a:gridCol>
                <a:gridCol w="5971588">
                  <a:extLst>
                    <a:ext uri="{9D8B030D-6E8A-4147-A177-3AD203B41FA5}">
                      <a16:colId xmlns:a16="http://schemas.microsoft.com/office/drawing/2014/main" val="20001"/>
                    </a:ext>
                  </a:extLst>
                </a:gridCol>
              </a:tblGrid>
              <a:tr h="279699">
                <a:tc>
                  <a:txBody>
                    <a:bodyPr/>
                    <a:lstStyle/>
                    <a:p>
                      <a:r>
                        <a:rPr lang="en-US" sz="1200" b="1" dirty="0">
                          <a:solidFill>
                            <a:schemeClr val="bg1"/>
                          </a:solidFill>
                        </a:rPr>
                        <a:t>Term</a:t>
                      </a:r>
                    </a:p>
                  </a:txBody>
                  <a:tcPr>
                    <a:lnL w="9525" cap="flat" cmpd="sng" algn="ctr">
                      <a:noFill/>
                      <a:prstDash val="solid"/>
                      <a:round/>
                      <a:headEnd type="none" w="med" len="med"/>
                      <a:tailEnd type="none" w="med" len="med"/>
                    </a:lnL>
                    <a:lnR w="9525" cap="flat" cmpd="sng" algn="ctr">
                      <a:noFill/>
                      <a:prstDash val="solid"/>
                      <a:round/>
                      <a:headEnd type="none" w="med" len="med"/>
                      <a:tailEnd type="none" w="med" len="med"/>
                    </a:lnR>
                    <a:lnT w="12700" cmpd="sng">
                      <a:noFill/>
                    </a:lnT>
                    <a:lnB w="38100" cap="flat" cmpd="sng" algn="ctr">
                      <a:noFill/>
                      <a:prstDash val="solid"/>
                      <a:round/>
                      <a:headEnd type="none" w="med" len="med"/>
                      <a:tailEnd type="none" w="med" len="med"/>
                    </a:lnB>
                    <a:lnTlToBr w="12700" cmpd="sng">
                      <a:noFill/>
                      <a:prstDash val="solid"/>
                    </a:lnTlToBr>
                    <a:lnBlToTr w="12700" cmpd="sng">
                      <a:noFill/>
                      <a:prstDash val="solid"/>
                    </a:lnBlToTr>
                    <a:solidFill>
                      <a:srgbClr val="768692"/>
                    </a:solidFill>
                  </a:tcPr>
                </a:tc>
                <a:tc>
                  <a:txBody>
                    <a:bodyPr/>
                    <a:lstStyle/>
                    <a:p>
                      <a:r>
                        <a:rPr lang="en-US" sz="1200" b="1" dirty="0">
                          <a:solidFill>
                            <a:schemeClr val="bg1"/>
                          </a:solidFill>
                        </a:rPr>
                        <a:t>Definition</a:t>
                      </a:r>
                    </a:p>
                  </a:txBody>
                  <a:tcPr>
                    <a:lnL w="9525" cap="flat" cmpd="sng" algn="ctr">
                      <a:noFill/>
                      <a:prstDash val="solid"/>
                      <a:round/>
                      <a:headEnd type="none" w="med" len="med"/>
                      <a:tailEnd type="none" w="med" len="med"/>
                    </a:lnL>
                    <a:lnR w="12700" cmpd="sng">
                      <a:noFill/>
                    </a:lnR>
                    <a:lnT w="12700" cmpd="sng">
                      <a:noFill/>
                    </a:lnT>
                    <a:lnB w="38100" cap="flat" cmpd="sng" algn="ctr">
                      <a:noFill/>
                      <a:prstDash val="solid"/>
                      <a:round/>
                      <a:headEnd type="none" w="med" len="med"/>
                      <a:tailEnd type="none" w="med" len="med"/>
                    </a:lnB>
                    <a:lnTlToBr w="12700" cmpd="sng">
                      <a:noFill/>
                      <a:prstDash val="solid"/>
                    </a:lnTlToBr>
                    <a:lnBlToTr w="12700" cmpd="sng">
                      <a:noFill/>
                      <a:prstDash val="solid"/>
                    </a:lnBlToTr>
                    <a:solidFill>
                      <a:srgbClr val="768692"/>
                    </a:solidFill>
                  </a:tcPr>
                </a:tc>
                <a:extLst>
                  <a:ext uri="{0D108BD9-81ED-4DB2-BD59-A6C34878D82A}">
                    <a16:rowId xmlns:a16="http://schemas.microsoft.com/office/drawing/2014/main" val="10000"/>
                  </a:ext>
                </a:extLst>
              </a:tr>
              <a:tr h="224664">
                <a:tc>
                  <a:txBody>
                    <a:bodyPr/>
                    <a:lstStyle/>
                    <a:p>
                      <a:r>
                        <a:rPr lang="en-US" sz="800" b="1" dirty="0">
                          <a:solidFill>
                            <a:schemeClr val="tx1"/>
                          </a:solidFill>
                        </a:rPr>
                        <a:t>Beta</a:t>
                      </a:r>
                    </a:p>
                  </a:txBody>
                  <a:tcPr>
                    <a:lnL w="12700" cmpd="sng">
                      <a:noFill/>
                    </a:lnL>
                    <a:lnR w="12700" cmpd="sng">
                      <a:noFill/>
                    </a:lnR>
                    <a:lnT w="9525" cap="flat" cmpd="sng" algn="ctr">
                      <a:no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dirty="0">
                          <a:solidFill>
                            <a:schemeClr val="tx1"/>
                          </a:solidFill>
                        </a:rPr>
                        <a:t>A measure of a portfolio's sensitivity to market movements (as represented by a benchmark index). The benchmark index has a beta of 1.0. A beta of more (less) than 1.0 indicates that a fund's historical returns have fluctuated more (less) than the benchmark index. Beta is a more reliable measure of volatility when used in combination with a high R</a:t>
                      </a:r>
                      <a:r>
                        <a:rPr lang="en-US" sz="800" baseline="30000" dirty="0">
                          <a:solidFill>
                            <a:schemeClr val="tx1"/>
                          </a:solidFill>
                        </a:rPr>
                        <a:t>2</a:t>
                      </a:r>
                      <a:r>
                        <a:rPr lang="en-US" sz="800" dirty="0">
                          <a:solidFill>
                            <a:schemeClr val="tx1"/>
                          </a:solidFill>
                        </a:rPr>
                        <a:t>, which indicates a high correlation between the movements in a fund's returns and movements in a benchmark index.</a:t>
                      </a:r>
                      <a:endParaRPr lang="en-US" sz="800" i="0" dirty="0">
                        <a:solidFill>
                          <a:schemeClr val="tx1"/>
                        </a:solidFill>
                      </a:endParaRPr>
                    </a:p>
                  </a:txBody>
                  <a:tcPr>
                    <a:lnL w="12700" cmpd="sng">
                      <a:noFill/>
                    </a:lnL>
                    <a:lnR w="12700" cmpd="sng">
                      <a:noFill/>
                    </a:lnR>
                    <a:lnT w="9525" cap="flat" cmpd="sng" algn="ctr">
                      <a:no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2466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latin typeface="+mn-lt"/>
                          <a:ea typeface="+mn-ea"/>
                          <a:cs typeface="+mn-cs"/>
                        </a:rPr>
                        <a:t>Cash and Other</a:t>
                      </a:r>
                      <a:endParaRPr lang="en-US" sz="800" b="1" dirty="0">
                        <a:solidFill>
                          <a:schemeClr val="tx1"/>
                        </a:solidFill>
                      </a:endParaRPr>
                    </a:p>
                  </a:txBody>
                  <a:tcP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i="0" dirty="0">
                          <a:solidFill>
                            <a:schemeClr val="tx1"/>
                          </a:solidFill>
                        </a:rPr>
                        <a:t>Can include fund receivables, fund</a:t>
                      </a:r>
                      <a:r>
                        <a:rPr lang="en-US" sz="800" i="0" baseline="0" dirty="0">
                          <a:solidFill>
                            <a:schemeClr val="tx1"/>
                          </a:solidFill>
                        </a:rPr>
                        <a:t> </a:t>
                      </a:r>
                      <a:r>
                        <a:rPr lang="en-US" sz="800" i="0" dirty="0">
                          <a:solidFill>
                            <a:schemeClr val="tx1"/>
                          </a:solidFill>
                        </a:rPr>
                        <a:t>payables, and offsets to other derivative positions, as</a:t>
                      </a:r>
                      <a:r>
                        <a:rPr lang="en-US" sz="800" i="0" baseline="0" dirty="0">
                          <a:solidFill>
                            <a:schemeClr val="tx1"/>
                          </a:solidFill>
                        </a:rPr>
                        <a:t> </a:t>
                      </a:r>
                      <a:r>
                        <a:rPr lang="en-US" sz="800" i="0" dirty="0">
                          <a:solidFill>
                            <a:schemeClr val="tx1"/>
                          </a:solidFill>
                        </a:rPr>
                        <a:t>well as certain assets that do not fall into any of the</a:t>
                      </a:r>
                      <a:r>
                        <a:rPr lang="en-US" sz="800" i="0" baseline="0" dirty="0">
                          <a:solidFill>
                            <a:schemeClr val="tx1"/>
                          </a:solidFill>
                        </a:rPr>
                        <a:t> </a:t>
                      </a:r>
                      <a:r>
                        <a:rPr lang="en-US" sz="800" i="0" dirty="0">
                          <a:solidFill>
                            <a:schemeClr val="tx1"/>
                          </a:solidFill>
                        </a:rPr>
                        <a:t>portfolio composition categories. Depending on the</a:t>
                      </a:r>
                      <a:r>
                        <a:rPr lang="en-US" sz="800" i="0" baseline="0" dirty="0">
                          <a:solidFill>
                            <a:schemeClr val="tx1"/>
                          </a:solidFill>
                        </a:rPr>
                        <a:t> </a:t>
                      </a:r>
                      <a:r>
                        <a:rPr lang="en-US" sz="800" i="0" dirty="0">
                          <a:solidFill>
                            <a:schemeClr val="tx1"/>
                          </a:solidFill>
                        </a:rPr>
                        <a:t>extent to which the fund invests in derivatives and the</a:t>
                      </a:r>
                      <a:r>
                        <a:rPr lang="en-US" sz="800" i="0" baseline="0" dirty="0">
                          <a:solidFill>
                            <a:schemeClr val="tx1"/>
                          </a:solidFill>
                        </a:rPr>
                        <a:t> </a:t>
                      </a:r>
                      <a:r>
                        <a:rPr lang="en-US" sz="800" i="0" dirty="0">
                          <a:solidFill>
                            <a:schemeClr val="tx1"/>
                          </a:solidFill>
                        </a:rPr>
                        <a:t>number of positions that are held for future settlement,</a:t>
                      </a:r>
                      <a:r>
                        <a:rPr lang="en-US" sz="800" i="0" baseline="0" dirty="0">
                          <a:solidFill>
                            <a:schemeClr val="tx1"/>
                          </a:solidFill>
                        </a:rPr>
                        <a:t> </a:t>
                      </a:r>
                      <a:r>
                        <a:rPr lang="en-US" sz="800" i="0" dirty="0">
                          <a:solidFill>
                            <a:schemeClr val="tx1"/>
                          </a:solidFill>
                        </a:rPr>
                        <a:t>Cash and Other can be a negative number.</a:t>
                      </a:r>
                    </a:p>
                  </a:txBody>
                  <a:tcP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224664">
                <a:tc>
                  <a:txBody>
                    <a:bodyPr/>
                    <a:lstStyle/>
                    <a:p>
                      <a:r>
                        <a:rPr lang="en-US" sz="800" b="1" dirty="0">
                          <a:solidFill>
                            <a:schemeClr val="tx1"/>
                          </a:solidFill>
                        </a:rPr>
                        <a:t>Dividend Yield </a:t>
                      </a:r>
                    </a:p>
                  </a:txBody>
                  <a:tcP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i="0" dirty="0">
                          <a:solidFill>
                            <a:schemeClr val="tx1"/>
                          </a:solidFill>
                        </a:rPr>
                        <a:t>The ratio that reflects the annual rate at which dividends are being paid, including extra dividends, relative to the current share price.</a:t>
                      </a:r>
                    </a:p>
                  </a:txBody>
                  <a:tcP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22466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latin typeface="+mn-lt"/>
                          <a:ea typeface="+mn-ea"/>
                          <a:cs typeface="+mn-cs"/>
                        </a:rPr>
                        <a:t>Earnings Per Share (EPS) Growth (Trailing)</a:t>
                      </a:r>
                    </a:p>
                  </a:txBody>
                  <a:tcP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i="0" dirty="0">
                          <a:solidFill>
                            <a:schemeClr val="tx1"/>
                          </a:solidFill>
                        </a:rPr>
                        <a:t>Measures the growth in reported earnings per share over the specified past time period.</a:t>
                      </a:r>
                    </a:p>
                  </a:txBody>
                  <a:tcP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4"/>
                  </a:ext>
                </a:extLst>
              </a:tr>
              <a:tr h="22466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latin typeface="+mn-lt"/>
                          <a:ea typeface="+mn-ea"/>
                          <a:cs typeface="+mn-cs"/>
                        </a:rPr>
                        <a:t>Earnings Per Share (EPS) Growth 1-Year (IBES Forecast)</a:t>
                      </a:r>
                    </a:p>
                  </a:txBody>
                  <a:tcP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dirty="0"/>
                        <a:t>Measures the consensus of Wall Street analysts’ estimates for earnings per share growth over the next year.</a:t>
                      </a:r>
                      <a:endParaRPr lang="en-US" sz="800" i="0" dirty="0">
                        <a:solidFill>
                          <a:schemeClr val="tx1"/>
                        </a:solidFill>
                      </a:endParaRPr>
                    </a:p>
                  </a:txBody>
                  <a:tcP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5"/>
                  </a:ext>
                </a:extLst>
              </a:tr>
              <a:tr h="22466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dirty="0">
                          <a:solidFill>
                            <a:schemeClr val="tx1"/>
                          </a:solidFill>
                        </a:rPr>
                        <a:t>Free Cash Flow (FCF)</a:t>
                      </a:r>
                      <a:endParaRPr lang="en-US" sz="800" b="1" dirty="0">
                        <a:solidFill>
                          <a:schemeClr val="tx1"/>
                        </a:solidFill>
                      </a:endParaRPr>
                    </a:p>
                  </a:txBody>
                  <a:tcP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i="0" dirty="0">
                          <a:solidFill>
                            <a:schemeClr val="tx1"/>
                          </a:solidFill>
                        </a:rPr>
                        <a:t>A measure of a company's financial performance, calculated as operating cash flow minus capital expenditures. FCF represents the cash that a company is able to generate after spending the money required to maintain or expand its asset base. FCF is important because it allows a company to pursue opportunities that enhance shareholder value.</a:t>
                      </a:r>
                    </a:p>
                  </a:txBody>
                  <a:tcP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6"/>
                  </a:ext>
                </a:extLst>
              </a:tr>
              <a:tr h="224664">
                <a:tc>
                  <a:txBody>
                    <a:bodyPr/>
                    <a:lstStyle/>
                    <a:p>
                      <a:r>
                        <a:rPr lang="en-US" sz="800" b="1" dirty="0">
                          <a:solidFill>
                            <a:schemeClr val="tx1"/>
                          </a:solidFill>
                        </a:rPr>
                        <a:t>Information Ratio</a:t>
                      </a:r>
                    </a:p>
                  </a:txBody>
                  <a:tcP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i="0" dirty="0">
                          <a:solidFill>
                            <a:schemeClr val="tx1"/>
                          </a:solidFill>
                        </a:rPr>
                        <a:t>Measures a fund's active return (fund's average monthly return minus the benchmark's average monthly return) in relation to the volatility of its active returns.</a:t>
                      </a:r>
                    </a:p>
                  </a:txBody>
                  <a:tcP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7"/>
                  </a:ext>
                </a:extLst>
              </a:tr>
              <a:tr h="224664">
                <a:tc>
                  <a:txBody>
                    <a:bodyPr/>
                    <a:lstStyle/>
                    <a:p>
                      <a:r>
                        <a:rPr lang="en-US" sz="800" b="1" dirty="0">
                          <a:solidFill>
                            <a:schemeClr val="tx1"/>
                          </a:solidFill>
                        </a:rPr>
                        <a:t>Market Capitalization</a:t>
                      </a:r>
                    </a:p>
                  </a:txBody>
                  <a:tcP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i="0" dirty="0">
                          <a:solidFill>
                            <a:schemeClr val="tx1"/>
                          </a:solidFill>
                        </a:rPr>
                        <a:t>The total dollar market value of all of a company’s outstanding shares.</a:t>
                      </a:r>
                    </a:p>
                  </a:txBody>
                  <a:tcP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r h="224664">
                <a:tc>
                  <a:txBody>
                    <a:bodyPr/>
                    <a:lstStyle/>
                    <a:p>
                      <a:r>
                        <a:rPr lang="en-US" sz="800" b="1" dirty="0">
                          <a:solidFill>
                            <a:schemeClr val="tx1"/>
                          </a:solidFill>
                        </a:rPr>
                        <a:t>Median Market Cap</a:t>
                      </a:r>
                    </a:p>
                  </a:txBody>
                  <a:tcP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i="0" dirty="0">
                          <a:solidFill>
                            <a:schemeClr val="tx1"/>
                          </a:solidFill>
                        </a:rPr>
                        <a:t>Identifies the median market capitalization of</a:t>
                      </a:r>
                      <a:r>
                        <a:rPr lang="en-US" sz="800" i="0" baseline="0" dirty="0">
                          <a:solidFill>
                            <a:schemeClr val="tx1"/>
                          </a:solidFill>
                        </a:rPr>
                        <a:t> </a:t>
                      </a:r>
                      <a:r>
                        <a:rPr lang="en-US" sz="800" i="0" dirty="0">
                          <a:solidFill>
                            <a:schemeClr val="tx1"/>
                          </a:solidFill>
                        </a:rPr>
                        <a:t>the portfolio or benchmark as determined by the underlying security</a:t>
                      </a:r>
                      <a:r>
                        <a:rPr lang="en-US" sz="800" i="0" baseline="0" dirty="0">
                          <a:solidFill>
                            <a:schemeClr val="tx1"/>
                          </a:solidFill>
                        </a:rPr>
                        <a:t> </a:t>
                      </a:r>
                      <a:r>
                        <a:rPr lang="en-US" sz="800" i="0" dirty="0">
                          <a:solidFill>
                            <a:schemeClr val="tx1"/>
                          </a:solidFill>
                        </a:rPr>
                        <a:t>market caps.</a:t>
                      </a:r>
                    </a:p>
                  </a:txBody>
                  <a:tcP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9"/>
                  </a:ext>
                </a:extLst>
              </a:tr>
              <a:tr h="224664">
                <a:tc>
                  <a:txBody>
                    <a:bodyPr/>
                    <a:lstStyle/>
                    <a:p>
                      <a:r>
                        <a:rPr lang="en-US" sz="800" b="1" dirty="0">
                          <a:solidFill>
                            <a:schemeClr val="tx1"/>
                          </a:solidFill>
                        </a:rPr>
                        <a:t>Price/Cash Flow</a:t>
                      </a:r>
                    </a:p>
                  </a:txBody>
                  <a:tcP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i="0" dirty="0">
                          <a:solidFill>
                            <a:schemeClr val="tx1"/>
                          </a:solidFill>
                        </a:rPr>
                        <a:t>The ratio of a company's current share price to its</a:t>
                      </a:r>
                      <a:r>
                        <a:rPr lang="en-US" sz="800" i="0" baseline="0" dirty="0">
                          <a:solidFill>
                            <a:schemeClr val="tx1"/>
                          </a:solidFill>
                        </a:rPr>
                        <a:t> </a:t>
                      </a:r>
                      <a:r>
                        <a:rPr lang="en-US" sz="800" i="0" dirty="0">
                          <a:solidFill>
                            <a:schemeClr val="tx1"/>
                          </a:solidFill>
                        </a:rPr>
                        <a:t>trailing 12-month cash flow per share.</a:t>
                      </a:r>
                    </a:p>
                  </a:txBody>
                  <a:tcP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10"/>
                  </a:ext>
                </a:extLst>
              </a:tr>
              <a:tr h="224664">
                <a:tc>
                  <a:txBody>
                    <a:bodyPr/>
                    <a:lstStyle/>
                    <a:p>
                      <a:r>
                        <a:rPr lang="en-US" sz="800" b="1" dirty="0">
                          <a:solidFill>
                            <a:schemeClr val="tx1"/>
                          </a:solidFill>
                        </a:rPr>
                        <a:t>Price-to-Book</a:t>
                      </a:r>
                      <a:r>
                        <a:rPr lang="en-US" sz="800" b="1" baseline="0" dirty="0">
                          <a:solidFill>
                            <a:schemeClr val="tx1"/>
                          </a:solidFill>
                        </a:rPr>
                        <a:t> (P/B) Ratio</a:t>
                      </a:r>
                      <a:endParaRPr lang="en-US" sz="800" b="1" dirty="0">
                        <a:solidFill>
                          <a:schemeClr val="tx1"/>
                        </a:solidFill>
                      </a:endParaRPr>
                    </a:p>
                  </a:txBody>
                  <a:tcP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i="0" dirty="0">
                          <a:solidFill>
                            <a:schemeClr val="tx1"/>
                          </a:solidFill>
                        </a:rPr>
                        <a:t>The ratio of a company's current share price to reported accumulated profits and capital.</a:t>
                      </a:r>
                    </a:p>
                  </a:txBody>
                  <a:tcP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11"/>
                  </a:ext>
                </a:extLst>
              </a:tr>
              <a:tr h="224664">
                <a:tc>
                  <a:txBody>
                    <a:bodyPr/>
                    <a:lstStyle/>
                    <a:p>
                      <a:r>
                        <a:rPr lang="en-US" sz="800" b="1" dirty="0">
                          <a:solidFill>
                            <a:schemeClr val="tx1"/>
                          </a:solidFill>
                        </a:rPr>
                        <a:t>Price-to-Earnings (P/E)</a:t>
                      </a:r>
                      <a:r>
                        <a:rPr lang="en-US" sz="800" b="1" baseline="0" dirty="0">
                          <a:solidFill>
                            <a:schemeClr val="tx1"/>
                          </a:solidFill>
                        </a:rPr>
                        <a:t> Ratio (IBES 1-Year Forecast)</a:t>
                      </a:r>
                      <a:endParaRPr lang="en-US" sz="800" b="1" dirty="0">
                        <a:solidFill>
                          <a:schemeClr val="tx1"/>
                        </a:solidFill>
                      </a:endParaRPr>
                    </a:p>
                  </a:txBody>
                  <a:tcP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i="0" dirty="0">
                          <a:solidFill>
                            <a:schemeClr val="tx1"/>
                          </a:solidFill>
                        </a:rPr>
                        <a:t>The ratio of</a:t>
                      </a:r>
                      <a:r>
                        <a:rPr lang="en-US" sz="800" i="0" baseline="0" dirty="0">
                          <a:solidFill>
                            <a:schemeClr val="tx1"/>
                          </a:solidFill>
                        </a:rPr>
                        <a:t> </a:t>
                      </a:r>
                      <a:r>
                        <a:rPr lang="en-US" sz="800" i="0" dirty="0">
                          <a:solidFill>
                            <a:schemeClr val="tx1"/>
                          </a:solidFill>
                        </a:rPr>
                        <a:t>a company's current share price to Wall Street analysts' estimates of</a:t>
                      </a:r>
                      <a:r>
                        <a:rPr lang="en-US" sz="800" i="0" baseline="0" dirty="0">
                          <a:solidFill>
                            <a:schemeClr val="tx1"/>
                          </a:solidFill>
                        </a:rPr>
                        <a:t> </a:t>
                      </a:r>
                      <a:r>
                        <a:rPr lang="en-US" sz="800" i="0" dirty="0">
                          <a:solidFill>
                            <a:schemeClr val="tx1"/>
                          </a:solidFill>
                        </a:rPr>
                        <a:t>earnings.</a:t>
                      </a:r>
                    </a:p>
                  </a:txBody>
                  <a:tcP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12"/>
                  </a:ext>
                </a:extLst>
              </a:tr>
              <a:tr h="33528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latin typeface="+mn-lt"/>
                          <a:ea typeface="+mn-ea"/>
                          <a:cs typeface="+mn-cs"/>
                        </a:rPr>
                        <a:t>Price-to-Earnings (P/E) Ratio Trailing</a:t>
                      </a:r>
                      <a:endParaRPr lang="en-US" sz="800" b="1" dirty="0">
                        <a:solidFill>
                          <a:schemeClr val="tx1"/>
                        </a:solidFill>
                      </a:endParaRPr>
                    </a:p>
                  </a:txBody>
                  <a:tcP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i="0" dirty="0">
                          <a:solidFill>
                            <a:schemeClr val="tx1"/>
                          </a:solidFill>
                        </a:rPr>
                        <a:t>The ratio of a company's current share price to its trailing 12-month earnings per share.</a:t>
                      </a:r>
                    </a:p>
                  </a:txBody>
                  <a:tcP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13"/>
                  </a:ext>
                </a:extLst>
              </a:tr>
            </a:tbl>
          </a:graphicData>
        </a:graphic>
      </p:graphicFrame>
    </p:spTree>
    <p:extLst>
      <p:ext uri="{BB962C8B-B14F-4D97-AF65-F5344CB8AC3E}">
        <p14:creationId xmlns:p14="http://schemas.microsoft.com/office/powerpoint/2010/main" val="2701529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le 1"/>
          <p:cNvSpPr>
            <a:spLocks noGrp="1"/>
          </p:cNvSpPr>
          <p:nvPr>
            <p:ph type="title"/>
          </p:nvPr>
        </p:nvSpPr>
        <p:spPr/>
        <p:txBody>
          <a:bodyPr/>
          <a:lstStyle/>
          <a:p>
            <a:r>
              <a:rPr lang="en-US" dirty="0"/>
              <a:t>Glossary</a:t>
            </a:r>
          </a:p>
        </p:txBody>
      </p:sp>
      <p:sp>
        <p:nvSpPr>
          <p:cNvPr id="2" name="Slide Number Placeholder 1"/>
          <p:cNvSpPr>
            <a:spLocks noGrp="1"/>
          </p:cNvSpPr>
          <p:nvPr>
            <p:ph type="sldNum" sz="quarter" idx="14"/>
          </p:nvPr>
        </p:nvSpPr>
        <p:spPr/>
        <p:txBody>
          <a:bodyPr/>
          <a:lstStyle/>
          <a:p>
            <a:fld id="{E6474CC2-1230-4213-AD1A-4B2FEEABA7A1}" type="slidenum">
              <a:rPr lang="en-US" smtClean="0"/>
              <a:pPr/>
              <a:t>44</a:t>
            </a:fld>
            <a:endParaRPr lang="en-US" dirty="0"/>
          </a:p>
        </p:txBody>
      </p:sp>
      <p:sp>
        <p:nvSpPr>
          <p:cNvPr id="8" name="Footer Placeholder 5"/>
          <p:cNvSpPr>
            <a:spLocks noGrp="1"/>
          </p:cNvSpPr>
          <p:nvPr>
            <p:ph type="ftr" sz="quarter" idx="17"/>
          </p:nvPr>
        </p:nvSpPr>
        <p:spPr>
          <a:xfrm>
            <a:off x="320675" y="6508750"/>
            <a:ext cx="3930650" cy="173038"/>
          </a:xfrm>
        </p:spPr>
        <p:txBody>
          <a:bodyPr/>
          <a:lstStyle/>
          <a:p>
            <a:r>
              <a:rPr lang="en-US"/>
              <a:t>For institutional use only.</a:t>
            </a:r>
            <a:endParaRPr lang="en-US" dirty="0"/>
          </a:p>
        </p:txBody>
      </p:sp>
      <p:graphicFrame>
        <p:nvGraphicFramePr>
          <p:cNvPr id="9" name="Table 8"/>
          <p:cNvGraphicFramePr>
            <a:graphicFrameLocks noGrp="1"/>
          </p:cNvGraphicFramePr>
          <p:nvPr>
            <p:extLst>
              <p:ext uri="{D42A27DB-BD31-4B8C-83A1-F6EECF244321}">
                <p14:modId xmlns:p14="http://schemas.microsoft.com/office/powerpoint/2010/main" val="954020696"/>
              </p:ext>
            </p:extLst>
          </p:nvPr>
        </p:nvGraphicFramePr>
        <p:xfrm>
          <a:off x="422275" y="852488"/>
          <a:ext cx="7802747" cy="3419139"/>
        </p:xfrm>
        <a:graphic>
          <a:graphicData uri="http://schemas.openxmlformats.org/drawingml/2006/table">
            <a:tbl>
              <a:tblPr firstRow="1" bandRow="1">
                <a:tableStyleId>{5C22544A-7EE6-4342-B048-85BDC9FD1C3A}</a:tableStyleId>
              </a:tblPr>
              <a:tblGrid>
                <a:gridCol w="1831159">
                  <a:extLst>
                    <a:ext uri="{9D8B030D-6E8A-4147-A177-3AD203B41FA5}">
                      <a16:colId xmlns:a16="http://schemas.microsoft.com/office/drawing/2014/main" val="20000"/>
                    </a:ext>
                  </a:extLst>
                </a:gridCol>
                <a:gridCol w="5971588">
                  <a:extLst>
                    <a:ext uri="{9D8B030D-6E8A-4147-A177-3AD203B41FA5}">
                      <a16:colId xmlns:a16="http://schemas.microsoft.com/office/drawing/2014/main" val="20001"/>
                    </a:ext>
                  </a:extLst>
                </a:gridCol>
              </a:tblGrid>
              <a:tr h="279699">
                <a:tc>
                  <a:txBody>
                    <a:bodyPr/>
                    <a:lstStyle/>
                    <a:p>
                      <a:r>
                        <a:rPr lang="en-US" sz="1200" b="1" dirty="0">
                          <a:solidFill>
                            <a:schemeClr val="bg1"/>
                          </a:solidFill>
                        </a:rPr>
                        <a:t>Term</a:t>
                      </a:r>
                    </a:p>
                  </a:txBody>
                  <a:tcPr>
                    <a:lnL w="9525" cap="flat" cmpd="sng" algn="ctr">
                      <a:noFill/>
                      <a:prstDash val="solid"/>
                      <a:round/>
                      <a:headEnd type="none" w="med" len="med"/>
                      <a:tailEnd type="none" w="med" len="med"/>
                    </a:lnL>
                    <a:lnR w="9525" cap="flat" cmpd="sng" algn="ctr">
                      <a:noFill/>
                      <a:prstDash val="solid"/>
                      <a:round/>
                      <a:headEnd type="none" w="med" len="med"/>
                      <a:tailEnd type="none" w="med" len="med"/>
                    </a:lnR>
                    <a:lnT w="12700" cmpd="sng">
                      <a:noFill/>
                    </a:lnT>
                    <a:lnB w="38100" cap="flat" cmpd="sng" algn="ctr">
                      <a:noFill/>
                      <a:prstDash val="solid"/>
                      <a:round/>
                      <a:headEnd type="none" w="med" len="med"/>
                      <a:tailEnd type="none" w="med" len="med"/>
                    </a:lnB>
                    <a:lnTlToBr w="12700" cmpd="sng">
                      <a:noFill/>
                      <a:prstDash val="solid"/>
                    </a:lnTlToBr>
                    <a:lnBlToTr w="12700" cmpd="sng">
                      <a:noFill/>
                      <a:prstDash val="solid"/>
                    </a:lnBlToTr>
                    <a:solidFill>
                      <a:srgbClr val="768692"/>
                    </a:solidFill>
                  </a:tcPr>
                </a:tc>
                <a:tc>
                  <a:txBody>
                    <a:bodyPr/>
                    <a:lstStyle/>
                    <a:p>
                      <a:r>
                        <a:rPr lang="en-US" sz="1200" b="1" dirty="0">
                          <a:solidFill>
                            <a:schemeClr val="bg1"/>
                          </a:solidFill>
                        </a:rPr>
                        <a:t>Definition</a:t>
                      </a:r>
                    </a:p>
                  </a:txBody>
                  <a:tcPr>
                    <a:lnL w="9525" cap="flat" cmpd="sng" algn="ctr">
                      <a:noFill/>
                      <a:prstDash val="solid"/>
                      <a:round/>
                      <a:headEnd type="none" w="med" len="med"/>
                      <a:tailEnd type="none" w="med" len="med"/>
                    </a:lnL>
                    <a:lnR w="12700" cmpd="sng">
                      <a:noFill/>
                    </a:lnR>
                    <a:lnT w="12700" cmpd="sng">
                      <a:noFill/>
                    </a:lnT>
                    <a:lnB w="38100" cap="flat" cmpd="sng" algn="ctr">
                      <a:noFill/>
                      <a:prstDash val="solid"/>
                      <a:round/>
                      <a:headEnd type="none" w="med" len="med"/>
                      <a:tailEnd type="none" w="med" len="med"/>
                    </a:lnB>
                    <a:lnTlToBr w="12700" cmpd="sng">
                      <a:noFill/>
                      <a:prstDash val="solid"/>
                    </a:lnTlToBr>
                    <a:lnBlToTr w="12700" cmpd="sng">
                      <a:noFill/>
                      <a:prstDash val="solid"/>
                    </a:lnBlToTr>
                    <a:solidFill>
                      <a:srgbClr val="768692"/>
                    </a:solidFill>
                  </a:tcPr>
                </a:tc>
                <a:extLst>
                  <a:ext uri="{0D108BD9-81ED-4DB2-BD59-A6C34878D82A}">
                    <a16:rowId xmlns:a16="http://schemas.microsoft.com/office/drawing/2014/main" val="10000"/>
                  </a:ext>
                </a:extLst>
              </a:tr>
              <a:tr h="224664">
                <a:tc>
                  <a:txBody>
                    <a:bodyPr/>
                    <a:lstStyle/>
                    <a:p>
                      <a:r>
                        <a:rPr lang="en-US" sz="800" b="1" dirty="0">
                          <a:solidFill>
                            <a:schemeClr val="tx1"/>
                          </a:solidFill>
                        </a:rPr>
                        <a:t>R</a:t>
                      </a:r>
                      <a:r>
                        <a:rPr lang="en-US" sz="800" b="1" baseline="30000" dirty="0">
                          <a:solidFill>
                            <a:schemeClr val="tx1"/>
                          </a:solidFill>
                        </a:rPr>
                        <a:t>2</a:t>
                      </a:r>
                    </a:p>
                  </a:txBody>
                  <a:tcPr>
                    <a:lnL w="12700" cmpd="sng">
                      <a:noFill/>
                    </a:lnL>
                    <a:lnR w="12700" cmpd="sng">
                      <a:noFill/>
                    </a:lnR>
                    <a:lnT w="9525" cap="flat" cmpd="sng" algn="ctr">
                      <a:no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i="0" dirty="0">
                          <a:solidFill>
                            <a:schemeClr val="tx1"/>
                          </a:solidFill>
                        </a:rPr>
                        <a:t>Measures how a fund's performance correlates with a benchmark index's performance and shows what portion of it can be</a:t>
                      </a:r>
                      <a:r>
                        <a:rPr lang="en-US" sz="800" i="0" baseline="0" dirty="0">
                          <a:solidFill>
                            <a:schemeClr val="tx1"/>
                          </a:solidFill>
                        </a:rPr>
                        <a:t> </a:t>
                      </a:r>
                      <a:r>
                        <a:rPr lang="en-US" sz="800" i="0" dirty="0">
                          <a:solidFill>
                            <a:schemeClr val="tx1"/>
                          </a:solidFill>
                        </a:rPr>
                        <a:t>explained by the performance of the overall market/index</a:t>
                      </a:r>
                      <a:r>
                        <a:rPr lang="en-US" sz="800" b="0" i="0" dirty="0">
                          <a:solidFill>
                            <a:schemeClr val="tx1"/>
                          </a:solidFill>
                        </a:rPr>
                        <a:t>. </a:t>
                      </a:r>
                      <a:r>
                        <a:rPr lang="en-US" sz="800" b="0" dirty="0">
                          <a:solidFill>
                            <a:schemeClr val="tx1"/>
                          </a:solidFill>
                        </a:rPr>
                        <a:t>R</a:t>
                      </a:r>
                      <a:r>
                        <a:rPr lang="en-US" sz="800" b="0" baseline="30000" dirty="0">
                          <a:solidFill>
                            <a:schemeClr val="tx1"/>
                          </a:solidFill>
                        </a:rPr>
                        <a:t>2</a:t>
                      </a:r>
                      <a:r>
                        <a:rPr lang="en-US" sz="800" b="0" baseline="0" dirty="0">
                          <a:solidFill>
                            <a:schemeClr val="tx1"/>
                          </a:solidFill>
                        </a:rPr>
                        <a:t> </a:t>
                      </a:r>
                      <a:r>
                        <a:rPr lang="en-US" sz="800" i="0" dirty="0">
                          <a:solidFill>
                            <a:schemeClr val="tx1"/>
                          </a:solidFill>
                        </a:rPr>
                        <a:t>ranges from 0, meaning no correlation, to 1, meaning perfect correlation. An </a:t>
                      </a:r>
                      <a:r>
                        <a:rPr lang="en-US" sz="800" b="0" dirty="0">
                          <a:solidFill>
                            <a:schemeClr val="tx1"/>
                          </a:solidFill>
                        </a:rPr>
                        <a:t>R</a:t>
                      </a:r>
                      <a:r>
                        <a:rPr lang="en-US" sz="800" b="0" baseline="30000" dirty="0">
                          <a:solidFill>
                            <a:schemeClr val="tx1"/>
                          </a:solidFill>
                        </a:rPr>
                        <a:t>2</a:t>
                      </a:r>
                      <a:r>
                        <a:rPr lang="en-US" sz="800" i="0" dirty="0">
                          <a:solidFill>
                            <a:schemeClr val="tx1"/>
                          </a:solidFill>
                        </a:rPr>
                        <a:t> value of less than 0.5 indicates that annualized alpha and beta are not reliable performance</a:t>
                      </a:r>
                      <a:r>
                        <a:rPr lang="en-US" sz="800" i="0" baseline="0" dirty="0">
                          <a:solidFill>
                            <a:schemeClr val="tx1"/>
                          </a:solidFill>
                        </a:rPr>
                        <a:t> </a:t>
                      </a:r>
                      <a:r>
                        <a:rPr lang="en-US" sz="800" i="0" dirty="0">
                          <a:solidFill>
                            <a:schemeClr val="tx1"/>
                          </a:solidFill>
                        </a:rPr>
                        <a:t>statistics.</a:t>
                      </a:r>
                    </a:p>
                  </a:txBody>
                  <a:tcPr>
                    <a:lnL w="12700" cmpd="sng">
                      <a:noFill/>
                    </a:lnL>
                    <a:lnR w="12700" cmpd="sng">
                      <a:noFill/>
                    </a:lnR>
                    <a:lnT w="9525" cap="flat" cmpd="sng" algn="ctr">
                      <a:no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2466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latin typeface="+mn-lt"/>
                          <a:ea typeface="+mn-ea"/>
                          <a:cs typeface="+mn-cs"/>
                        </a:rPr>
                        <a:t>Return on Equity (ROE) 5-Year Trailing</a:t>
                      </a:r>
                    </a:p>
                  </a:txBody>
                  <a:tcP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800" i="0" dirty="0">
                          <a:solidFill>
                            <a:schemeClr val="tx1"/>
                          </a:solidFill>
                        </a:rPr>
                        <a:t>The ratio of a company's last five years’ historical profitability to its shareholders' equity. Preferred stock is included as part of each company's net worth.</a:t>
                      </a:r>
                    </a:p>
                  </a:txBody>
                  <a:tcP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22466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latin typeface="+mn-lt"/>
                          <a:ea typeface="+mn-ea"/>
                          <a:cs typeface="+mn-cs"/>
                        </a:rPr>
                        <a:t>Russell 3000</a:t>
                      </a:r>
                      <a:r>
                        <a:rPr lang="en-US" sz="800" b="1" baseline="30000" dirty="0">
                          <a:solidFill>
                            <a:schemeClr val="tx1"/>
                          </a:solidFill>
                        </a:rPr>
                        <a:t>®</a:t>
                      </a:r>
                      <a:r>
                        <a:rPr lang="en-US" sz="800" b="1" dirty="0">
                          <a:solidFill>
                            <a:schemeClr val="tx1"/>
                          </a:solidFill>
                        </a:rPr>
                        <a:t> </a:t>
                      </a:r>
                      <a:r>
                        <a:rPr lang="en-US" sz="800" b="1" kern="1200" dirty="0">
                          <a:solidFill>
                            <a:schemeClr val="tx1"/>
                          </a:solidFill>
                          <a:latin typeface="+mn-lt"/>
                          <a:ea typeface="+mn-ea"/>
                          <a:cs typeface="+mn-cs"/>
                        </a:rPr>
                        <a:t> Index</a:t>
                      </a:r>
                    </a:p>
                  </a:txBody>
                  <a:tcP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i="0" dirty="0">
                          <a:solidFill>
                            <a:schemeClr val="tx1"/>
                          </a:solidFill>
                        </a:rPr>
                        <a:t>The</a:t>
                      </a:r>
                      <a:r>
                        <a:rPr lang="en-US" sz="800" i="0" baseline="0" dirty="0">
                          <a:solidFill>
                            <a:schemeClr val="tx1"/>
                          </a:solidFill>
                        </a:rPr>
                        <a:t> index</a:t>
                      </a:r>
                      <a:r>
                        <a:rPr lang="en-US" sz="800" i="0" dirty="0">
                          <a:solidFill>
                            <a:schemeClr val="tx1"/>
                          </a:solidFill>
                        </a:rPr>
                        <a:t> is a market capitalization-weighted index designed to measure the performance of the 3,000 largest </a:t>
                      </a:r>
                    </a:p>
                    <a:p>
                      <a:pPr marL="0" marR="0" indent="0" algn="l" defTabSz="914400" rtl="0" eaLnBrk="1" fontAlgn="auto" latinLnBrk="0" hangingPunct="1">
                        <a:lnSpc>
                          <a:spcPct val="100000"/>
                        </a:lnSpc>
                        <a:spcBef>
                          <a:spcPts val="0"/>
                        </a:spcBef>
                        <a:spcAft>
                          <a:spcPts val="0"/>
                        </a:spcAft>
                        <a:buClrTx/>
                        <a:buSzTx/>
                        <a:buFontTx/>
                        <a:buNone/>
                        <a:tabLst/>
                        <a:defRPr/>
                      </a:pPr>
                      <a:r>
                        <a:rPr lang="en-US" sz="800" i="0" dirty="0">
                          <a:solidFill>
                            <a:schemeClr val="tx1"/>
                          </a:solidFill>
                        </a:rPr>
                        <a:t>companies in the U.S. equity market.</a:t>
                      </a:r>
                    </a:p>
                  </a:txBody>
                  <a:tcP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224664">
                <a:tc>
                  <a:txBody>
                    <a:bodyPr/>
                    <a:lstStyle/>
                    <a:p>
                      <a:r>
                        <a:rPr lang="en-US" sz="800" b="1" dirty="0">
                          <a:solidFill>
                            <a:schemeClr val="tx1"/>
                          </a:solidFill>
                        </a:rPr>
                        <a:t>S&amp;P 500</a:t>
                      </a:r>
                      <a:r>
                        <a:rPr lang="en-US" sz="800" b="1" baseline="30000" dirty="0">
                          <a:solidFill>
                            <a:schemeClr val="tx1"/>
                          </a:solidFill>
                        </a:rPr>
                        <a:t>®</a:t>
                      </a:r>
                      <a:r>
                        <a:rPr lang="en-US" sz="800" b="1" dirty="0">
                          <a:solidFill>
                            <a:schemeClr val="tx1"/>
                          </a:solidFill>
                        </a:rPr>
                        <a:t> Index</a:t>
                      </a:r>
                    </a:p>
                  </a:txBody>
                  <a:tcP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i="0" dirty="0">
                          <a:solidFill>
                            <a:schemeClr val="tx1"/>
                          </a:solidFill>
                        </a:rPr>
                        <a:t>The S&amp;P 500 Index is a market capitalization–weighted index of 500 common stocks chosen for market size, liquidity, and industry group representation to represent US equity performance.</a:t>
                      </a:r>
                    </a:p>
                  </a:txBody>
                  <a:tcP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4"/>
                  </a:ext>
                </a:extLst>
              </a:tr>
              <a:tr h="22466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latin typeface="+mn-lt"/>
                          <a:ea typeface="+mn-ea"/>
                          <a:cs typeface="+mn-cs"/>
                        </a:rPr>
                        <a:t>Sales Growth/Share 1-Year (Trailing)</a:t>
                      </a:r>
                    </a:p>
                  </a:txBody>
                  <a:tcP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800" i="0" dirty="0">
                          <a:solidFill>
                            <a:schemeClr val="tx1"/>
                          </a:solidFill>
                        </a:rPr>
                        <a:t>Measures the growth in reported sales over</a:t>
                      </a:r>
                      <a:r>
                        <a:rPr lang="en-US" sz="800" i="0" baseline="0" dirty="0">
                          <a:solidFill>
                            <a:schemeClr val="tx1"/>
                          </a:solidFill>
                        </a:rPr>
                        <a:t> </a:t>
                      </a:r>
                      <a:r>
                        <a:rPr lang="en-US" sz="800" i="0" dirty="0">
                          <a:solidFill>
                            <a:schemeClr val="tx1"/>
                          </a:solidFill>
                        </a:rPr>
                        <a:t>the specified past time period.</a:t>
                      </a:r>
                    </a:p>
                  </a:txBody>
                  <a:tcP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5"/>
                  </a:ext>
                </a:extLst>
              </a:tr>
              <a:tr h="224664">
                <a:tc>
                  <a:txBody>
                    <a:bodyPr/>
                    <a:lstStyle/>
                    <a:p>
                      <a:r>
                        <a:rPr lang="en-US" sz="800" b="1" dirty="0">
                          <a:solidFill>
                            <a:schemeClr val="tx1"/>
                          </a:solidFill>
                        </a:rPr>
                        <a:t>Tracking Error </a:t>
                      </a:r>
                    </a:p>
                  </a:txBody>
                  <a:tcP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i="0" dirty="0">
                          <a:solidFill>
                            <a:schemeClr val="tx1"/>
                          </a:solidFill>
                        </a:rPr>
                        <a:t>A divergence between the price behavior of a position or a portfolio and the price behavior of a benchmark, creating an unexpected profit or loss.</a:t>
                      </a:r>
                    </a:p>
                  </a:txBody>
                  <a:tcP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6"/>
                  </a:ext>
                </a:extLst>
              </a:tr>
              <a:tr h="224664">
                <a:tc>
                  <a:txBody>
                    <a:bodyPr/>
                    <a:lstStyle/>
                    <a:p>
                      <a:r>
                        <a:rPr lang="en-US" sz="800" b="1" dirty="0">
                          <a:solidFill>
                            <a:schemeClr val="tx1"/>
                          </a:solidFill>
                        </a:rPr>
                        <a:t>Turnover Rate</a:t>
                      </a:r>
                    </a:p>
                  </a:txBody>
                  <a:tcP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dirty="0">
                          <a:solidFill>
                            <a:schemeClr val="tx1"/>
                          </a:solidFill>
                        </a:rPr>
                        <a:t>The lesser of amounts of purchases or sales of long-term portfolio securities divided by the monthly average value of long-term securities owned by the fund.</a:t>
                      </a:r>
                    </a:p>
                  </a:txBody>
                  <a:tcP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7"/>
                  </a:ext>
                </a:extLst>
              </a:tr>
              <a:tr h="224664">
                <a:tc>
                  <a:txBody>
                    <a:bodyPr/>
                    <a:lstStyle/>
                    <a:p>
                      <a:pPr marL="0" marR="0" lvl="0" indent="0" algn="l" defTabSz="914400" rtl="0" eaLnBrk="0" fontAlgn="base" latinLnBrk="0" hangingPunct="0">
                        <a:lnSpc>
                          <a:spcPct val="100000"/>
                        </a:lnSpc>
                        <a:spcBef>
                          <a:spcPts val="600"/>
                        </a:spcBef>
                        <a:spcAft>
                          <a:spcPts val="300"/>
                        </a:spcAft>
                        <a:buClr>
                          <a:schemeClr val="bg2"/>
                        </a:buClr>
                        <a:buSzTx/>
                        <a:buFontTx/>
                        <a:buNone/>
                        <a:tabLst/>
                        <a:defRPr/>
                      </a:pPr>
                      <a:r>
                        <a:rPr lang="en-US" sz="800" b="1" kern="1200" dirty="0">
                          <a:solidFill>
                            <a:schemeClr val="tx1"/>
                          </a:solidFill>
                          <a:latin typeface="+mn-lt"/>
                          <a:ea typeface="+mn-ea"/>
                          <a:cs typeface="+mn-cs"/>
                        </a:rPr>
                        <a:t>Weighted Average Market Cap</a:t>
                      </a:r>
                    </a:p>
                  </a:txBody>
                  <a:tcP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i="0" dirty="0">
                          <a:solidFill>
                            <a:schemeClr val="tx1"/>
                          </a:solidFill>
                        </a:rPr>
                        <a:t>Identifies the market capitalization of</a:t>
                      </a:r>
                      <a:r>
                        <a:rPr lang="en-US" sz="800" i="0" baseline="0" dirty="0">
                          <a:solidFill>
                            <a:schemeClr val="tx1"/>
                          </a:solidFill>
                        </a:rPr>
                        <a:t> </a:t>
                      </a:r>
                      <a:r>
                        <a:rPr lang="en-US" sz="800" i="0" dirty="0">
                          <a:solidFill>
                            <a:schemeClr val="tx1"/>
                          </a:solidFill>
                        </a:rPr>
                        <a:t>the average equity holding as determined by the dollars invested in</a:t>
                      </a:r>
                      <a:r>
                        <a:rPr lang="en-US" sz="800" i="0" baseline="0" dirty="0">
                          <a:solidFill>
                            <a:schemeClr val="tx1"/>
                          </a:solidFill>
                        </a:rPr>
                        <a:t> </a:t>
                      </a:r>
                      <a:r>
                        <a:rPr lang="en-US" sz="800" i="0" dirty="0">
                          <a:solidFill>
                            <a:schemeClr val="tx1"/>
                          </a:solidFill>
                        </a:rPr>
                        <a:t>the portfolio or benchmark.</a:t>
                      </a:r>
                    </a:p>
                  </a:txBody>
                  <a:tcP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r h="335280">
                <a:tc>
                  <a:txBody>
                    <a:bodyPr/>
                    <a:lstStyle/>
                    <a:p>
                      <a:pPr marL="0" marR="0" lvl="0" indent="0" algn="l" defTabSz="914400" rtl="0" eaLnBrk="0" fontAlgn="base" latinLnBrk="0" hangingPunct="0">
                        <a:lnSpc>
                          <a:spcPct val="100000"/>
                        </a:lnSpc>
                        <a:spcBef>
                          <a:spcPts val="600"/>
                        </a:spcBef>
                        <a:spcAft>
                          <a:spcPts val="300"/>
                        </a:spcAft>
                        <a:buClr>
                          <a:schemeClr val="bg2"/>
                        </a:buClr>
                        <a:buSzTx/>
                        <a:buFontTx/>
                        <a:buNone/>
                        <a:tabLst/>
                        <a:defRPr/>
                      </a:pPr>
                      <a:r>
                        <a:rPr lang="en-US" sz="800" b="1" kern="1200" dirty="0">
                          <a:solidFill>
                            <a:schemeClr val="tx1"/>
                          </a:solidFill>
                          <a:latin typeface="+mn-lt"/>
                          <a:ea typeface="+mn-ea"/>
                          <a:cs typeface="+mn-cs"/>
                        </a:rPr>
                        <a:t>Weighted Median Market Cap</a:t>
                      </a:r>
                    </a:p>
                  </a:txBody>
                  <a:tcP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i="0" dirty="0">
                          <a:solidFill>
                            <a:schemeClr val="tx1"/>
                          </a:solidFill>
                        </a:rPr>
                        <a:t>Identifies the market capitalization of</a:t>
                      </a:r>
                      <a:r>
                        <a:rPr lang="en-US" sz="800" i="0" baseline="0" dirty="0">
                          <a:solidFill>
                            <a:schemeClr val="tx1"/>
                          </a:solidFill>
                        </a:rPr>
                        <a:t> </a:t>
                      </a:r>
                      <a:r>
                        <a:rPr lang="en-US" sz="800" i="0" dirty="0">
                          <a:solidFill>
                            <a:schemeClr val="tx1"/>
                          </a:solidFill>
                        </a:rPr>
                        <a:t>the median equity holding as determined by the dollars invested in</a:t>
                      </a:r>
                      <a:r>
                        <a:rPr lang="en-US" sz="800" i="0" baseline="0" dirty="0">
                          <a:solidFill>
                            <a:schemeClr val="tx1"/>
                          </a:solidFill>
                        </a:rPr>
                        <a:t> </a:t>
                      </a:r>
                      <a:r>
                        <a:rPr lang="en-US" sz="800" i="0" dirty="0">
                          <a:solidFill>
                            <a:schemeClr val="tx1"/>
                          </a:solidFill>
                        </a:rPr>
                        <a:t>the portfolio or benchmark.</a:t>
                      </a:r>
                    </a:p>
                  </a:txBody>
                  <a:tcPr>
                    <a:lnL w="12700" cmpd="sng">
                      <a:noFill/>
                    </a:lnL>
                    <a:lnR w="12700" cmpd="sng">
                      <a:noFill/>
                    </a:lnR>
                    <a:lnT w="9525" cap="flat" cmpd="sng" algn="ctr">
                      <a:solidFill>
                        <a:srgbClr val="999999"/>
                      </a:solidFill>
                      <a:prstDash val="sysDot"/>
                      <a:round/>
                      <a:headEnd type="none" w="med" len="med"/>
                      <a:tailEnd type="none" w="med" len="med"/>
                    </a:lnT>
                    <a:lnB w="9525" cap="flat" cmpd="sng" algn="ctr">
                      <a:solidFill>
                        <a:srgbClr val="999999"/>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53719512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4" name="Title 5"/>
          <p:cNvSpPr>
            <a:spLocks noGrp="1"/>
          </p:cNvSpPr>
          <p:nvPr>
            <p:ph type="title"/>
          </p:nvPr>
        </p:nvSpPr>
        <p:spPr/>
        <p:txBody>
          <a:bodyPr/>
          <a:lstStyle/>
          <a:p>
            <a:r>
              <a:rPr lang="en-US" dirty="0"/>
              <a:t>Important Information</a:t>
            </a:r>
          </a:p>
        </p:txBody>
      </p:sp>
      <p:sp>
        <p:nvSpPr>
          <p:cNvPr id="7" name="Content Placeholder 7"/>
          <p:cNvSpPr>
            <a:spLocks noGrp="1"/>
          </p:cNvSpPr>
          <p:nvPr>
            <p:ph idx="1"/>
          </p:nvPr>
        </p:nvSpPr>
        <p:spPr>
          <a:xfrm>
            <a:off x="317115" y="778387"/>
            <a:ext cx="8188710" cy="4808538"/>
          </a:xfrm>
        </p:spPr>
        <p:txBody>
          <a:bodyPr/>
          <a:lstStyle/>
          <a:p>
            <a:pPr>
              <a:spcBef>
                <a:spcPts val="0"/>
              </a:spcBef>
              <a:spcAft>
                <a:spcPts val="800"/>
              </a:spcAft>
            </a:pPr>
            <a:r>
              <a:rPr lang="en-US" dirty="0">
                <a:effectLst/>
                <a:ea typeface="Arial" panose="020B0604020202020204" pitchFamily="34" charset="0"/>
              </a:rPr>
              <a:t>Unless otherwise expressly disclosed to you in writing, the information provided in this material is for educational purposes only.  Any viewpoints expressed by Fidelity are not intended to be used as a primary basis for your investment decisions and are based on facts and circumstances at the point in time they are made and are not particular to you.  Accordingly, nothing in this material constitutes impartial investment advice or advice in a fiduciary capacity, as defined or under the Employee Retirement Income Security Act of 1974 or the Internal Revenue Code of 1986, both as amended.  Fidelity and its representatives may have a conflict of interest in the products or services mentioned in this material because they have a financial interest in the products or services and may receive compensation, directly or indirectly, in connection with the management, distribution, and/or servicing of these products or services, including Fidelity funds, certain third-party funds and products, and certain investment services. Before making any investment decisions, you should take into account all of the particular facts and circumstances of your or your client’s individual situation and reach out to an investment professional, if applicable.</a:t>
            </a:r>
            <a:r>
              <a:rPr lang="en-US" dirty="0">
                <a:solidFill>
                  <a:srgbClr val="000000"/>
                </a:solidFill>
                <a:effectLst/>
                <a:ea typeface="Arial" panose="020B0604020202020204" pitchFamily="34" charset="0"/>
              </a:rPr>
              <a:t> </a:t>
            </a:r>
            <a:endParaRPr lang="en-US" dirty="0">
              <a:effectLst/>
              <a:ea typeface="Arial" panose="020B0604020202020204" pitchFamily="34" charset="0"/>
            </a:endParaRPr>
          </a:p>
          <a:p>
            <a:pPr>
              <a:spcBef>
                <a:spcPts val="0"/>
              </a:spcBef>
              <a:spcAft>
                <a:spcPts val="800"/>
              </a:spcAft>
            </a:pPr>
            <a:r>
              <a:rPr lang="en-US" dirty="0">
                <a:solidFill>
                  <a:schemeClr val="tx1"/>
                </a:solidFill>
              </a:rPr>
              <a:t>Not FDIC Insured. May Lose Value. No Bank Guarantee.</a:t>
            </a:r>
          </a:p>
          <a:p>
            <a:pPr>
              <a:spcBef>
                <a:spcPts val="0"/>
              </a:spcBef>
              <a:spcAft>
                <a:spcPts val="800"/>
              </a:spcAft>
            </a:pPr>
            <a:r>
              <a:rPr lang="en-US" dirty="0">
                <a:solidFill>
                  <a:schemeClr val="tx1"/>
                </a:solidFill>
              </a:rPr>
              <a:t>Not NCUA or NCUSIF insured. May lose value. No credit union guarantee.</a:t>
            </a:r>
          </a:p>
          <a:p>
            <a:pPr>
              <a:spcBef>
                <a:spcPts val="0"/>
              </a:spcBef>
              <a:spcAft>
                <a:spcPts val="800"/>
              </a:spcAft>
            </a:pPr>
            <a:r>
              <a:rPr lang="en-US" dirty="0">
                <a:solidFill>
                  <a:schemeClr val="tx1"/>
                </a:solidFill>
              </a:rPr>
              <a:t>© 2026 Morningstar, Inc. All rights reserved. The information contained herein: (1) is proprietary to Morningstar and/or its affiliates; (2) may not be copied or distributed; (3) is not warranted to be accurate, complete, or timely. Neither Morningstar nor its content providers are responsible for any damages or losses arising from any use of this information. Morningstar is a registered trademark of Morningstar, Inc., and is not affiliated with Fidelity Investments. Each Morningstar Average reflects the performance (excluding sales charges) of funds with similar objectives.</a:t>
            </a:r>
          </a:p>
          <a:p>
            <a:pPr>
              <a:spcBef>
                <a:spcPts val="0"/>
              </a:spcBef>
              <a:spcAft>
                <a:spcPts val="800"/>
              </a:spcAft>
            </a:pPr>
            <a:r>
              <a:rPr lang="en-US" dirty="0">
                <a:solidFill>
                  <a:schemeClr val="tx1"/>
                </a:solidFill>
              </a:rPr>
              <a:t>Fidelity does not review the Morningstar data. For mutual fund performance information, you should check the fund’s current prospectus for the most up-to-date information concerning applicable loads, fees, and expenses.</a:t>
            </a:r>
          </a:p>
          <a:p>
            <a:pPr>
              <a:spcBef>
                <a:spcPts val="0"/>
              </a:spcBef>
              <a:spcAft>
                <a:spcPts val="800"/>
              </a:spcAft>
            </a:pPr>
            <a:r>
              <a:rPr lang="en-US" dirty="0"/>
              <a:t>The Chartered Financial Analyst (CFA®) designation is offered by the CFA Institute. To obtain the CFA charter, candidates must pass three exams demonstrating their competence, integrity, and extensive knowledge in accounting, ethical and professional standards, economics, portfolio management, and security analysis, and must also have at least 4,000 hours of qualifying work experience completed in a minimum of 36 months, among other requirements. CFA is a trademark owned by CFA Institute.</a:t>
            </a:r>
          </a:p>
          <a:p>
            <a:pPr>
              <a:spcBef>
                <a:spcPts val="0"/>
              </a:spcBef>
              <a:spcAft>
                <a:spcPts val="800"/>
              </a:spcAft>
            </a:pPr>
            <a:r>
              <a:rPr lang="en-US" dirty="0">
                <a:solidFill>
                  <a:schemeClr val="tx1"/>
                </a:solidFill>
              </a:rPr>
              <a:t>Third-party trademarks and service marks are the property of their respective owners. All other trademarks and service marks are the property of FMR LLC or an affiliated company.</a:t>
            </a:r>
          </a:p>
          <a:p>
            <a:pPr>
              <a:lnSpc>
                <a:spcPct val="107000"/>
              </a:lnSpc>
              <a:spcBef>
                <a:spcPts val="800"/>
              </a:spcBef>
              <a:spcAft>
                <a:spcPts val="0"/>
              </a:spcAft>
            </a:pPr>
            <a:r>
              <a:rPr lang="en-US" b="1" dirty="0"/>
              <a:t>Before investing, have your client consider the funds’ investment objectives, risks, charges, and expenses. Contact Fidelity for a prospectus or a summary prospectus, if available, containing this information. Have your client read it carefully.</a:t>
            </a:r>
            <a:endParaRPr lang="en-US" sz="900" b="1" dirty="0">
              <a:solidFill>
                <a:schemeClr val="tx1"/>
              </a:solidFill>
            </a:endParaRPr>
          </a:p>
          <a:p>
            <a:pPr marR="0">
              <a:spcBef>
                <a:spcPts val="800"/>
              </a:spcBef>
              <a:spcAft>
                <a:spcPts val="0"/>
              </a:spcAft>
            </a:pPr>
            <a:r>
              <a:rPr lang="en-US" dirty="0"/>
              <a:t>Fidelity Investments</a:t>
            </a:r>
            <a:r>
              <a:rPr lang="en-US" baseline="30000" dirty="0"/>
              <a:t>®</a:t>
            </a:r>
            <a:r>
              <a:rPr lang="en-US" dirty="0"/>
              <a:t> provides investment products through Fidelity Distributors Company LLC or Fidelity Brokerage Services LLC, Member NYSE, SIPC.</a:t>
            </a:r>
          </a:p>
          <a:p>
            <a:pPr marR="0">
              <a:spcBef>
                <a:spcPts val="0"/>
              </a:spcBef>
              <a:spcAft>
                <a:spcPts val="0"/>
              </a:spcAft>
            </a:pPr>
            <a:endParaRPr lang="en-US" dirty="0"/>
          </a:p>
          <a:p>
            <a:pPr>
              <a:lnSpc>
                <a:spcPct val="0"/>
              </a:lnSpc>
              <a:spcBef>
                <a:spcPts val="0"/>
              </a:spcBef>
              <a:spcAft>
                <a:spcPts val="0"/>
              </a:spcAft>
            </a:pPr>
            <a:endParaRPr lang="en-US" dirty="0"/>
          </a:p>
          <a:p>
            <a:pPr>
              <a:lnSpc>
                <a:spcPct val="107000"/>
              </a:lnSpc>
              <a:spcBef>
                <a:spcPts val="0"/>
              </a:spcBef>
              <a:spcAft>
                <a:spcPts val="0"/>
              </a:spcAft>
            </a:pPr>
            <a:r>
              <a:rPr lang="en-US" dirty="0"/>
              <a:t>1247484.2.0</a:t>
            </a:r>
          </a:p>
          <a:p>
            <a:pPr>
              <a:lnSpc>
                <a:spcPct val="107000"/>
              </a:lnSpc>
              <a:spcBef>
                <a:spcPts val="0"/>
              </a:spcBef>
              <a:spcAft>
                <a:spcPts val="0"/>
              </a:spcAft>
            </a:pPr>
            <a:r>
              <a:rPr lang="en-US" dirty="0"/>
              <a:t>1.9922400.101</a:t>
            </a:r>
          </a:p>
          <a:p>
            <a:pPr marR="0">
              <a:lnSpc>
                <a:spcPct val="107000"/>
              </a:lnSpc>
              <a:spcBef>
                <a:spcPts val="800"/>
              </a:spcBef>
              <a:spcAft>
                <a:spcPts val="0"/>
              </a:spcAft>
            </a:pPr>
            <a:endParaRPr lang="en-US" dirty="0"/>
          </a:p>
          <a:p>
            <a:pPr>
              <a:spcBef>
                <a:spcPts val="0"/>
              </a:spcBef>
              <a:spcAft>
                <a:spcPts val="800"/>
              </a:spcAft>
            </a:pPr>
            <a:endParaRPr lang="en-US" dirty="0">
              <a:solidFill>
                <a:schemeClr val="tx1"/>
              </a:solidFill>
            </a:endParaRPr>
          </a:p>
          <a:p>
            <a:pPr>
              <a:spcBef>
                <a:spcPts val="0"/>
              </a:spcBef>
              <a:spcAft>
                <a:spcPts val="800"/>
              </a:spcAft>
            </a:pPr>
            <a:endParaRPr lang="en-US" dirty="0">
              <a:solidFill>
                <a:schemeClr val="tx1"/>
              </a:solidFill>
            </a:endParaRPr>
          </a:p>
        </p:txBody>
      </p:sp>
      <p:sp>
        <p:nvSpPr>
          <p:cNvPr id="8" name="Slide Number Placeholder 1"/>
          <p:cNvSpPr>
            <a:spLocks noGrp="1"/>
          </p:cNvSpPr>
          <p:nvPr>
            <p:ph type="sldNum" sz="quarter" idx="14"/>
          </p:nvPr>
        </p:nvSpPr>
        <p:spPr/>
        <p:txBody>
          <a:bodyPr/>
          <a:lstStyle/>
          <a:p>
            <a:fld id="{E6474CC2-1230-4213-AD1A-4B2FEEABA7A1}" type="slidenum">
              <a:rPr lang="en-US" smtClean="0"/>
              <a:pPr/>
              <a:t>45</a:t>
            </a:fld>
            <a:endParaRPr lang="en-US" dirty="0"/>
          </a:p>
        </p:txBody>
      </p:sp>
      <p:sp>
        <p:nvSpPr>
          <p:cNvPr id="6" name="Footer Placeholder 5">
            <a:extLst>
              <a:ext uri="{FF2B5EF4-FFF2-40B4-BE49-F238E27FC236}">
                <a16:creationId xmlns:a16="http://schemas.microsoft.com/office/drawing/2014/main" id="{36C8729A-ED19-45E9-BC81-D70A8A5DA6CC}"/>
              </a:ext>
            </a:extLst>
          </p:cNvPr>
          <p:cNvSpPr>
            <a:spLocks noGrp="1"/>
          </p:cNvSpPr>
          <p:nvPr>
            <p:ph type="ftr" sz="quarter" idx="17"/>
          </p:nvPr>
        </p:nvSpPr>
        <p:spPr>
          <a:xfrm>
            <a:off x="320040" y="6508597"/>
            <a:ext cx="3931920" cy="173736"/>
          </a:xfrm>
        </p:spPr>
        <p:txBody>
          <a:bodyPr/>
          <a:lstStyle/>
          <a:p>
            <a:r>
              <a:rPr lang="en-US" dirty="0"/>
              <a:t>For institutional use only.</a:t>
            </a:r>
          </a:p>
        </p:txBody>
      </p:sp>
    </p:spTree>
    <p:extLst>
      <p:ext uri="{BB962C8B-B14F-4D97-AF65-F5344CB8AC3E}">
        <p14:creationId xmlns:p14="http://schemas.microsoft.com/office/powerpoint/2010/main" val="35614293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ctrTitle"/>
          </p:nvPr>
        </p:nvSpPr>
        <p:spPr/>
        <p:txBody>
          <a:bodyPr/>
          <a:lstStyle/>
          <a:p>
            <a:r>
              <a:rPr lang="en-US" dirty="0"/>
              <a:t>Investment Philosophy and Process</a:t>
            </a:r>
          </a:p>
        </p:txBody>
      </p:sp>
      <p:sp>
        <p:nvSpPr>
          <p:cNvPr id="2" name="Footer Placeholder 1"/>
          <p:cNvSpPr>
            <a:spLocks noGrp="1"/>
          </p:cNvSpPr>
          <p:nvPr>
            <p:ph type="ftr" sz="quarter" idx="13"/>
          </p:nvPr>
        </p:nvSpPr>
        <p:spPr/>
        <p:txBody>
          <a:bodyPr/>
          <a:lstStyle/>
          <a:p>
            <a:r>
              <a:rPr lang="en-US"/>
              <a:t>For institutional use only.</a:t>
            </a:r>
            <a:endParaRPr lang="en-US" dirty="0"/>
          </a:p>
        </p:txBody>
      </p:sp>
    </p:spTree>
    <p:extLst>
      <p:ext uri="{BB962C8B-B14F-4D97-AF65-F5344CB8AC3E}">
        <p14:creationId xmlns:p14="http://schemas.microsoft.com/office/powerpoint/2010/main" val="12561167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dirty="0"/>
              <a:t>Investment Philosophy</a:t>
            </a:r>
            <a:br>
              <a:rPr lang="en-US" dirty="0"/>
            </a:br>
            <a:endParaRPr lang="en-US" dirty="0"/>
          </a:p>
        </p:txBody>
      </p:sp>
      <p:sp>
        <p:nvSpPr>
          <p:cNvPr id="5" name="Slide Number Placeholder 4"/>
          <p:cNvSpPr>
            <a:spLocks noGrp="1"/>
          </p:cNvSpPr>
          <p:nvPr>
            <p:ph type="sldNum" sz="quarter" idx="14"/>
          </p:nvPr>
        </p:nvSpPr>
        <p:spPr/>
        <p:txBody>
          <a:bodyPr/>
          <a:lstStyle/>
          <a:p>
            <a:fld id="{E6474CC2-1230-4213-AD1A-4B2FEEABA7A1}" type="slidenum">
              <a:rPr lang="en-US" smtClean="0"/>
              <a:pPr/>
              <a:t>6</a:t>
            </a:fld>
            <a:endParaRPr lang="en-US" dirty="0"/>
          </a:p>
        </p:txBody>
      </p:sp>
      <p:sp>
        <p:nvSpPr>
          <p:cNvPr id="3" name="Footer Placeholder 2"/>
          <p:cNvSpPr>
            <a:spLocks noGrp="1"/>
          </p:cNvSpPr>
          <p:nvPr>
            <p:ph type="ftr" sz="quarter" idx="17"/>
          </p:nvPr>
        </p:nvSpPr>
        <p:spPr>
          <a:xfrm>
            <a:off x="320675" y="6508750"/>
            <a:ext cx="3930650" cy="173038"/>
          </a:xfrm>
        </p:spPr>
        <p:txBody>
          <a:bodyPr/>
          <a:lstStyle/>
          <a:p>
            <a:r>
              <a:rPr lang="en-US"/>
              <a:t>For institutional use only.</a:t>
            </a:r>
            <a:endParaRPr lang="en-US" dirty="0"/>
          </a:p>
        </p:txBody>
      </p:sp>
      <p:sp>
        <p:nvSpPr>
          <p:cNvPr id="7" name="Text Box 1347"/>
          <p:cNvSpPr txBox="1">
            <a:spLocks noChangeArrowheads="1"/>
          </p:cNvSpPr>
          <p:nvPr/>
        </p:nvSpPr>
        <p:spPr bwMode="auto">
          <a:xfrm>
            <a:off x="320040" y="6207827"/>
            <a:ext cx="6659562" cy="377026"/>
          </a:xfrm>
          <a:prstGeom prst="rect">
            <a:avLst/>
          </a:prstGeom>
          <a:noFill/>
          <a:ln w="9525" algn="ctr">
            <a:noFill/>
            <a:miter lim="800000"/>
            <a:headEnd/>
            <a:tailEnd/>
          </a:ln>
        </p:spPr>
        <p:txBody>
          <a:bodyPr wrap="square" anchor="b" anchorCtr="0">
            <a:spAutoFit/>
          </a:bodyPr>
          <a:lstStyle/>
          <a:p>
            <a:pPr fontAlgn="base">
              <a:spcBef>
                <a:spcPts val="300"/>
              </a:spcBef>
              <a:spcAft>
                <a:spcPct val="0"/>
              </a:spcAft>
            </a:pPr>
            <a:r>
              <a:rPr lang="en-US" sz="800" dirty="0">
                <a:ea typeface="ＭＳ Ｐゴシック"/>
              </a:rPr>
              <a:t>See the Glossary at the end of this presentation for more information on any terms.</a:t>
            </a:r>
          </a:p>
          <a:p>
            <a:pPr fontAlgn="base">
              <a:spcBef>
                <a:spcPts val="300"/>
              </a:spcBef>
              <a:spcAft>
                <a:spcPct val="0"/>
              </a:spcAft>
            </a:pPr>
            <a:r>
              <a:rPr lang="en-US" sz="800" dirty="0">
                <a:ea typeface="ＭＳ Ｐゴシック"/>
              </a:rPr>
              <a:t>Source: Fidelity Investments.</a:t>
            </a:r>
          </a:p>
        </p:txBody>
      </p:sp>
      <p:cxnSp>
        <p:nvCxnSpPr>
          <p:cNvPr id="22" name="Straight Connector 21"/>
          <p:cNvCxnSpPr/>
          <p:nvPr/>
        </p:nvCxnSpPr>
        <p:spPr bwMode="auto">
          <a:xfrm>
            <a:off x="407272" y="4391569"/>
            <a:ext cx="6509625" cy="0"/>
          </a:xfrm>
          <a:prstGeom prst="line">
            <a:avLst/>
          </a:prstGeom>
          <a:solidFill>
            <a:schemeClr val="hlink"/>
          </a:solidFill>
          <a:ln w="9525" cap="flat" cmpd="sng" algn="ctr">
            <a:solidFill>
              <a:schemeClr val="bg1">
                <a:lumMod val="85000"/>
              </a:schemeClr>
            </a:solidFill>
            <a:prstDash val="solid"/>
            <a:round/>
            <a:headEnd type="none" w="med" len="med"/>
            <a:tailEnd type="none" w="med" len="med"/>
          </a:ln>
          <a:effectLst/>
        </p:spPr>
      </p:cxnSp>
      <p:sp>
        <p:nvSpPr>
          <p:cNvPr id="23" name="TextBox 22"/>
          <p:cNvSpPr txBox="1"/>
          <p:nvPr/>
        </p:nvSpPr>
        <p:spPr>
          <a:xfrm>
            <a:off x="830408" y="1834587"/>
            <a:ext cx="6149194" cy="276987"/>
          </a:xfrm>
          <a:prstGeom prst="rect">
            <a:avLst/>
          </a:prstGeom>
          <a:noFill/>
        </p:spPr>
        <p:txBody>
          <a:bodyPr wrap="square" lIns="91429" tIns="45714" rIns="91429" bIns="45714" rtlCol="0">
            <a:spAutoFit/>
          </a:bodyPr>
          <a:lstStyle/>
          <a:p>
            <a:pPr marL="0" lvl="1" fontAlgn="base">
              <a:spcBef>
                <a:spcPct val="0"/>
              </a:spcBef>
              <a:spcAft>
                <a:spcPct val="0"/>
              </a:spcAft>
            </a:pPr>
            <a:r>
              <a:rPr lang="en-US" sz="1200" dirty="0">
                <a:solidFill>
                  <a:srgbClr val="7A9A3D"/>
                </a:solidFill>
                <a:ea typeface="ＭＳ Ｐゴシック"/>
              </a:rPr>
              <a:t>Stock prices are driven by changes in earnings and yield expectations.</a:t>
            </a:r>
          </a:p>
        </p:txBody>
      </p:sp>
      <p:sp>
        <p:nvSpPr>
          <p:cNvPr id="24" name="TextBox 23"/>
          <p:cNvSpPr txBox="1"/>
          <p:nvPr/>
        </p:nvSpPr>
        <p:spPr>
          <a:xfrm>
            <a:off x="830407" y="2542413"/>
            <a:ext cx="6082871" cy="276987"/>
          </a:xfrm>
          <a:prstGeom prst="rect">
            <a:avLst/>
          </a:prstGeom>
          <a:noFill/>
        </p:spPr>
        <p:txBody>
          <a:bodyPr wrap="square" lIns="91429" tIns="45714" rIns="91429" bIns="45714" rtlCol="0">
            <a:spAutoFit/>
          </a:bodyPr>
          <a:lstStyle/>
          <a:p>
            <a:pPr marL="0" lvl="1" fontAlgn="base">
              <a:spcBef>
                <a:spcPct val="0"/>
              </a:spcBef>
              <a:spcAft>
                <a:spcPct val="0"/>
              </a:spcAft>
            </a:pPr>
            <a:r>
              <a:rPr lang="en-US" sz="1200" dirty="0">
                <a:solidFill>
                  <a:srgbClr val="298FC2"/>
                </a:solidFill>
                <a:ea typeface="ＭＳ Ｐゴシック"/>
              </a:rPr>
              <a:t>The accuracy of earnings estimates deteriorates as time horizons extend.</a:t>
            </a:r>
          </a:p>
        </p:txBody>
      </p:sp>
      <p:sp>
        <p:nvSpPr>
          <p:cNvPr id="25" name="TextBox 24"/>
          <p:cNvSpPr txBox="1"/>
          <p:nvPr/>
        </p:nvSpPr>
        <p:spPr>
          <a:xfrm>
            <a:off x="830409" y="3124200"/>
            <a:ext cx="6123050" cy="461653"/>
          </a:xfrm>
          <a:prstGeom prst="rect">
            <a:avLst/>
          </a:prstGeom>
          <a:noFill/>
        </p:spPr>
        <p:txBody>
          <a:bodyPr wrap="square" lIns="91429" tIns="45714" rIns="91429" bIns="45714" rtlCol="0">
            <a:spAutoFit/>
          </a:bodyPr>
          <a:lstStyle/>
          <a:p>
            <a:pPr marL="0" lvl="1" fontAlgn="base">
              <a:spcBef>
                <a:spcPct val="0"/>
              </a:spcBef>
              <a:spcAft>
                <a:spcPct val="0"/>
              </a:spcAft>
            </a:pPr>
            <a:r>
              <a:rPr lang="en-US" sz="1200" dirty="0">
                <a:solidFill>
                  <a:srgbClr val="004F6B"/>
                </a:solidFill>
                <a:ea typeface="ＭＳ Ｐゴシック"/>
              </a:rPr>
              <a:t>An increasingly short-term focused market causes securities to become mispriced relative to their true long-term value.</a:t>
            </a:r>
          </a:p>
        </p:txBody>
      </p:sp>
      <p:sp>
        <p:nvSpPr>
          <p:cNvPr id="26" name="TextBox 25"/>
          <p:cNvSpPr txBox="1"/>
          <p:nvPr/>
        </p:nvSpPr>
        <p:spPr>
          <a:xfrm>
            <a:off x="830407" y="3910502"/>
            <a:ext cx="6058993" cy="276987"/>
          </a:xfrm>
          <a:prstGeom prst="rect">
            <a:avLst/>
          </a:prstGeom>
          <a:noFill/>
        </p:spPr>
        <p:txBody>
          <a:bodyPr wrap="square" lIns="91429" tIns="45714" rIns="91429" bIns="45714" rtlCol="0">
            <a:spAutoFit/>
          </a:bodyPr>
          <a:lstStyle/>
          <a:p>
            <a:pPr marL="0" lvl="1" fontAlgn="base">
              <a:spcBef>
                <a:spcPct val="0"/>
              </a:spcBef>
              <a:spcAft>
                <a:spcPct val="0"/>
              </a:spcAft>
            </a:pPr>
            <a:r>
              <a:rPr lang="en-US" sz="1200" dirty="0">
                <a:solidFill>
                  <a:srgbClr val="768692"/>
                </a:solidFill>
                <a:ea typeface="ＭＳ Ｐゴシック"/>
              </a:rPr>
              <a:t>In-depth research combined with investment patience can capture this inefficiency.</a:t>
            </a:r>
          </a:p>
        </p:txBody>
      </p:sp>
      <p:sp>
        <p:nvSpPr>
          <p:cNvPr id="27" name="TextBox 26"/>
          <p:cNvSpPr txBox="1"/>
          <p:nvPr/>
        </p:nvSpPr>
        <p:spPr>
          <a:xfrm>
            <a:off x="444911" y="1838813"/>
            <a:ext cx="268534" cy="268534"/>
          </a:xfrm>
          <a:prstGeom prst="rect">
            <a:avLst/>
          </a:prstGeom>
          <a:noFill/>
          <a:ln w="76200">
            <a:solidFill>
              <a:srgbClr val="EAEAEA"/>
            </a:solidFill>
            <a:miter lim="800000"/>
          </a:ln>
          <a:effectLst/>
        </p:spPr>
        <p:txBody>
          <a:bodyPr wrap="square" lIns="91429" tIns="45714" rIns="91429" bIns="45714" rtlCol="0" anchor="ctr" anchorCtr="0">
            <a:noAutofit/>
          </a:bodyPr>
          <a:lstStyle/>
          <a:p>
            <a:pPr algn="ctr" fontAlgn="base">
              <a:spcBef>
                <a:spcPct val="0"/>
              </a:spcBef>
              <a:spcAft>
                <a:spcPct val="0"/>
              </a:spcAft>
            </a:pPr>
            <a:r>
              <a:rPr lang="en-US" sz="1600" dirty="0">
                <a:solidFill>
                  <a:srgbClr val="7A9A3D"/>
                </a:solidFill>
                <a:ea typeface="ＭＳ Ｐゴシック"/>
                <a:sym typeface="Wingdings"/>
              </a:rPr>
              <a:t></a:t>
            </a:r>
            <a:endParaRPr lang="en-US" sz="1600" dirty="0">
              <a:solidFill>
                <a:srgbClr val="7A9A3D"/>
              </a:solidFill>
              <a:ea typeface="ＭＳ Ｐゴシック"/>
            </a:endParaRPr>
          </a:p>
        </p:txBody>
      </p:sp>
      <p:sp>
        <p:nvSpPr>
          <p:cNvPr id="28" name="TextBox 27"/>
          <p:cNvSpPr txBox="1"/>
          <p:nvPr/>
        </p:nvSpPr>
        <p:spPr>
          <a:xfrm>
            <a:off x="444911" y="2522380"/>
            <a:ext cx="268534" cy="268534"/>
          </a:xfrm>
          <a:prstGeom prst="rect">
            <a:avLst/>
          </a:prstGeom>
          <a:noFill/>
          <a:ln w="76200">
            <a:solidFill>
              <a:srgbClr val="EAEAEA"/>
            </a:solidFill>
            <a:miter lim="800000"/>
          </a:ln>
          <a:effectLst/>
        </p:spPr>
        <p:txBody>
          <a:bodyPr wrap="square" lIns="91429" tIns="45714" rIns="91429" bIns="45714" rtlCol="0" anchor="ctr" anchorCtr="0">
            <a:noAutofit/>
          </a:bodyPr>
          <a:lstStyle/>
          <a:p>
            <a:pPr algn="ctr" fontAlgn="base">
              <a:spcBef>
                <a:spcPct val="0"/>
              </a:spcBef>
              <a:spcAft>
                <a:spcPct val="0"/>
              </a:spcAft>
            </a:pPr>
            <a:r>
              <a:rPr lang="en-US" sz="1600" dirty="0">
                <a:solidFill>
                  <a:srgbClr val="298FC2"/>
                </a:solidFill>
                <a:ea typeface="ＭＳ Ｐゴシック"/>
                <a:sym typeface="Wingdings"/>
              </a:rPr>
              <a:t></a:t>
            </a:r>
            <a:endParaRPr lang="en-US" sz="1600" dirty="0">
              <a:solidFill>
                <a:srgbClr val="298FC2"/>
              </a:solidFill>
              <a:ea typeface="ＭＳ Ｐゴシック"/>
            </a:endParaRPr>
          </a:p>
        </p:txBody>
      </p:sp>
      <p:sp>
        <p:nvSpPr>
          <p:cNvPr id="29" name="TextBox 28"/>
          <p:cNvSpPr txBox="1"/>
          <p:nvPr/>
        </p:nvSpPr>
        <p:spPr>
          <a:xfrm>
            <a:off x="444911" y="3236145"/>
            <a:ext cx="268534" cy="268534"/>
          </a:xfrm>
          <a:prstGeom prst="rect">
            <a:avLst/>
          </a:prstGeom>
          <a:noFill/>
          <a:ln w="76200">
            <a:solidFill>
              <a:srgbClr val="EAEAEA"/>
            </a:solidFill>
            <a:miter lim="800000"/>
          </a:ln>
          <a:effectLst/>
        </p:spPr>
        <p:txBody>
          <a:bodyPr wrap="square" lIns="91429" tIns="45714" rIns="91429" bIns="45714" rtlCol="0" anchor="ctr" anchorCtr="0">
            <a:noAutofit/>
          </a:bodyPr>
          <a:lstStyle/>
          <a:p>
            <a:pPr algn="ctr" fontAlgn="base">
              <a:spcBef>
                <a:spcPct val="0"/>
              </a:spcBef>
              <a:spcAft>
                <a:spcPct val="0"/>
              </a:spcAft>
            </a:pPr>
            <a:r>
              <a:rPr lang="en-US" sz="1600" dirty="0">
                <a:solidFill>
                  <a:srgbClr val="004F6B"/>
                </a:solidFill>
                <a:ea typeface="ＭＳ Ｐゴシック"/>
                <a:sym typeface="Wingdings"/>
              </a:rPr>
              <a:t></a:t>
            </a:r>
            <a:endParaRPr lang="en-US" sz="1600" dirty="0">
              <a:solidFill>
                <a:srgbClr val="004F6B"/>
              </a:solidFill>
              <a:ea typeface="ＭＳ Ｐゴシック"/>
            </a:endParaRPr>
          </a:p>
        </p:txBody>
      </p:sp>
      <p:sp>
        <p:nvSpPr>
          <p:cNvPr id="30" name="TextBox 29"/>
          <p:cNvSpPr txBox="1"/>
          <p:nvPr/>
        </p:nvSpPr>
        <p:spPr>
          <a:xfrm>
            <a:off x="444911" y="3913055"/>
            <a:ext cx="268534" cy="268534"/>
          </a:xfrm>
          <a:prstGeom prst="rect">
            <a:avLst/>
          </a:prstGeom>
          <a:noFill/>
          <a:ln w="76200">
            <a:solidFill>
              <a:srgbClr val="EAEAEA"/>
            </a:solidFill>
            <a:miter lim="800000"/>
          </a:ln>
          <a:effectLst/>
        </p:spPr>
        <p:txBody>
          <a:bodyPr wrap="square" lIns="91429" tIns="45714" rIns="91429" bIns="45714" rtlCol="0" anchor="ctr" anchorCtr="0">
            <a:noAutofit/>
          </a:bodyPr>
          <a:lstStyle/>
          <a:p>
            <a:pPr algn="ctr" fontAlgn="base">
              <a:spcBef>
                <a:spcPct val="0"/>
              </a:spcBef>
              <a:spcAft>
                <a:spcPct val="0"/>
              </a:spcAft>
            </a:pPr>
            <a:r>
              <a:rPr lang="en-US" sz="1600" dirty="0">
                <a:solidFill>
                  <a:srgbClr val="768692"/>
                </a:solidFill>
                <a:ea typeface="ＭＳ Ｐゴシック"/>
                <a:sym typeface="Wingdings"/>
              </a:rPr>
              <a:t></a:t>
            </a:r>
            <a:endParaRPr lang="en-US" sz="1600" dirty="0">
              <a:solidFill>
                <a:srgbClr val="768692"/>
              </a:solidFill>
              <a:ea typeface="ＭＳ Ｐゴシック"/>
            </a:endParaRPr>
          </a:p>
        </p:txBody>
      </p:sp>
      <p:cxnSp>
        <p:nvCxnSpPr>
          <p:cNvPr id="31" name="Straight Connector 30"/>
          <p:cNvCxnSpPr/>
          <p:nvPr/>
        </p:nvCxnSpPr>
        <p:spPr bwMode="auto">
          <a:xfrm>
            <a:off x="407272" y="2318949"/>
            <a:ext cx="6509625" cy="0"/>
          </a:xfrm>
          <a:prstGeom prst="line">
            <a:avLst/>
          </a:prstGeom>
          <a:solidFill>
            <a:schemeClr val="hlink"/>
          </a:solidFill>
          <a:ln w="9525" cap="flat" cmpd="sng" algn="ctr">
            <a:solidFill>
              <a:schemeClr val="bg1">
                <a:lumMod val="85000"/>
              </a:schemeClr>
            </a:solidFill>
            <a:prstDash val="sysDot"/>
            <a:round/>
            <a:headEnd type="none" w="med" len="med"/>
            <a:tailEnd type="none" w="med" len="med"/>
          </a:ln>
          <a:effectLst/>
        </p:spPr>
      </p:cxnSp>
      <p:cxnSp>
        <p:nvCxnSpPr>
          <p:cNvPr id="32" name="Straight Connector 31"/>
          <p:cNvCxnSpPr/>
          <p:nvPr/>
        </p:nvCxnSpPr>
        <p:spPr bwMode="auto">
          <a:xfrm>
            <a:off x="407272" y="3009823"/>
            <a:ext cx="6509625" cy="0"/>
          </a:xfrm>
          <a:prstGeom prst="line">
            <a:avLst/>
          </a:prstGeom>
          <a:solidFill>
            <a:schemeClr val="hlink"/>
          </a:solidFill>
          <a:ln w="9525" cap="flat" cmpd="sng" algn="ctr">
            <a:solidFill>
              <a:schemeClr val="bg1">
                <a:lumMod val="85000"/>
              </a:schemeClr>
            </a:solidFill>
            <a:prstDash val="sysDot"/>
            <a:round/>
            <a:headEnd type="none" w="med" len="med"/>
            <a:tailEnd type="none" w="med" len="med"/>
          </a:ln>
          <a:effectLst/>
        </p:spPr>
      </p:cxnSp>
      <p:cxnSp>
        <p:nvCxnSpPr>
          <p:cNvPr id="33" name="Straight Connector 32"/>
          <p:cNvCxnSpPr/>
          <p:nvPr/>
        </p:nvCxnSpPr>
        <p:spPr bwMode="auto">
          <a:xfrm>
            <a:off x="407272" y="3700696"/>
            <a:ext cx="6509625" cy="0"/>
          </a:xfrm>
          <a:prstGeom prst="line">
            <a:avLst/>
          </a:prstGeom>
          <a:solidFill>
            <a:schemeClr val="hlink"/>
          </a:solidFill>
          <a:ln w="9525" cap="flat" cmpd="sng" algn="ctr">
            <a:solidFill>
              <a:schemeClr val="bg1">
                <a:lumMod val="85000"/>
              </a:schemeClr>
            </a:solidFill>
            <a:prstDash val="sysDot"/>
            <a:round/>
            <a:headEnd type="none" w="med" len="med"/>
            <a:tailEnd type="none" w="med" len="med"/>
          </a:ln>
          <a:effectLst/>
        </p:spPr>
      </p:cxnSp>
      <p:cxnSp>
        <p:nvCxnSpPr>
          <p:cNvPr id="34" name="Straight Connector 33"/>
          <p:cNvCxnSpPr/>
          <p:nvPr/>
        </p:nvCxnSpPr>
        <p:spPr bwMode="auto">
          <a:xfrm>
            <a:off x="407272" y="1628075"/>
            <a:ext cx="6509625" cy="0"/>
          </a:xfrm>
          <a:prstGeom prst="line">
            <a:avLst/>
          </a:prstGeom>
          <a:solidFill>
            <a:schemeClr val="hlink"/>
          </a:solidFill>
          <a:ln w="9525" cap="flat" cmpd="sng" algn="ctr">
            <a:solidFill>
              <a:schemeClr val="bg1">
                <a:lumMod val="85000"/>
              </a:schemeClr>
            </a:solidFill>
            <a:prstDash val="solid"/>
            <a:round/>
            <a:headEnd type="none" w="med" len="med"/>
            <a:tailEnd type="none" w="med" len="med"/>
          </a:ln>
          <a:effectLst/>
        </p:spPr>
      </p:cxnSp>
    </p:spTree>
    <p:extLst>
      <p:ext uri="{BB962C8B-B14F-4D97-AF65-F5344CB8AC3E}">
        <p14:creationId xmlns:p14="http://schemas.microsoft.com/office/powerpoint/2010/main" val="29806354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4"/>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E6474CC2-1230-4213-AD1A-4B2FEEABA7A1}" type="slidenum">
              <a:rPr kumimoji="0" lang="en-US" sz="800" b="1" i="0" u="none" strike="noStrike" kern="1200" cap="none" spc="0" normalizeH="0" baseline="0" noProof="0" smtClean="0">
                <a:ln>
                  <a:noFill/>
                </a:ln>
                <a:solidFill>
                  <a:srgbClr val="000000"/>
                </a:solidFill>
                <a:effectLst/>
                <a:uLnTx/>
                <a:uFillTx/>
                <a:latin typeface="Arial" charset="0"/>
                <a:ea typeface="ＭＳ Ｐゴシック"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7</a:t>
            </a:fld>
            <a:endParaRPr kumimoji="0" lang="en-US" sz="800" b="1" i="0" u="none" strike="noStrike" kern="1200" cap="none" spc="0" normalizeH="0" baseline="0" noProof="0" dirty="0">
              <a:ln>
                <a:noFill/>
              </a:ln>
              <a:solidFill>
                <a:srgbClr val="000000"/>
              </a:solidFill>
              <a:effectLst/>
              <a:uLnTx/>
              <a:uFillTx/>
              <a:latin typeface="Arial" charset="0"/>
              <a:ea typeface="ＭＳ Ｐゴシック" charset="-128"/>
              <a:cs typeface="+mn-cs"/>
            </a:endParaRPr>
          </a:p>
        </p:txBody>
      </p:sp>
      <p:sp>
        <p:nvSpPr>
          <p:cNvPr id="3" name="Footer Placeholder 2"/>
          <p:cNvSpPr>
            <a:spLocks noGrp="1"/>
          </p:cNvSpPr>
          <p:nvPr>
            <p:ph type="ftr" sz="quarter" idx="17"/>
          </p:nvPr>
        </p:nvSpPr>
        <p:spPr bwMode="auto">
          <a:xfrm>
            <a:off x="320040" y="6508597"/>
            <a:ext cx="3931920" cy="173736"/>
          </a:xfrm>
          <a:prstGeom prst="rect">
            <a:avLst/>
          </a:prstGeom>
          <a:noFill/>
          <a:ln w="9525">
            <a:noFill/>
            <a:miter lim="800000"/>
            <a:headEnd/>
            <a:tailEnd/>
          </a:ln>
          <a:effectLst/>
        </p:spPr>
        <p:txBody>
          <a:bodyPr vert="horz" wrap="square" lIns="91440" tIns="0" rIns="91440" bIns="0" numCol="1" anchor="b" anchorCtr="0" compatLnSpc="1">
            <a:prstTxWarp prst="textNoShape">
              <a:avLst/>
            </a:prstTxWarp>
          </a:bodyPr>
          <a:lstStyle>
            <a:defPPr>
              <a:defRPr lang="en-US"/>
            </a:defPPr>
            <a:lvl1pPr algn="l" rtl="0" eaLnBrk="0" fontAlgn="base" hangingPunct="0">
              <a:spcBef>
                <a:spcPct val="0"/>
              </a:spcBef>
              <a:spcAft>
                <a:spcPct val="0"/>
              </a:spcAft>
              <a:defRPr sz="800" b="0" kern="1200" smtClean="0">
                <a:solidFill>
                  <a:srgbClr val="000000"/>
                </a:solidFill>
                <a:latin typeface="Arial" charset="0"/>
                <a:ea typeface="ＭＳ Ｐゴシック" charset="-128"/>
                <a:cs typeface="+mn-cs"/>
              </a:defRPr>
            </a:lvl1pPr>
            <a:lvl2pPr marL="457200" algn="l" rtl="0" fontAlgn="base">
              <a:spcBef>
                <a:spcPct val="0"/>
              </a:spcBef>
              <a:spcAft>
                <a:spcPct val="0"/>
              </a:spcAft>
              <a:defRPr sz="1200" kern="1200">
                <a:solidFill>
                  <a:schemeClr val="tx1"/>
                </a:solidFill>
                <a:latin typeface="Arial" pitchFamily="34" charset="0"/>
                <a:ea typeface="ＭＳ Ｐゴシック"/>
                <a:cs typeface="ＭＳ Ｐゴシック"/>
              </a:defRPr>
            </a:lvl2pPr>
            <a:lvl3pPr marL="914400" algn="l" rtl="0" fontAlgn="base">
              <a:spcBef>
                <a:spcPct val="0"/>
              </a:spcBef>
              <a:spcAft>
                <a:spcPct val="0"/>
              </a:spcAft>
              <a:defRPr sz="1200" kern="1200">
                <a:solidFill>
                  <a:schemeClr val="tx1"/>
                </a:solidFill>
                <a:latin typeface="Arial" pitchFamily="34" charset="0"/>
                <a:ea typeface="ＭＳ Ｐゴシック"/>
                <a:cs typeface="ＭＳ Ｐゴシック"/>
              </a:defRPr>
            </a:lvl3pPr>
            <a:lvl4pPr marL="1371600" algn="l" rtl="0" fontAlgn="base">
              <a:spcBef>
                <a:spcPct val="0"/>
              </a:spcBef>
              <a:spcAft>
                <a:spcPct val="0"/>
              </a:spcAft>
              <a:defRPr sz="1200" kern="1200">
                <a:solidFill>
                  <a:schemeClr val="tx1"/>
                </a:solidFill>
                <a:latin typeface="Arial" pitchFamily="34" charset="0"/>
                <a:ea typeface="ＭＳ Ｐゴシック"/>
                <a:cs typeface="ＭＳ Ｐゴシック"/>
              </a:defRPr>
            </a:lvl4pPr>
            <a:lvl5pPr marL="1828800" algn="l" rtl="0" fontAlgn="base">
              <a:spcBef>
                <a:spcPct val="0"/>
              </a:spcBef>
              <a:spcAft>
                <a:spcPct val="0"/>
              </a:spcAft>
              <a:defRPr sz="1200" kern="1200">
                <a:solidFill>
                  <a:schemeClr val="tx1"/>
                </a:solidFill>
                <a:latin typeface="Arial" pitchFamily="34" charset="0"/>
                <a:ea typeface="ＭＳ Ｐゴシック"/>
                <a:cs typeface="ＭＳ Ｐゴシック"/>
              </a:defRPr>
            </a:lvl5pPr>
            <a:lvl6pPr marL="2286000" algn="l" defTabSz="914400" rtl="0" eaLnBrk="1" latinLnBrk="0" hangingPunct="1">
              <a:defRPr sz="1200" kern="1200">
                <a:solidFill>
                  <a:schemeClr val="tx1"/>
                </a:solidFill>
                <a:latin typeface="Arial" pitchFamily="34" charset="0"/>
                <a:ea typeface="ＭＳ Ｐゴシック"/>
                <a:cs typeface="ＭＳ Ｐゴシック"/>
              </a:defRPr>
            </a:lvl6pPr>
            <a:lvl7pPr marL="2743200" algn="l" defTabSz="914400" rtl="0" eaLnBrk="1" latinLnBrk="0" hangingPunct="1">
              <a:defRPr sz="1200" kern="1200">
                <a:solidFill>
                  <a:schemeClr val="tx1"/>
                </a:solidFill>
                <a:latin typeface="Arial" pitchFamily="34" charset="0"/>
                <a:ea typeface="ＭＳ Ｐゴシック"/>
                <a:cs typeface="ＭＳ Ｐゴシック"/>
              </a:defRPr>
            </a:lvl7pPr>
            <a:lvl8pPr marL="3200400" algn="l" defTabSz="914400" rtl="0" eaLnBrk="1" latinLnBrk="0" hangingPunct="1">
              <a:defRPr sz="1200" kern="1200">
                <a:solidFill>
                  <a:schemeClr val="tx1"/>
                </a:solidFill>
                <a:latin typeface="Arial" pitchFamily="34" charset="0"/>
                <a:ea typeface="ＭＳ Ｐゴシック"/>
                <a:cs typeface="ＭＳ Ｐゴシック"/>
              </a:defRPr>
            </a:lvl8pPr>
            <a:lvl9pPr marL="3657600" algn="l" defTabSz="914400" rtl="0" eaLnBrk="1" latinLnBrk="0" hangingPunct="1">
              <a:defRPr sz="1200" kern="1200">
                <a:solidFill>
                  <a:schemeClr val="tx1"/>
                </a:solidFill>
                <a:latin typeface="Arial" pitchFamily="34" charset="0"/>
                <a:ea typeface="ＭＳ Ｐゴシック"/>
                <a:cs typeface="ＭＳ Ｐゴシック"/>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lang="en-US"/>
              <a:t>For Institutional use only.</a:t>
            </a:r>
            <a:endParaRPr kumimoji="0" lang="en-US" sz="800" b="0" i="0" u="none" strike="noStrike" kern="1200" cap="none" spc="0" normalizeH="0" baseline="0" noProof="0" dirty="0">
              <a:ln>
                <a:noFill/>
              </a:ln>
              <a:solidFill>
                <a:srgbClr val="000000"/>
              </a:solidFill>
              <a:effectLst/>
              <a:uLnTx/>
              <a:uFillTx/>
              <a:latin typeface="Arial" charset="0"/>
              <a:ea typeface="ＭＳ Ｐゴシック" charset="-128"/>
              <a:cs typeface="+mn-cs"/>
            </a:endParaRPr>
          </a:p>
        </p:txBody>
      </p:sp>
      <p:sp>
        <p:nvSpPr>
          <p:cNvPr id="37" name="Rectangle 99"/>
          <p:cNvSpPr>
            <a:spLocks noChangeArrowheads="1"/>
          </p:cNvSpPr>
          <p:nvPr/>
        </p:nvSpPr>
        <p:spPr bwMode="auto">
          <a:xfrm>
            <a:off x="4651111" y="4354868"/>
            <a:ext cx="1588" cy="244475"/>
          </a:xfrm>
          <a:prstGeom prst="rect">
            <a:avLst/>
          </a:prstGeom>
          <a:noFill/>
          <a:ln w="9525">
            <a:noFill/>
            <a:miter lim="800000"/>
            <a:headEnd/>
            <a:tailEnd/>
          </a:ln>
        </p:spPr>
        <p:txBody>
          <a:bodyPr wrap="none" lIns="0" tIns="0" rIns="0" bIns="0">
            <a:spAutoFit/>
          </a:bodyPr>
          <a:lstStyle/>
          <a:p>
            <a:pPr marL="0" marR="0" lvl="0" indent="0" algn="l" defTabSz="914400" rtl="0" eaLnBrk="1" fontAlgn="base" latinLnBrk="0" hangingPunct="1">
              <a:lnSpc>
                <a:spcPct val="100000"/>
              </a:lnSpc>
              <a:spcBef>
                <a:spcPct val="50000"/>
              </a:spcBef>
              <a:spcAft>
                <a:spcPct val="0"/>
              </a:spcAft>
              <a:buClr>
                <a:srgbClr val="4A7729"/>
              </a:buClr>
              <a:buSzTx/>
              <a:buFont typeface="Wingdings" pitchFamily="2" charset="2"/>
              <a:buNone/>
              <a:tabLst/>
              <a:defRPr/>
            </a:pPr>
            <a:endParaRPr kumimoji="0" lang="en-US" sz="1600" b="0" i="0" u="none" strike="noStrike" kern="1200" cap="none" spc="0" normalizeH="0" baseline="0" noProof="0" dirty="0">
              <a:ln>
                <a:noFill/>
              </a:ln>
              <a:solidFill>
                <a:srgbClr val="000000"/>
              </a:solidFill>
              <a:effectLst/>
              <a:uLnTx/>
              <a:uFillTx/>
              <a:latin typeface="Arial" pitchFamily="34" charset="0"/>
              <a:ea typeface="ＭＳ Ｐゴシック"/>
            </a:endParaRPr>
          </a:p>
        </p:txBody>
      </p:sp>
      <p:sp>
        <p:nvSpPr>
          <p:cNvPr id="38" name="Rectangle 101"/>
          <p:cNvSpPr>
            <a:spLocks noChangeArrowheads="1"/>
          </p:cNvSpPr>
          <p:nvPr/>
        </p:nvSpPr>
        <p:spPr bwMode="auto">
          <a:xfrm>
            <a:off x="4651111" y="4040543"/>
            <a:ext cx="1588" cy="244475"/>
          </a:xfrm>
          <a:prstGeom prst="rect">
            <a:avLst/>
          </a:prstGeom>
          <a:noFill/>
          <a:ln w="9525">
            <a:noFill/>
            <a:miter lim="800000"/>
            <a:headEnd/>
            <a:tailEnd/>
          </a:ln>
        </p:spPr>
        <p:txBody>
          <a:bodyPr wrap="none" lIns="0" tIns="0" rIns="0" bIns="0">
            <a:spAutoFit/>
          </a:bodyPr>
          <a:lstStyle/>
          <a:p>
            <a:pPr marL="0" marR="0" lvl="0" indent="0" algn="l" defTabSz="914400" rtl="0" eaLnBrk="1" fontAlgn="base" latinLnBrk="0" hangingPunct="1">
              <a:lnSpc>
                <a:spcPct val="100000"/>
              </a:lnSpc>
              <a:spcBef>
                <a:spcPct val="50000"/>
              </a:spcBef>
              <a:spcAft>
                <a:spcPct val="0"/>
              </a:spcAft>
              <a:buClr>
                <a:srgbClr val="4A7729"/>
              </a:buClr>
              <a:buSzTx/>
              <a:buFont typeface="Wingdings" pitchFamily="2" charset="2"/>
              <a:buNone/>
              <a:tabLst/>
              <a:defRPr/>
            </a:pPr>
            <a:endParaRPr kumimoji="0" lang="en-US" sz="1600" b="0" i="0" u="none" strike="noStrike" kern="1200" cap="none" spc="0" normalizeH="0" baseline="0" noProof="0" dirty="0">
              <a:ln>
                <a:noFill/>
              </a:ln>
              <a:solidFill>
                <a:srgbClr val="000000"/>
              </a:solidFill>
              <a:effectLst/>
              <a:uLnTx/>
              <a:uFillTx/>
              <a:latin typeface="Arial" pitchFamily="34" charset="0"/>
              <a:ea typeface="ＭＳ Ｐゴシック"/>
            </a:endParaRPr>
          </a:p>
        </p:txBody>
      </p:sp>
      <p:sp>
        <p:nvSpPr>
          <p:cNvPr id="17" name="TextBox 16"/>
          <p:cNvSpPr txBox="1"/>
          <p:nvPr/>
        </p:nvSpPr>
        <p:spPr>
          <a:xfrm>
            <a:off x="2375777" y="3382763"/>
            <a:ext cx="3918918" cy="27699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172934"/>
                </a:solidFill>
                <a:effectLst/>
                <a:uLnTx/>
                <a:uFillTx/>
                <a:latin typeface="Arial" pitchFamily="34" charset="0"/>
                <a:ea typeface="ＭＳ Ｐゴシック"/>
              </a:rPr>
              <a:t>RELATIVE RETURN FROM FORECAST ERRORS</a:t>
            </a:r>
          </a:p>
        </p:txBody>
      </p:sp>
      <p:graphicFrame>
        <p:nvGraphicFramePr>
          <p:cNvPr id="8" name="Chart 7">
            <a:extLst>
              <a:ext uri="{FF2B5EF4-FFF2-40B4-BE49-F238E27FC236}">
                <a16:creationId xmlns:a16="http://schemas.microsoft.com/office/drawing/2014/main" id="{DA59FCA5-2B23-E21B-BFED-C12BBA0C39D4}"/>
              </a:ext>
            </a:extLst>
          </p:cNvPr>
          <p:cNvGraphicFramePr>
            <a:graphicFrameLocks/>
          </p:cNvGraphicFramePr>
          <p:nvPr/>
        </p:nvGraphicFramePr>
        <p:xfrm>
          <a:off x="533400" y="3352573"/>
          <a:ext cx="7671387" cy="2282896"/>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 Box 1347">
            <a:extLst>
              <a:ext uri="{FF2B5EF4-FFF2-40B4-BE49-F238E27FC236}">
                <a16:creationId xmlns:a16="http://schemas.microsoft.com/office/drawing/2014/main" id="{6423B1AC-5756-1A3F-49BA-FD6B591FF8CA}"/>
              </a:ext>
            </a:extLst>
          </p:cNvPr>
          <p:cNvSpPr txBox="1">
            <a:spLocks noChangeArrowheads="1"/>
          </p:cNvSpPr>
          <p:nvPr/>
        </p:nvSpPr>
        <p:spPr bwMode="auto">
          <a:xfrm>
            <a:off x="320040" y="5755853"/>
            <a:ext cx="6690360" cy="823302"/>
          </a:xfrm>
          <a:prstGeom prst="rect">
            <a:avLst/>
          </a:prstGeom>
          <a:noFill/>
          <a:ln w="9525" algn="ctr">
            <a:noFill/>
            <a:miter lim="800000"/>
            <a:headEnd/>
            <a:tailEnd/>
          </a:ln>
        </p:spPr>
        <p:txBody>
          <a:bodyPr wrap="square" anchor="b" anchorCtr="0">
            <a:spAutoFit/>
          </a:bodyPr>
          <a:lstStyle/>
          <a:p>
            <a:pPr marL="0" marR="0" lvl="0" indent="0" algn="l" defTabSz="914400" rtl="0" eaLnBrk="1" fontAlgn="base" latinLnBrk="0" hangingPunct="1">
              <a:lnSpc>
                <a:spcPct val="100000"/>
              </a:lnSpc>
              <a:spcBef>
                <a:spcPts val="300"/>
              </a:spcBef>
              <a:spcAft>
                <a:spcPct val="0"/>
              </a:spcAft>
              <a:buClrTx/>
              <a:buSzTx/>
              <a:buFontTx/>
              <a:buNone/>
              <a:tabLst/>
              <a:defRPr/>
            </a:pPr>
            <a:r>
              <a:rPr kumimoji="0" lang="en-US" sz="800" b="1" i="0" u="none" strike="noStrike" kern="1200" cap="none" spc="0" normalizeH="0" baseline="0" noProof="0" dirty="0">
                <a:ln>
                  <a:noFill/>
                </a:ln>
                <a:solidFill>
                  <a:srgbClr val="000000"/>
                </a:solidFill>
                <a:effectLst/>
                <a:uLnTx/>
                <a:uFillTx/>
                <a:latin typeface="Arial" pitchFamily="34" charset="0"/>
                <a:ea typeface="ＭＳ Ｐゴシック"/>
                <a:cs typeface="+mn-cs"/>
              </a:rPr>
              <a:t>Past performance is no guarantee of future results.</a:t>
            </a:r>
            <a:r>
              <a:rPr kumimoji="0" lang="en-US" sz="800" b="1" i="0" u="none" strike="noStrike" kern="1200" cap="none" spc="0" normalizeH="0" baseline="0" noProof="0" dirty="0">
                <a:ln>
                  <a:noFill/>
                </a:ln>
                <a:solidFill>
                  <a:srgbClr val="000000"/>
                </a:solidFill>
                <a:effectLst/>
                <a:uLnTx/>
                <a:uFillTx/>
                <a:latin typeface="Arial" pitchFamily="34" charset="0"/>
                <a:ea typeface="ＭＳ Ｐゴシック"/>
                <a:cs typeface="Arial" pitchFamily="34" charset="0"/>
              </a:rPr>
              <a:t> </a:t>
            </a: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It is not possible to invest directly in an index. All market indices are unmanaged. Index performance is not meant to represent that of any Fidelity mutual fund.</a:t>
            </a:r>
          </a:p>
          <a:p>
            <a:pPr marL="0" marR="0" lvl="0" indent="0" algn="l" defTabSz="914400" rtl="0" eaLnBrk="1" fontAlgn="base" latinLnBrk="0" hangingPunct="1">
              <a:lnSpc>
                <a:spcPct val="100000"/>
              </a:lnSpc>
              <a:spcBef>
                <a:spcPts val="300"/>
              </a:spcBef>
              <a:spcAft>
                <a:spcPct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Distribution buckets use standardized unexpected earnings. Russell 3000 Index, 1991–2025.</a:t>
            </a:r>
          </a:p>
          <a:p>
            <a:pPr marL="0" marR="0" lvl="0" indent="0" algn="l" defTabSz="914400" rtl="0" eaLnBrk="1" fontAlgn="base" latinLnBrk="0" hangingPunct="1">
              <a:lnSpc>
                <a:spcPct val="100000"/>
              </a:lnSpc>
              <a:spcBef>
                <a:spcPts val="300"/>
              </a:spcBef>
              <a:spcAft>
                <a:spcPct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See the Glossary at the end of this presentation for more information on any terms.</a:t>
            </a:r>
          </a:p>
          <a:p>
            <a:pPr marL="0" marR="0" lvl="0" indent="0" algn="l" defTabSz="914400" rtl="0" eaLnBrk="1" fontAlgn="base" latinLnBrk="0" hangingPunct="1">
              <a:lnSpc>
                <a:spcPct val="100000"/>
              </a:lnSpc>
              <a:spcBef>
                <a:spcPts val="300"/>
              </a:spcBef>
              <a:spcAft>
                <a:spcPct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Source: Fidelity Investments, FactSet. Relative return based on total returns, including price returns and dividends. </a:t>
            </a:r>
          </a:p>
        </p:txBody>
      </p:sp>
      <p:sp>
        <p:nvSpPr>
          <p:cNvPr id="13" name="Title 1">
            <a:extLst>
              <a:ext uri="{FF2B5EF4-FFF2-40B4-BE49-F238E27FC236}">
                <a16:creationId xmlns:a16="http://schemas.microsoft.com/office/drawing/2014/main" id="{189FE979-4704-345A-1166-53415246FE78}"/>
              </a:ext>
            </a:extLst>
          </p:cNvPr>
          <p:cNvSpPr>
            <a:spLocks noGrp="1"/>
          </p:cNvSpPr>
          <p:nvPr>
            <p:ph type="title"/>
          </p:nvPr>
        </p:nvSpPr>
        <p:spPr>
          <a:xfrm>
            <a:off x="317115" y="228600"/>
            <a:ext cx="8188710" cy="838200"/>
          </a:xfrm>
        </p:spPr>
        <p:txBody>
          <a:bodyPr/>
          <a:lstStyle/>
          <a:p>
            <a:r>
              <a:rPr lang="en-US" dirty="0"/>
              <a:t>Investment Philosophy (continued)</a:t>
            </a:r>
            <a:br>
              <a:rPr lang="en-US" dirty="0"/>
            </a:br>
            <a:r>
              <a:rPr lang="en-US" sz="1600" b="1" dirty="0">
                <a:solidFill>
                  <a:srgbClr val="768692"/>
                </a:solidFill>
              </a:rPr>
              <a:t>Why a long-term focus works—earnings accuracy decreases over time</a:t>
            </a:r>
          </a:p>
        </p:txBody>
      </p:sp>
      <p:sp>
        <p:nvSpPr>
          <p:cNvPr id="6" name="Rectangle 1">
            <a:extLst>
              <a:ext uri="{FF2B5EF4-FFF2-40B4-BE49-F238E27FC236}">
                <a16:creationId xmlns:a16="http://schemas.microsoft.com/office/drawing/2014/main" id="{A9F91B0F-E7F7-E89C-5F84-E9FBC90B1F41}"/>
              </a:ext>
            </a:extLst>
          </p:cNvPr>
          <p:cNvSpPr/>
          <p:nvPr/>
        </p:nvSpPr>
        <p:spPr bwMode="auto">
          <a:xfrm rot="301707">
            <a:off x="2028847" y="2151546"/>
            <a:ext cx="5086302" cy="672091"/>
          </a:xfrm>
          <a:custGeom>
            <a:avLst/>
            <a:gdLst>
              <a:gd name="connsiteX0" fmla="*/ 0 w 2773680"/>
              <a:gd name="connsiteY0" fmla="*/ 0 h 800100"/>
              <a:gd name="connsiteX1" fmla="*/ 2773680 w 2773680"/>
              <a:gd name="connsiteY1" fmla="*/ 0 h 800100"/>
              <a:gd name="connsiteX2" fmla="*/ 2773680 w 2773680"/>
              <a:gd name="connsiteY2" fmla="*/ 800100 h 800100"/>
              <a:gd name="connsiteX3" fmla="*/ 0 w 2773680"/>
              <a:gd name="connsiteY3" fmla="*/ 800100 h 800100"/>
              <a:gd name="connsiteX4" fmla="*/ 0 w 2773680"/>
              <a:gd name="connsiteY4" fmla="*/ 0 h 800100"/>
              <a:gd name="connsiteX0" fmla="*/ 0 w 2773680"/>
              <a:gd name="connsiteY0" fmla="*/ 0 h 800100"/>
              <a:gd name="connsiteX1" fmla="*/ 2590800 w 2773680"/>
              <a:gd name="connsiteY1" fmla="*/ 480060 h 800100"/>
              <a:gd name="connsiteX2" fmla="*/ 2773680 w 2773680"/>
              <a:gd name="connsiteY2" fmla="*/ 800100 h 800100"/>
              <a:gd name="connsiteX3" fmla="*/ 0 w 2773680"/>
              <a:gd name="connsiteY3" fmla="*/ 800100 h 800100"/>
              <a:gd name="connsiteX4" fmla="*/ 0 w 2773680"/>
              <a:gd name="connsiteY4" fmla="*/ 0 h 800100"/>
              <a:gd name="connsiteX0" fmla="*/ 0 w 2773680"/>
              <a:gd name="connsiteY0" fmla="*/ 0 h 800100"/>
              <a:gd name="connsiteX1" fmla="*/ 2689860 w 2773680"/>
              <a:gd name="connsiteY1" fmla="*/ 236220 h 800100"/>
              <a:gd name="connsiteX2" fmla="*/ 2773680 w 2773680"/>
              <a:gd name="connsiteY2" fmla="*/ 800100 h 800100"/>
              <a:gd name="connsiteX3" fmla="*/ 0 w 2773680"/>
              <a:gd name="connsiteY3" fmla="*/ 800100 h 800100"/>
              <a:gd name="connsiteX4" fmla="*/ 0 w 2773680"/>
              <a:gd name="connsiteY4" fmla="*/ 0 h 800100"/>
              <a:gd name="connsiteX0" fmla="*/ 0 w 2689860"/>
              <a:gd name="connsiteY0" fmla="*/ 0 h 800100"/>
              <a:gd name="connsiteX1" fmla="*/ 2689860 w 2689860"/>
              <a:gd name="connsiteY1" fmla="*/ 236220 h 800100"/>
              <a:gd name="connsiteX2" fmla="*/ 2613660 w 2689860"/>
              <a:gd name="connsiteY2" fmla="*/ 777240 h 800100"/>
              <a:gd name="connsiteX3" fmla="*/ 0 w 2689860"/>
              <a:gd name="connsiteY3" fmla="*/ 800100 h 800100"/>
              <a:gd name="connsiteX4" fmla="*/ 0 w 2689860"/>
              <a:gd name="connsiteY4" fmla="*/ 0 h 800100"/>
              <a:gd name="connsiteX0" fmla="*/ 0 w 2613660"/>
              <a:gd name="connsiteY0" fmla="*/ 0 h 800100"/>
              <a:gd name="connsiteX1" fmla="*/ 2598420 w 2613660"/>
              <a:gd name="connsiteY1" fmla="*/ 228600 h 800100"/>
              <a:gd name="connsiteX2" fmla="*/ 2613660 w 2613660"/>
              <a:gd name="connsiteY2" fmla="*/ 777240 h 800100"/>
              <a:gd name="connsiteX3" fmla="*/ 0 w 2613660"/>
              <a:gd name="connsiteY3" fmla="*/ 800100 h 800100"/>
              <a:gd name="connsiteX4" fmla="*/ 0 w 2613660"/>
              <a:gd name="connsiteY4" fmla="*/ 0 h 800100"/>
              <a:gd name="connsiteX0" fmla="*/ 0 w 2613660"/>
              <a:gd name="connsiteY0" fmla="*/ 0 h 800100"/>
              <a:gd name="connsiteX1" fmla="*/ 2598420 w 2613660"/>
              <a:gd name="connsiteY1" fmla="*/ 228600 h 800100"/>
              <a:gd name="connsiteX2" fmla="*/ 2613660 w 2613660"/>
              <a:gd name="connsiteY2" fmla="*/ 800100 h 800100"/>
              <a:gd name="connsiteX3" fmla="*/ 0 w 2613660"/>
              <a:gd name="connsiteY3" fmla="*/ 800100 h 800100"/>
              <a:gd name="connsiteX4" fmla="*/ 0 w 2613660"/>
              <a:gd name="connsiteY4" fmla="*/ 0 h 800100"/>
              <a:gd name="connsiteX0" fmla="*/ 0 w 2613660"/>
              <a:gd name="connsiteY0" fmla="*/ 0 h 800100"/>
              <a:gd name="connsiteX1" fmla="*/ 2583275 w 2613660"/>
              <a:gd name="connsiteY1" fmla="*/ 358977 h 800100"/>
              <a:gd name="connsiteX2" fmla="*/ 2613660 w 2613660"/>
              <a:gd name="connsiteY2" fmla="*/ 800100 h 800100"/>
              <a:gd name="connsiteX3" fmla="*/ 0 w 2613660"/>
              <a:gd name="connsiteY3" fmla="*/ 800100 h 800100"/>
              <a:gd name="connsiteX4" fmla="*/ 0 w 2613660"/>
              <a:gd name="connsiteY4" fmla="*/ 0 h 800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3660" h="800100">
                <a:moveTo>
                  <a:pt x="0" y="0"/>
                </a:moveTo>
                <a:lnTo>
                  <a:pt x="2583275" y="358977"/>
                </a:lnTo>
                <a:lnTo>
                  <a:pt x="2613660" y="800100"/>
                </a:lnTo>
                <a:lnTo>
                  <a:pt x="0" y="800100"/>
                </a:lnTo>
                <a:lnTo>
                  <a:pt x="0" y="0"/>
                </a:lnTo>
                <a:close/>
              </a:path>
            </a:pathLst>
          </a:custGeom>
          <a:gradFill>
            <a:gsLst>
              <a:gs pos="0">
                <a:srgbClr val="A9D1E6"/>
              </a:gs>
              <a:gs pos="100000">
                <a:schemeClr val="bg1"/>
              </a:gs>
            </a:gsLst>
            <a:lin ang="5400000" scaled="0"/>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srgbClr val="000000"/>
              </a:solidFill>
              <a:effectLst/>
              <a:uLnTx/>
              <a:uFillTx/>
              <a:latin typeface="Arial" pitchFamily="34" charset="0"/>
              <a:ea typeface="ＭＳ Ｐゴシック" charset="-128"/>
            </a:endParaRPr>
          </a:p>
        </p:txBody>
      </p:sp>
      <p:graphicFrame>
        <p:nvGraphicFramePr>
          <p:cNvPr id="7" name="Chart 6">
            <a:extLst>
              <a:ext uri="{FF2B5EF4-FFF2-40B4-BE49-F238E27FC236}">
                <a16:creationId xmlns:a16="http://schemas.microsoft.com/office/drawing/2014/main" id="{DD4C3D15-22C3-3B0C-58AA-B08876513CDE}"/>
              </a:ext>
            </a:extLst>
          </p:cNvPr>
          <p:cNvGraphicFramePr>
            <a:graphicFrameLocks/>
          </p:cNvGraphicFramePr>
          <p:nvPr/>
        </p:nvGraphicFramePr>
        <p:xfrm>
          <a:off x="-152400" y="1203625"/>
          <a:ext cx="8229600" cy="2364362"/>
        </p:xfrm>
        <a:graphic>
          <a:graphicData uri="http://schemas.openxmlformats.org/drawingml/2006/chart">
            <c:chart xmlns:c="http://schemas.openxmlformats.org/drawingml/2006/chart" xmlns:r="http://schemas.openxmlformats.org/officeDocument/2006/relationships" r:id="rId4"/>
          </a:graphicData>
        </a:graphic>
      </p:graphicFrame>
      <p:sp>
        <p:nvSpPr>
          <p:cNvPr id="11" name="TextBox 10">
            <a:extLst>
              <a:ext uri="{FF2B5EF4-FFF2-40B4-BE49-F238E27FC236}">
                <a16:creationId xmlns:a16="http://schemas.microsoft.com/office/drawing/2014/main" id="{95908C26-7A80-12F5-172E-6A739EEB83AC}"/>
              </a:ext>
            </a:extLst>
          </p:cNvPr>
          <p:cNvSpPr txBox="1"/>
          <p:nvPr/>
        </p:nvSpPr>
        <p:spPr>
          <a:xfrm>
            <a:off x="1126673" y="1169256"/>
            <a:ext cx="6417127" cy="276999"/>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172934"/>
                </a:solidFill>
                <a:effectLst/>
                <a:uLnTx/>
                <a:uFillTx/>
                <a:latin typeface="Arial" pitchFamily="34" charset="0"/>
                <a:ea typeface="ＭＳ Ｐゴシック"/>
              </a:rPr>
              <a:t>FREQUENCY OF FORECAST ERRORS</a:t>
            </a:r>
            <a:endParaRPr kumimoji="0" lang="en-US" sz="1200" b="0" i="0" u="none" strike="noStrike" kern="1200" cap="none" spc="0" normalizeH="0" baseline="0" noProof="0" dirty="0">
              <a:ln>
                <a:noFill/>
              </a:ln>
              <a:solidFill>
                <a:srgbClr val="172934"/>
              </a:solidFill>
              <a:effectLst/>
              <a:uLnTx/>
              <a:uFillTx/>
              <a:latin typeface="Arial" pitchFamily="34" charset="0"/>
              <a:ea typeface="ＭＳ Ｐゴシック"/>
            </a:endParaRPr>
          </a:p>
        </p:txBody>
      </p:sp>
    </p:spTree>
    <p:extLst>
      <p:ext uri="{BB962C8B-B14F-4D97-AF65-F5344CB8AC3E}">
        <p14:creationId xmlns:p14="http://schemas.microsoft.com/office/powerpoint/2010/main" val="38325423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05523A3-E9D8-720E-394B-74C102247DB2}"/>
              </a:ext>
            </a:extLst>
          </p:cNvPr>
          <p:cNvSpPr/>
          <p:nvPr/>
        </p:nvSpPr>
        <p:spPr bwMode="auto">
          <a:xfrm rot="21398071" flipH="1">
            <a:off x="2645185" y="2001268"/>
            <a:ext cx="4993702" cy="863742"/>
          </a:xfrm>
          <a:custGeom>
            <a:avLst/>
            <a:gdLst>
              <a:gd name="connsiteX0" fmla="*/ 0 w 2773680"/>
              <a:gd name="connsiteY0" fmla="*/ 0 h 800100"/>
              <a:gd name="connsiteX1" fmla="*/ 2773680 w 2773680"/>
              <a:gd name="connsiteY1" fmla="*/ 0 h 800100"/>
              <a:gd name="connsiteX2" fmla="*/ 2773680 w 2773680"/>
              <a:gd name="connsiteY2" fmla="*/ 800100 h 800100"/>
              <a:gd name="connsiteX3" fmla="*/ 0 w 2773680"/>
              <a:gd name="connsiteY3" fmla="*/ 800100 h 800100"/>
              <a:gd name="connsiteX4" fmla="*/ 0 w 2773680"/>
              <a:gd name="connsiteY4" fmla="*/ 0 h 800100"/>
              <a:gd name="connsiteX0" fmla="*/ 0 w 2773680"/>
              <a:gd name="connsiteY0" fmla="*/ 0 h 800100"/>
              <a:gd name="connsiteX1" fmla="*/ 2590800 w 2773680"/>
              <a:gd name="connsiteY1" fmla="*/ 480060 h 800100"/>
              <a:gd name="connsiteX2" fmla="*/ 2773680 w 2773680"/>
              <a:gd name="connsiteY2" fmla="*/ 800100 h 800100"/>
              <a:gd name="connsiteX3" fmla="*/ 0 w 2773680"/>
              <a:gd name="connsiteY3" fmla="*/ 800100 h 800100"/>
              <a:gd name="connsiteX4" fmla="*/ 0 w 2773680"/>
              <a:gd name="connsiteY4" fmla="*/ 0 h 800100"/>
              <a:gd name="connsiteX0" fmla="*/ 0 w 2773680"/>
              <a:gd name="connsiteY0" fmla="*/ 0 h 800100"/>
              <a:gd name="connsiteX1" fmla="*/ 2689860 w 2773680"/>
              <a:gd name="connsiteY1" fmla="*/ 236220 h 800100"/>
              <a:gd name="connsiteX2" fmla="*/ 2773680 w 2773680"/>
              <a:gd name="connsiteY2" fmla="*/ 800100 h 800100"/>
              <a:gd name="connsiteX3" fmla="*/ 0 w 2773680"/>
              <a:gd name="connsiteY3" fmla="*/ 800100 h 800100"/>
              <a:gd name="connsiteX4" fmla="*/ 0 w 2773680"/>
              <a:gd name="connsiteY4" fmla="*/ 0 h 800100"/>
              <a:gd name="connsiteX0" fmla="*/ 0 w 2689860"/>
              <a:gd name="connsiteY0" fmla="*/ 0 h 800100"/>
              <a:gd name="connsiteX1" fmla="*/ 2689860 w 2689860"/>
              <a:gd name="connsiteY1" fmla="*/ 236220 h 800100"/>
              <a:gd name="connsiteX2" fmla="*/ 2613660 w 2689860"/>
              <a:gd name="connsiteY2" fmla="*/ 777240 h 800100"/>
              <a:gd name="connsiteX3" fmla="*/ 0 w 2689860"/>
              <a:gd name="connsiteY3" fmla="*/ 800100 h 800100"/>
              <a:gd name="connsiteX4" fmla="*/ 0 w 2689860"/>
              <a:gd name="connsiteY4" fmla="*/ 0 h 800100"/>
              <a:gd name="connsiteX0" fmla="*/ 0 w 2613660"/>
              <a:gd name="connsiteY0" fmla="*/ 0 h 800100"/>
              <a:gd name="connsiteX1" fmla="*/ 2598420 w 2613660"/>
              <a:gd name="connsiteY1" fmla="*/ 228600 h 800100"/>
              <a:gd name="connsiteX2" fmla="*/ 2613660 w 2613660"/>
              <a:gd name="connsiteY2" fmla="*/ 777240 h 800100"/>
              <a:gd name="connsiteX3" fmla="*/ 0 w 2613660"/>
              <a:gd name="connsiteY3" fmla="*/ 800100 h 800100"/>
              <a:gd name="connsiteX4" fmla="*/ 0 w 2613660"/>
              <a:gd name="connsiteY4" fmla="*/ 0 h 800100"/>
              <a:gd name="connsiteX0" fmla="*/ 0 w 2613660"/>
              <a:gd name="connsiteY0" fmla="*/ 0 h 800100"/>
              <a:gd name="connsiteX1" fmla="*/ 2598420 w 2613660"/>
              <a:gd name="connsiteY1" fmla="*/ 228600 h 800100"/>
              <a:gd name="connsiteX2" fmla="*/ 2613660 w 2613660"/>
              <a:gd name="connsiteY2" fmla="*/ 800100 h 800100"/>
              <a:gd name="connsiteX3" fmla="*/ 0 w 2613660"/>
              <a:gd name="connsiteY3" fmla="*/ 800100 h 800100"/>
              <a:gd name="connsiteX4" fmla="*/ 0 w 2613660"/>
              <a:gd name="connsiteY4" fmla="*/ 0 h 800100"/>
              <a:gd name="connsiteX0" fmla="*/ 0 w 2613660"/>
              <a:gd name="connsiteY0" fmla="*/ 0 h 800100"/>
              <a:gd name="connsiteX1" fmla="*/ 2583275 w 2613660"/>
              <a:gd name="connsiteY1" fmla="*/ 358977 h 800100"/>
              <a:gd name="connsiteX2" fmla="*/ 2613660 w 2613660"/>
              <a:gd name="connsiteY2" fmla="*/ 800100 h 800100"/>
              <a:gd name="connsiteX3" fmla="*/ 0 w 2613660"/>
              <a:gd name="connsiteY3" fmla="*/ 800100 h 800100"/>
              <a:gd name="connsiteX4" fmla="*/ 0 w 2613660"/>
              <a:gd name="connsiteY4" fmla="*/ 0 h 800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3660" h="800100">
                <a:moveTo>
                  <a:pt x="0" y="0"/>
                </a:moveTo>
                <a:lnTo>
                  <a:pt x="2583275" y="358977"/>
                </a:lnTo>
                <a:lnTo>
                  <a:pt x="2613660" y="800100"/>
                </a:lnTo>
                <a:lnTo>
                  <a:pt x="0" y="800100"/>
                </a:lnTo>
                <a:lnTo>
                  <a:pt x="0" y="0"/>
                </a:lnTo>
                <a:close/>
              </a:path>
            </a:pathLst>
          </a:custGeom>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srgbClr val="000000"/>
              </a:solidFill>
              <a:effectLst/>
              <a:uLnTx/>
              <a:uFillTx/>
              <a:latin typeface="Arial" pitchFamily="34" charset="0"/>
              <a:ea typeface="ＭＳ Ｐゴシック" charset="-128"/>
              <a:cs typeface="+mn-cs"/>
            </a:endParaRPr>
          </a:p>
        </p:txBody>
      </p:sp>
      <p:sp>
        <p:nvSpPr>
          <p:cNvPr id="28" name="Rectangle 1"/>
          <p:cNvSpPr/>
          <p:nvPr/>
        </p:nvSpPr>
        <p:spPr bwMode="auto">
          <a:xfrm rot="21480000">
            <a:off x="1552048" y="2130555"/>
            <a:ext cx="5638800" cy="633803"/>
          </a:xfrm>
          <a:custGeom>
            <a:avLst/>
            <a:gdLst>
              <a:gd name="connsiteX0" fmla="*/ 0 w 2773680"/>
              <a:gd name="connsiteY0" fmla="*/ 0 h 800100"/>
              <a:gd name="connsiteX1" fmla="*/ 2773680 w 2773680"/>
              <a:gd name="connsiteY1" fmla="*/ 0 h 800100"/>
              <a:gd name="connsiteX2" fmla="*/ 2773680 w 2773680"/>
              <a:gd name="connsiteY2" fmla="*/ 800100 h 800100"/>
              <a:gd name="connsiteX3" fmla="*/ 0 w 2773680"/>
              <a:gd name="connsiteY3" fmla="*/ 800100 h 800100"/>
              <a:gd name="connsiteX4" fmla="*/ 0 w 2773680"/>
              <a:gd name="connsiteY4" fmla="*/ 0 h 800100"/>
              <a:gd name="connsiteX0" fmla="*/ 0 w 2773680"/>
              <a:gd name="connsiteY0" fmla="*/ 0 h 800100"/>
              <a:gd name="connsiteX1" fmla="*/ 2590800 w 2773680"/>
              <a:gd name="connsiteY1" fmla="*/ 480060 h 800100"/>
              <a:gd name="connsiteX2" fmla="*/ 2773680 w 2773680"/>
              <a:gd name="connsiteY2" fmla="*/ 800100 h 800100"/>
              <a:gd name="connsiteX3" fmla="*/ 0 w 2773680"/>
              <a:gd name="connsiteY3" fmla="*/ 800100 h 800100"/>
              <a:gd name="connsiteX4" fmla="*/ 0 w 2773680"/>
              <a:gd name="connsiteY4" fmla="*/ 0 h 800100"/>
              <a:gd name="connsiteX0" fmla="*/ 0 w 2773680"/>
              <a:gd name="connsiteY0" fmla="*/ 0 h 800100"/>
              <a:gd name="connsiteX1" fmla="*/ 2689860 w 2773680"/>
              <a:gd name="connsiteY1" fmla="*/ 236220 h 800100"/>
              <a:gd name="connsiteX2" fmla="*/ 2773680 w 2773680"/>
              <a:gd name="connsiteY2" fmla="*/ 800100 h 800100"/>
              <a:gd name="connsiteX3" fmla="*/ 0 w 2773680"/>
              <a:gd name="connsiteY3" fmla="*/ 800100 h 800100"/>
              <a:gd name="connsiteX4" fmla="*/ 0 w 2773680"/>
              <a:gd name="connsiteY4" fmla="*/ 0 h 800100"/>
              <a:gd name="connsiteX0" fmla="*/ 0 w 2689860"/>
              <a:gd name="connsiteY0" fmla="*/ 0 h 800100"/>
              <a:gd name="connsiteX1" fmla="*/ 2689860 w 2689860"/>
              <a:gd name="connsiteY1" fmla="*/ 236220 h 800100"/>
              <a:gd name="connsiteX2" fmla="*/ 2613660 w 2689860"/>
              <a:gd name="connsiteY2" fmla="*/ 777240 h 800100"/>
              <a:gd name="connsiteX3" fmla="*/ 0 w 2689860"/>
              <a:gd name="connsiteY3" fmla="*/ 800100 h 800100"/>
              <a:gd name="connsiteX4" fmla="*/ 0 w 2689860"/>
              <a:gd name="connsiteY4" fmla="*/ 0 h 800100"/>
              <a:gd name="connsiteX0" fmla="*/ 0 w 2613660"/>
              <a:gd name="connsiteY0" fmla="*/ 0 h 800100"/>
              <a:gd name="connsiteX1" fmla="*/ 2598420 w 2613660"/>
              <a:gd name="connsiteY1" fmla="*/ 228600 h 800100"/>
              <a:gd name="connsiteX2" fmla="*/ 2613660 w 2613660"/>
              <a:gd name="connsiteY2" fmla="*/ 777240 h 800100"/>
              <a:gd name="connsiteX3" fmla="*/ 0 w 2613660"/>
              <a:gd name="connsiteY3" fmla="*/ 800100 h 800100"/>
              <a:gd name="connsiteX4" fmla="*/ 0 w 2613660"/>
              <a:gd name="connsiteY4" fmla="*/ 0 h 800100"/>
              <a:gd name="connsiteX0" fmla="*/ 0 w 2613660"/>
              <a:gd name="connsiteY0" fmla="*/ 0 h 800100"/>
              <a:gd name="connsiteX1" fmla="*/ 2598420 w 2613660"/>
              <a:gd name="connsiteY1" fmla="*/ 228600 h 800100"/>
              <a:gd name="connsiteX2" fmla="*/ 2613660 w 2613660"/>
              <a:gd name="connsiteY2" fmla="*/ 800100 h 800100"/>
              <a:gd name="connsiteX3" fmla="*/ 0 w 2613660"/>
              <a:gd name="connsiteY3" fmla="*/ 800100 h 800100"/>
              <a:gd name="connsiteX4" fmla="*/ 0 w 2613660"/>
              <a:gd name="connsiteY4" fmla="*/ 0 h 800100"/>
              <a:gd name="connsiteX0" fmla="*/ 0 w 2613660"/>
              <a:gd name="connsiteY0" fmla="*/ 0 h 800100"/>
              <a:gd name="connsiteX1" fmla="*/ 2583275 w 2613660"/>
              <a:gd name="connsiteY1" fmla="*/ 358977 h 800100"/>
              <a:gd name="connsiteX2" fmla="*/ 2613660 w 2613660"/>
              <a:gd name="connsiteY2" fmla="*/ 800100 h 800100"/>
              <a:gd name="connsiteX3" fmla="*/ 0 w 2613660"/>
              <a:gd name="connsiteY3" fmla="*/ 800100 h 800100"/>
              <a:gd name="connsiteX4" fmla="*/ 0 w 2613660"/>
              <a:gd name="connsiteY4" fmla="*/ 0 h 800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3660" h="800100">
                <a:moveTo>
                  <a:pt x="0" y="0"/>
                </a:moveTo>
                <a:lnTo>
                  <a:pt x="2583275" y="358977"/>
                </a:lnTo>
                <a:lnTo>
                  <a:pt x="2613660" y="800100"/>
                </a:lnTo>
                <a:lnTo>
                  <a:pt x="0" y="800100"/>
                </a:lnTo>
                <a:lnTo>
                  <a:pt x="0" y="0"/>
                </a:lnTo>
                <a:close/>
              </a:path>
            </a:pathLst>
          </a:custGeom>
          <a:gradFill>
            <a:gsLst>
              <a:gs pos="0">
                <a:srgbClr val="A9D1E6"/>
              </a:gs>
              <a:gs pos="100000">
                <a:schemeClr val="bg1"/>
              </a:gs>
            </a:gsLst>
            <a:lin ang="5400000" scaled="0"/>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srgbClr val="000000"/>
              </a:solidFill>
              <a:effectLst/>
              <a:uLnTx/>
              <a:uFillTx/>
              <a:latin typeface="Arial" pitchFamily="34" charset="0"/>
              <a:ea typeface="ＭＳ Ｐゴシック" charset="-128"/>
              <a:cs typeface="+mn-cs"/>
            </a:endParaRPr>
          </a:p>
        </p:txBody>
      </p:sp>
      <p:sp>
        <p:nvSpPr>
          <p:cNvPr id="6" name="Title 1"/>
          <p:cNvSpPr>
            <a:spLocks noGrp="1"/>
          </p:cNvSpPr>
          <p:nvPr>
            <p:ph type="title"/>
          </p:nvPr>
        </p:nvSpPr>
        <p:spPr/>
        <p:txBody>
          <a:bodyPr/>
          <a:lstStyle/>
          <a:p>
            <a:r>
              <a:rPr lang="en-US" dirty="0"/>
              <a:t>Investment Philosophy (continued)</a:t>
            </a:r>
            <a:br>
              <a:rPr lang="en-US" dirty="0"/>
            </a:br>
            <a:r>
              <a:rPr lang="en-US" sz="1600" b="1" dirty="0">
                <a:solidFill>
                  <a:srgbClr val="768692"/>
                </a:solidFill>
              </a:rPr>
              <a:t>Why a long-term focus works—earnings accuracy decreases over time</a:t>
            </a:r>
          </a:p>
        </p:txBody>
      </p:sp>
      <p:sp>
        <p:nvSpPr>
          <p:cNvPr id="5" name="Slide Number Placeholder 4"/>
          <p:cNvSpPr>
            <a:spLocks noGrp="1"/>
          </p:cNvSpPr>
          <p:nvPr>
            <p:ph type="sldNum" sz="quarter" idx="14"/>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E6474CC2-1230-4213-AD1A-4B2FEEABA7A1}" type="slidenum">
              <a:rPr kumimoji="0" lang="en-US" sz="800" b="1" i="0" u="none" strike="noStrike" kern="1200" cap="none" spc="0" normalizeH="0" baseline="0" noProof="0" smtClean="0">
                <a:ln>
                  <a:noFill/>
                </a:ln>
                <a:solidFill>
                  <a:srgbClr val="000000"/>
                </a:solidFill>
                <a:effectLst/>
                <a:uLnTx/>
                <a:uFillTx/>
                <a:latin typeface="Arial" charset="0"/>
                <a:ea typeface="ＭＳ Ｐゴシック"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8</a:t>
            </a:fld>
            <a:endParaRPr kumimoji="0" lang="en-US" sz="800" b="1" i="0" u="none" strike="noStrike" kern="1200" cap="none" spc="0" normalizeH="0" baseline="0" noProof="0" dirty="0">
              <a:ln>
                <a:noFill/>
              </a:ln>
              <a:solidFill>
                <a:srgbClr val="000000"/>
              </a:solidFill>
              <a:effectLst/>
              <a:uLnTx/>
              <a:uFillTx/>
              <a:latin typeface="Arial" charset="0"/>
              <a:ea typeface="ＭＳ Ｐゴシック" charset="-128"/>
              <a:cs typeface="+mn-cs"/>
            </a:endParaRPr>
          </a:p>
        </p:txBody>
      </p:sp>
      <p:sp>
        <p:nvSpPr>
          <p:cNvPr id="3" name="Footer Placeholder 2"/>
          <p:cNvSpPr>
            <a:spLocks noGrp="1"/>
          </p:cNvSpPr>
          <p:nvPr>
            <p:ph type="ftr" sz="quarter" idx="17"/>
          </p:nvPr>
        </p:nvSpPr>
        <p:spPr bwMode="auto">
          <a:xfrm>
            <a:off x="320040" y="6508597"/>
            <a:ext cx="3931920" cy="173736"/>
          </a:xfrm>
          <a:prstGeom prst="rect">
            <a:avLst/>
          </a:prstGeom>
          <a:noFill/>
          <a:ln w="9525">
            <a:noFill/>
            <a:miter lim="800000"/>
            <a:headEnd/>
            <a:tailEnd/>
          </a:ln>
          <a:effectLst/>
        </p:spPr>
        <p:txBody>
          <a:bodyPr vert="horz" wrap="square" lIns="91440" tIns="0" rIns="91440" bIns="0" numCol="1" anchor="b" anchorCtr="0" compatLnSpc="1">
            <a:prstTxWarp prst="textNoShape">
              <a:avLst/>
            </a:prstTxWarp>
          </a:bodyPr>
          <a:lstStyle>
            <a:defPPr>
              <a:defRPr lang="en-US"/>
            </a:defPPr>
            <a:lvl1pPr algn="l" rtl="0" eaLnBrk="0" fontAlgn="base" hangingPunct="0">
              <a:spcBef>
                <a:spcPct val="0"/>
              </a:spcBef>
              <a:spcAft>
                <a:spcPct val="0"/>
              </a:spcAft>
              <a:defRPr sz="800" b="0" kern="1200" smtClean="0">
                <a:solidFill>
                  <a:srgbClr val="000000"/>
                </a:solidFill>
                <a:latin typeface="Arial" charset="0"/>
                <a:ea typeface="ＭＳ Ｐゴシック" charset="-128"/>
                <a:cs typeface="+mn-cs"/>
              </a:defRPr>
            </a:lvl1pPr>
            <a:lvl2pPr marL="457200" algn="l" rtl="0" fontAlgn="base">
              <a:spcBef>
                <a:spcPct val="0"/>
              </a:spcBef>
              <a:spcAft>
                <a:spcPct val="0"/>
              </a:spcAft>
              <a:defRPr sz="1200" kern="1200">
                <a:solidFill>
                  <a:schemeClr val="tx1"/>
                </a:solidFill>
                <a:latin typeface="Arial" pitchFamily="34" charset="0"/>
                <a:ea typeface="ＭＳ Ｐゴシック"/>
                <a:cs typeface="ＭＳ Ｐゴシック"/>
              </a:defRPr>
            </a:lvl2pPr>
            <a:lvl3pPr marL="914400" algn="l" rtl="0" fontAlgn="base">
              <a:spcBef>
                <a:spcPct val="0"/>
              </a:spcBef>
              <a:spcAft>
                <a:spcPct val="0"/>
              </a:spcAft>
              <a:defRPr sz="1200" kern="1200">
                <a:solidFill>
                  <a:schemeClr val="tx1"/>
                </a:solidFill>
                <a:latin typeface="Arial" pitchFamily="34" charset="0"/>
                <a:ea typeface="ＭＳ Ｐゴシック"/>
                <a:cs typeface="ＭＳ Ｐゴシック"/>
              </a:defRPr>
            </a:lvl3pPr>
            <a:lvl4pPr marL="1371600" algn="l" rtl="0" fontAlgn="base">
              <a:spcBef>
                <a:spcPct val="0"/>
              </a:spcBef>
              <a:spcAft>
                <a:spcPct val="0"/>
              </a:spcAft>
              <a:defRPr sz="1200" kern="1200">
                <a:solidFill>
                  <a:schemeClr val="tx1"/>
                </a:solidFill>
                <a:latin typeface="Arial" pitchFamily="34" charset="0"/>
                <a:ea typeface="ＭＳ Ｐゴシック"/>
                <a:cs typeface="ＭＳ Ｐゴシック"/>
              </a:defRPr>
            </a:lvl4pPr>
            <a:lvl5pPr marL="1828800" algn="l" rtl="0" fontAlgn="base">
              <a:spcBef>
                <a:spcPct val="0"/>
              </a:spcBef>
              <a:spcAft>
                <a:spcPct val="0"/>
              </a:spcAft>
              <a:defRPr sz="1200" kern="1200">
                <a:solidFill>
                  <a:schemeClr val="tx1"/>
                </a:solidFill>
                <a:latin typeface="Arial" pitchFamily="34" charset="0"/>
                <a:ea typeface="ＭＳ Ｐゴシック"/>
                <a:cs typeface="ＭＳ Ｐゴシック"/>
              </a:defRPr>
            </a:lvl5pPr>
            <a:lvl6pPr marL="2286000" algn="l" defTabSz="914400" rtl="0" eaLnBrk="1" latinLnBrk="0" hangingPunct="1">
              <a:defRPr sz="1200" kern="1200">
                <a:solidFill>
                  <a:schemeClr val="tx1"/>
                </a:solidFill>
                <a:latin typeface="Arial" pitchFamily="34" charset="0"/>
                <a:ea typeface="ＭＳ Ｐゴシック"/>
                <a:cs typeface="ＭＳ Ｐゴシック"/>
              </a:defRPr>
            </a:lvl6pPr>
            <a:lvl7pPr marL="2743200" algn="l" defTabSz="914400" rtl="0" eaLnBrk="1" latinLnBrk="0" hangingPunct="1">
              <a:defRPr sz="1200" kern="1200">
                <a:solidFill>
                  <a:schemeClr val="tx1"/>
                </a:solidFill>
                <a:latin typeface="Arial" pitchFamily="34" charset="0"/>
                <a:ea typeface="ＭＳ Ｐゴシック"/>
                <a:cs typeface="ＭＳ Ｐゴシック"/>
              </a:defRPr>
            </a:lvl7pPr>
            <a:lvl8pPr marL="3200400" algn="l" defTabSz="914400" rtl="0" eaLnBrk="1" latinLnBrk="0" hangingPunct="1">
              <a:defRPr sz="1200" kern="1200">
                <a:solidFill>
                  <a:schemeClr val="tx1"/>
                </a:solidFill>
                <a:latin typeface="Arial" pitchFamily="34" charset="0"/>
                <a:ea typeface="ＭＳ Ｐゴシック"/>
                <a:cs typeface="ＭＳ Ｐゴシック"/>
              </a:defRPr>
            </a:lvl8pPr>
            <a:lvl9pPr marL="3657600" algn="l" defTabSz="914400" rtl="0" eaLnBrk="1" latinLnBrk="0" hangingPunct="1">
              <a:defRPr sz="1200" kern="1200">
                <a:solidFill>
                  <a:schemeClr val="tx1"/>
                </a:solidFill>
                <a:latin typeface="Arial" pitchFamily="34" charset="0"/>
                <a:ea typeface="ＭＳ Ｐゴシック"/>
                <a:cs typeface="ＭＳ Ｐゴシック"/>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lang="en-US"/>
              <a:t>For </a:t>
            </a:r>
            <a:r>
              <a:rPr lang="en-US" dirty="0"/>
              <a:t>institutional use only.</a:t>
            </a:r>
            <a:endParaRPr kumimoji="0" lang="en-US" sz="800" b="0" i="0" u="none" strike="noStrike" kern="1200" cap="none" spc="0" normalizeH="0" baseline="0" noProof="0" dirty="0">
              <a:ln>
                <a:noFill/>
              </a:ln>
              <a:solidFill>
                <a:srgbClr val="000000"/>
              </a:solidFill>
              <a:effectLst/>
              <a:uLnTx/>
              <a:uFillTx/>
              <a:latin typeface="Arial" charset="0"/>
              <a:ea typeface="ＭＳ Ｐゴシック" charset="-128"/>
              <a:cs typeface="+mn-cs"/>
            </a:endParaRPr>
          </a:p>
        </p:txBody>
      </p:sp>
      <p:sp>
        <p:nvSpPr>
          <p:cNvPr id="7" name="Text Box 1347"/>
          <p:cNvSpPr txBox="1">
            <a:spLocks noChangeArrowheads="1"/>
          </p:cNvSpPr>
          <p:nvPr/>
        </p:nvSpPr>
        <p:spPr bwMode="auto">
          <a:xfrm>
            <a:off x="320040" y="5755564"/>
            <a:ext cx="6690360" cy="823302"/>
          </a:xfrm>
          <a:prstGeom prst="rect">
            <a:avLst/>
          </a:prstGeom>
          <a:noFill/>
          <a:ln w="9525" algn="ctr">
            <a:noFill/>
            <a:miter lim="800000"/>
            <a:headEnd/>
            <a:tailEnd/>
          </a:ln>
        </p:spPr>
        <p:txBody>
          <a:bodyPr wrap="square" anchor="b" anchorCtr="0">
            <a:spAutoFit/>
          </a:bodyPr>
          <a:lstStyle/>
          <a:p>
            <a:pPr marL="0" marR="0" lvl="0" indent="0" algn="l" defTabSz="914400" rtl="0" eaLnBrk="1" fontAlgn="base" latinLnBrk="0" hangingPunct="1">
              <a:lnSpc>
                <a:spcPct val="100000"/>
              </a:lnSpc>
              <a:spcBef>
                <a:spcPts val="300"/>
              </a:spcBef>
              <a:spcAft>
                <a:spcPct val="0"/>
              </a:spcAft>
              <a:buClrTx/>
              <a:buSzTx/>
              <a:buFontTx/>
              <a:buNone/>
              <a:tabLst/>
              <a:defRPr/>
            </a:pPr>
            <a:r>
              <a:rPr kumimoji="0" lang="en-US" sz="800" b="1" i="0" u="none" strike="noStrike" kern="1200" cap="none" spc="0" normalizeH="0" baseline="0" noProof="0" dirty="0">
                <a:ln>
                  <a:noFill/>
                </a:ln>
                <a:solidFill>
                  <a:srgbClr val="000000"/>
                </a:solidFill>
                <a:effectLst/>
                <a:uLnTx/>
                <a:uFillTx/>
                <a:latin typeface="Arial" pitchFamily="34" charset="0"/>
                <a:ea typeface="ＭＳ Ｐゴシック"/>
                <a:cs typeface="+mn-cs"/>
              </a:rPr>
              <a:t>Past performance is no guarantee of future results.</a:t>
            </a:r>
            <a:r>
              <a:rPr kumimoji="0" lang="en-US" sz="800" b="1" i="0" u="none" strike="noStrike" kern="1200" cap="none" spc="0" normalizeH="0" baseline="0" noProof="0" dirty="0">
                <a:ln>
                  <a:noFill/>
                </a:ln>
                <a:solidFill>
                  <a:srgbClr val="000000"/>
                </a:solidFill>
                <a:effectLst/>
                <a:uLnTx/>
                <a:uFillTx/>
                <a:latin typeface="Arial" pitchFamily="34" charset="0"/>
                <a:ea typeface="ＭＳ Ｐゴシック"/>
                <a:cs typeface="Arial" pitchFamily="34" charset="0"/>
              </a:rPr>
              <a:t> </a:t>
            </a: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It is not possible to invest directly in an index. All market indices are unmanaged. Index performance is not meant to represent that of any Fidelity mutual fund.</a:t>
            </a:r>
          </a:p>
          <a:p>
            <a:pPr marL="0" marR="0" lvl="0" indent="0" algn="l" defTabSz="914400" rtl="0" eaLnBrk="1" fontAlgn="base" latinLnBrk="0" hangingPunct="1">
              <a:lnSpc>
                <a:spcPct val="100000"/>
              </a:lnSpc>
              <a:spcBef>
                <a:spcPts val="300"/>
              </a:spcBef>
              <a:spcAft>
                <a:spcPct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Distribution buckets use standardized unexpected earnings. Russell 3000 Index, 1991–2025.</a:t>
            </a:r>
          </a:p>
          <a:p>
            <a:pPr marL="0" marR="0" lvl="0" indent="0" algn="l" defTabSz="914400" rtl="0" eaLnBrk="1" fontAlgn="base" latinLnBrk="0" hangingPunct="1">
              <a:lnSpc>
                <a:spcPct val="100000"/>
              </a:lnSpc>
              <a:spcBef>
                <a:spcPts val="300"/>
              </a:spcBef>
              <a:spcAft>
                <a:spcPct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See the Glossary at the end of this presentation for more information on any terms.</a:t>
            </a:r>
          </a:p>
          <a:p>
            <a:pPr marL="0" marR="0" lvl="0" indent="0" algn="l" defTabSz="914400" rtl="0" eaLnBrk="1" fontAlgn="base" latinLnBrk="0" hangingPunct="1">
              <a:lnSpc>
                <a:spcPct val="100000"/>
              </a:lnSpc>
              <a:spcBef>
                <a:spcPts val="300"/>
              </a:spcBef>
              <a:spcAft>
                <a:spcPct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Arial" pitchFamily="34" charset="0"/>
                <a:ea typeface="ＭＳ Ｐゴシック"/>
                <a:cs typeface="+mn-cs"/>
              </a:rPr>
              <a:t>Source: Fidelity Investments, FactSet. Relative return based on total returns, including price returns and dividends. </a:t>
            </a:r>
          </a:p>
        </p:txBody>
      </p:sp>
      <p:sp>
        <p:nvSpPr>
          <p:cNvPr id="37" name="Rectangle 99"/>
          <p:cNvSpPr>
            <a:spLocks noChangeArrowheads="1"/>
          </p:cNvSpPr>
          <p:nvPr/>
        </p:nvSpPr>
        <p:spPr bwMode="auto">
          <a:xfrm>
            <a:off x="4651111" y="4354868"/>
            <a:ext cx="1588" cy="244475"/>
          </a:xfrm>
          <a:prstGeom prst="rect">
            <a:avLst/>
          </a:prstGeom>
          <a:noFill/>
          <a:ln w="9525">
            <a:noFill/>
            <a:miter lim="800000"/>
            <a:headEnd/>
            <a:tailEnd/>
          </a:ln>
        </p:spPr>
        <p:txBody>
          <a:bodyPr wrap="none" lIns="0" tIns="0" rIns="0" bIns="0">
            <a:spAutoFit/>
          </a:bodyPr>
          <a:lstStyle/>
          <a:p>
            <a:pPr marL="0" marR="0" lvl="0" indent="0" algn="l" defTabSz="914400" rtl="0" eaLnBrk="1" fontAlgn="base" latinLnBrk="0" hangingPunct="1">
              <a:lnSpc>
                <a:spcPct val="100000"/>
              </a:lnSpc>
              <a:spcBef>
                <a:spcPct val="50000"/>
              </a:spcBef>
              <a:spcAft>
                <a:spcPct val="0"/>
              </a:spcAft>
              <a:buClr>
                <a:srgbClr val="4A7729"/>
              </a:buClr>
              <a:buSzTx/>
              <a:buFont typeface="Wingdings" pitchFamily="2" charset="2"/>
              <a:buNone/>
              <a:tabLst/>
              <a:defRPr/>
            </a:pPr>
            <a:endParaRPr kumimoji="0" lang="en-US" sz="1600" b="0" i="0" u="none" strike="noStrike" kern="1200" cap="none" spc="0" normalizeH="0" baseline="0" noProof="0" dirty="0">
              <a:ln>
                <a:noFill/>
              </a:ln>
              <a:solidFill>
                <a:srgbClr val="000000"/>
              </a:solidFill>
              <a:effectLst/>
              <a:uLnTx/>
              <a:uFillTx/>
              <a:latin typeface="Arial" pitchFamily="34" charset="0"/>
              <a:ea typeface="ＭＳ Ｐゴシック"/>
              <a:cs typeface="+mn-cs"/>
            </a:endParaRPr>
          </a:p>
        </p:txBody>
      </p:sp>
      <p:sp>
        <p:nvSpPr>
          <p:cNvPr id="38" name="Rectangle 101"/>
          <p:cNvSpPr>
            <a:spLocks noChangeArrowheads="1"/>
          </p:cNvSpPr>
          <p:nvPr/>
        </p:nvSpPr>
        <p:spPr bwMode="auto">
          <a:xfrm>
            <a:off x="4651111" y="4040543"/>
            <a:ext cx="1588" cy="244475"/>
          </a:xfrm>
          <a:prstGeom prst="rect">
            <a:avLst/>
          </a:prstGeom>
          <a:noFill/>
          <a:ln w="9525">
            <a:noFill/>
            <a:miter lim="800000"/>
            <a:headEnd/>
            <a:tailEnd/>
          </a:ln>
        </p:spPr>
        <p:txBody>
          <a:bodyPr wrap="none" lIns="0" tIns="0" rIns="0" bIns="0">
            <a:spAutoFit/>
          </a:bodyPr>
          <a:lstStyle/>
          <a:p>
            <a:pPr marL="0" marR="0" lvl="0" indent="0" algn="l" defTabSz="914400" rtl="0" eaLnBrk="1" fontAlgn="base" latinLnBrk="0" hangingPunct="1">
              <a:lnSpc>
                <a:spcPct val="100000"/>
              </a:lnSpc>
              <a:spcBef>
                <a:spcPct val="50000"/>
              </a:spcBef>
              <a:spcAft>
                <a:spcPct val="0"/>
              </a:spcAft>
              <a:buClr>
                <a:srgbClr val="4A7729"/>
              </a:buClr>
              <a:buSzTx/>
              <a:buFont typeface="Wingdings" pitchFamily="2" charset="2"/>
              <a:buNone/>
              <a:tabLst/>
              <a:defRPr/>
            </a:pPr>
            <a:endParaRPr kumimoji="0" lang="en-US" sz="1600" b="0" i="0" u="none" strike="noStrike" kern="1200" cap="none" spc="0" normalizeH="0" baseline="0" noProof="0" dirty="0">
              <a:ln>
                <a:noFill/>
              </a:ln>
              <a:solidFill>
                <a:srgbClr val="000000"/>
              </a:solidFill>
              <a:effectLst/>
              <a:uLnTx/>
              <a:uFillTx/>
              <a:latin typeface="Arial" pitchFamily="34" charset="0"/>
              <a:ea typeface="ＭＳ Ｐゴシック"/>
              <a:cs typeface="+mn-cs"/>
            </a:endParaRPr>
          </a:p>
        </p:txBody>
      </p:sp>
      <p:sp>
        <p:nvSpPr>
          <p:cNvPr id="16" name="TextBox 15"/>
          <p:cNvSpPr txBox="1"/>
          <p:nvPr/>
        </p:nvSpPr>
        <p:spPr>
          <a:xfrm>
            <a:off x="1126673" y="1169256"/>
            <a:ext cx="6417127" cy="276999"/>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172934"/>
                </a:solidFill>
                <a:effectLst/>
                <a:uLnTx/>
                <a:uFillTx/>
                <a:latin typeface="Arial" pitchFamily="34" charset="0"/>
                <a:ea typeface="ＭＳ Ｐゴシック"/>
                <a:cs typeface="+mn-cs"/>
              </a:rPr>
              <a:t>FREQUENCY OF FORECAST ERRORS</a:t>
            </a:r>
            <a:endParaRPr kumimoji="0" lang="en-US" sz="1200" b="0" i="0" u="none" strike="noStrike" kern="1200" cap="none" spc="0" normalizeH="0" baseline="0" noProof="0" dirty="0">
              <a:ln>
                <a:noFill/>
              </a:ln>
              <a:solidFill>
                <a:srgbClr val="172934"/>
              </a:solidFill>
              <a:effectLst/>
              <a:uLnTx/>
              <a:uFillTx/>
              <a:latin typeface="Arial" pitchFamily="34" charset="0"/>
              <a:ea typeface="ＭＳ Ｐゴシック"/>
              <a:cs typeface="+mn-cs"/>
            </a:endParaRPr>
          </a:p>
        </p:txBody>
      </p:sp>
      <p:sp>
        <p:nvSpPr>
          <p:cNvPr id="17" name="TextBox 16"/>
          <p:cNvSpPr txBox="1"/>
          <p:nvPr/>
        </p:nvSpPr>
        <p:spPr>
          <a:xfrm>
            <a:off x="2375777" y="3382763"/>
            <a:ext cx="3918918" cy="27699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172934"/>
                </a:solidFill>
                <a:effectLst/>
                <a:uLnTx/>
                <a:uFillTx/>
                <a:latin typeface="Arial" pitchFamily="34" charset="0"/>
                <a:ea typeface="ＭＳ Ｐゴシック"/>
                <a:cs typeface="+mn-cs"/>
              </a:rPr>
              <a:t>RELATIVE RETURN FROM FORECAST ERRORS</a:t>
            </a:r>
          </a:p>
        </p:txBody>
      </p:sp>
      <p:graphicFrame>
        <p:nvGraphicFramePr>
          <p:cNvPr id="8" name="Chart 7">
            <a:extLst>
              <a:ext uri="{FF2B5EF4-FFF2-40B4-BE49-F238E27FC236}">
                <a16:creationId xmlns:a16="http://schemas.microsoft.com/office/drawing/2014/main" id="{00000000-0008-0000-0000-000009000000}"/>
              </a:ext>
            </a:extLst>
          </p:cNvPr>
          <p:cNvGraphicFramePr>
            <a:graphicFrameLocks/>
          </p:cNvGraphicFramePr>
          <p:nvPr/>
        </p:nvGraphicFramePr>
        <p:xfrm>
          <a:off x="741445" y="3429000"/>
          <a:ext cx="7764379" cy="224155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a:extLst>
              <a:ext uri="{FF2B5EF4-FFF2-40B4-BE49-F238E27FC236}">
                <a16:creationId xmlns:a16="http://schemas.microsoft.com/office/drawing/2014/main" id="{00000000-0008-0000-0000-000008000000}"/>
              </a:ext>
            </a:extLst>
          </p:cNvPr>
          <p:cNvGraphicFramePr>
            <a:graphicFrameLocks/>
          </p:cNvGraphicFramePr>
          <p:nvPr/>
        </p:nvGraphicFramePr>
        <p:xfrm>
          <a:off x="9053" y="1112102"/>
          <a:ext cx="8402555" cy="245713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102512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dirty="0"/>
              <a:t>Investment Process</a:t>
            </a:r>
            <a:br>
              <a:rPr lang="en-US" dirty="0"/>
            </a:br>
            <a:endParaRPr lang="en-US" dirty="0"/>
          </a:p>
        </p:txBody>
      </p:sp>
      <p:sp>
        <p:nvSpPr>
          <p:cNvPr id="5" name="Slide Number Placeholder 4"/>
          <p:cNvSpPr>
            <a:spLocks noGrp="1"/>
          </p:cNvSpPr>
          <p:nvPr>
            <p:ph type="sldNum" sz="quarter" idx="14"/>
          </p:nvPr>
        </p:nvSpPr>
        <p:spPr/>
        <p:txBody>
          <a:bodyPr/>
          <a:lstStyle/>
          <a:p>
            <a:fld id="{E6474CC2-1230-4213-AD1A-4B2FEEABA7A1}" type="slidenum">
              <a:rPr lang="en-US" smtClean="0"/>
              <a:pPr/>
              <a:t>9</a:t>
            </a:fld>
            <a:endParaRPr lang="en-US" dirty="0"/>
          </a:p>
        </p:txBody>
      </p:sp>
      <p:sp>
        <p:nvSpPr>
          <p:cNvPr id="3" name="Footer Placeholder 2"/>
          <p:cNvSpPr>
            <a:spLocks noGrp="1"/>
          </p:cNvSpPr>
          <p:nvPr>
            <p:ph type="ftr" sz="quarter" idx="17"/>
          </p:nvPr>
        </p:nvSpPr>
        <p:spPr>
          <a:xfrm>
            <a:off x="320675" y="6508750"/>
            <a:ext cx="3930650" cy="173038"/>
          </a:xfrm>
        </p:spPr>
        <p:txBody>
          <a:bodyPr/>
          <a:lstStyle/>
          <a:p>
            <a:r>
              <a:rPr lang="en-US"/>
              <a:t>For institutional use only.</a:t>
            </a:r>
            <a:endParaRPr lang="en-US" dirty="0"/>
          </a:p>
        </p:txBody>
      </p:sp>
      <p:sp>
        <p:nvSpPr>
          <p:cNvPr id="7" name="Text Box 1347"/>
          <p:cNvSpPr txBox="1">
            <a:spLocks noChangeArrowheads="1"/>
          </p:cNvSpPr>
          <p:nvPr/>
        </p:nvSpPr>
        <p:spPr bwMode="auto">
          <a:xfrm>
            <a:off x="320040" y="6084716"/>
            <a:ext cx="6004560" cy="500137"/>
          </a:xfrm>
          <a:prstGeom prst="rect">
            <a:avLst/>
          </a:prstGeom>
          <a:noFill/>
          <a:ln w="9525" algn="ctr">
            <a:noFill/>
            <a:miter lim="800000"/>
            <a:headEnd/>
            <a:tailEnd/>
          </a:ln>
        </p:spPr>
        <p:txBody>
          <a:bodyPr wrap="square" anchor="b" anchorCtr="0">
            <a:spAutoFit/>
          </a:bodyPr>
          <a:lstStyle/>
          <a:p>
            <a:pPr fontAlgn="base">
              <a:spcBef>
                <a:spcPts val="300"/>
              </a:spcBef>
              <a:spcAft>
                <a:spcPct val="0"/>
              </a:spcAft>
            </a:pPr>
            <a:r>
              <a:rPr lang="en-US" sz="800" dirty="0">
                <a:solidFill>
                  <a:srgbClr val="000000"/>
                </a:solidFill>
                <a:ea typeface="ＭＳ Ｐゴシック"/>
              </a:rPr>
              <a:t>Portfolio construction guidelines are not prospectus requirements. They are not fund requirements, and as such, the fund may be positioned beyond these limits at any time.</a:t>
            </a:r>
          </a:p>
          <a:p>
            <a:pPr fontAlgn="base">
              <a:spcBef>
                <a:spcPts val="300"/>
              </a:spcBef>
              <a:spcAft>
                <a:spcPct val="0"/>
              </a:spcAft>
            </a:pPr>
            <a:r>
              <a:rPr lang="en-US" sz="800" dirty="0">
                <a:solidFill>
                  <a:srgbClr val="000000"/>
                </a:solidFill>
                <a:ea typeface="ＭＳ Ｐゴシック"/>
              </a:rPr>
              <a:t>See the Glossary at the end of this presentation for more information on any terms.</a:t>
            </a:r>
          </a:p>
        </p:txBody>
      </p:sp>
      <p:sp>
        <p:nvSpPr>
          <p:cNvPr id="366" name="Rectangle 365"/>
          <p:cNvSpPr/>
          <p:nvPr/>
        </p:nvSpPr>
        <p:spPr bwMode="auto">
          <a:xfrm>
            <a:off x="6541231" y="2046605"/>
            <a:ext cx="1953914" cy="979951"/>
          </a:xfrm>
          <a:prstGeom prst="rect">
            <a:avLst/>
          </a:prstGeom>
          <a:gradFill flip="none" rotWithShape="1">
            <a:gsLst>
              <a:gs pos="5000">
                <a:srgbClr val="D7E5DD"/>
              </a:gs>
              <a:gs pos="50000">
                <a:srgbClr val="66C0B3"/>
              </a:gs>
            </a:gsLst>
            <a:lin ang="0" scaled="1"/>
            <a:tileRect/>
          </a:gradFill>
          <a:ln w="9525" cap="flat" cmpd="sng" algn="ctr">
            <a:noFill/>
            <a:prstDash val="solid"/>
            <a:round/>
            <a:headEnd type="none" w="med" len="med"/>
            <a:tailEnd type="none" w="med" len="med"/>
          </a:ln>
          <a:effectLst/>
        </p:spPr>
        <p:txBody>
          <a:bodyPr vert="horz" wrap="square" lIns="91429" tIns="45714" rIns="91429" bIns="45714" numCol="1" rtlCol="0" anchor="ctr" anchorCtr="0" compatLnSpc="1">
            <a:prstTxWarp prst="textNoShape">
              <a:avLst/>
            </a:prstTxWarp>
          </a:bodyPr>
          <a:lstStyle/>
          <a:p>
            <a:pPr algn="ctr" defTabSz="914293" eaLnBrk="0" fontAlgn="base" hangingPunct="0">
              <a:spcBef>
                <a:spcPct val="0"/>
              </a:spcBef>
              <a:spcAft>
                <a:spcPct val="0"/>
              </a:spcAft>
            </a:pPr>
            <a:endParaRPr lang="en-US" sz="1200" dirty="0">
              <a:solidFill>
                <a:srgbClr val="172934"/>
              </a:solidFill>
              <a:ea typeface="ＭＳ Ｐゴシック" charset="-128"/>
            </a:endParaRPr>
          </a:p>
        </p:txBody>
      </p:sp>
      <p:sp>
        <p:nvSpPr>
          <p:cNvPr id="367" name="Rectangle 366"/>
          <p:cNvSpPr/>
          <p:nvPr/>
        </p:nvSpPr>
        <p:spPr bwMode="auto">
          <a:xfrm>
            <a:off x="2682241" y="2046605"/>
            <a:ext cx="3863896" cy="979951"/>
          </a:xfrm>
          <a:prstGeom prst="rect">
            <a:avLst/>
          </a:prstGeom>
          <a:gradFill flip="none" rotWithShape="1">
            <a:gsLst>
              <a:gs pos="0">
                <a:srgbClr val="C8CFD3"/>
              </a:gs>
              <a:gs pos="21000">
                <a:srgbClr val="CBD799"/>
              </a:gs>
              <a:gs pos="100000">
                <a:srgbClr val="D7E5DD"/>
              </a:gs>
            </a:gsLst>
            <a:lin ang="0" scaled="1"/>
            <a:tileRect/>
          </a:gradFill>
          <a:ln w="9525" cap="flat" cmpd="sng" algn="ctr">
            <a:noFill/>
            <a:prstDash val="solid"/>
            <a:round/>
            <a:headEnd type="none" w="med" len="med"/>
            <a:tailEnd type="none" w="med" len="med"/>
          </a:ln>
          <a:effectLst/>
        </p:spPr>
        <p:txBody>
          <a:bodyPr vert="horz" wrap="square" lIns="91429" tIns="45714" rIns="91429" bIns="45714" numCol="1" rtlCol="0" anchor="ctr" anchorCtr="0" compatLnSpc="1">
            <a:prstTxWarp prst="textNoShape">
              <a:avLst/>
            </a:prstTxWarp>
          </a:bodyPr>
          <a:lstStyle/>
          <a:p>
            <a:pPr algn="ctr" defTabSz="914293" eaLnBrk="0" fontAlgn="base" hangingPunct="0">
              <a:spcBef>
                <a:spcPct val="0"/>
              </a:spcBef>
              <a:spcAft>
                <a:spcPct val="0"/>
              </a:spcAft>
            </a:pPr>
            <a:endParaRPr lang="en-US" sz="1200" dirty="0">
              <a:solidFill>
                <a:srgbClr val="172934"/>
              </a:solidFill>
              <a:ea typeface="ＭＳ Ｐゴシック" charset="-128"/>
            </a:endParaRPr>
          </a:p>
        </p:txBody>
      </p:sp>
      <p:sp>
        <p:nvSpPr>
          <p:cNvPr id="368" name="Rectangle 367"/>
          <p:cNvSpPr/>
          <p:nvPr/>
        </p:nvSpPr>
        <p:spPr bwMode="auto">
          <a:xfrm rot="10800000" flipV="1">
            <a:off x="785861" y="2048577"/>
            <a:ext cx="1914437" cy="979050"/>
          </a:xfrm>
          <a:prstGeom prst="rect">
            <a:avLst/>
          </a:prstGeom>
          <a:gradFill flip="none" rotWithShape="1">
            <a:gsLst>
              <a:gs pos="0">
                <a:srgbClr val="C8CFD3"/>
              </a:gs>
              <a:gs pos="99000">
                <a:srgbClr val="768692"/>
              </a:gs>
            </a:gsLst>
            <a:lin ang="0" scaled="1"/>
            <a:tileRect/>
          </a:gradFill>
          <a:ln w="9525" cap="flat" cmpd="sng" algn="ctr">
            <a:noFill/>
            <a:prstDash val="solid"/>
            <a:round/>
            <a:headEnd type="none" w="med" len="med"/>
            <a:tailEnd type="none" w="med" len="med"/>
          </a:ln>
          <a:effectLst/>
        </p:spPr>
        <p:txBody>
          <a:bodyPr vert="horz" wrap="square" lIns="91429" tIns="45714" rIns="91429" bIns="45714" numCol="1" rtlCol="0" anchor="ctr" anchorCtr="0" compatLnSpc="1">
            <a:prstTxWarp prst="textNoShape">
              <a:avLst/>
            </a:prstTxWarp>
          </a:bodyPr>
          <a:lstStyle/>
          <a:p>
            <a:pPr algn="ctr" eaLnBrk="0" fontAlgn="base" hangingPunct="0">
              <a:spcBef>
                <a:spcPts val="1000"/>
              </a:spcBef>
              <a:spcAft>
                <a:spcPct val="0"/>
              </a:spcAft>
              <a:buClr>
                <a:srgbClr val="857363"/>
              </a:buClr>
            </a:pPr>
            <a:endParaRPr lang="en-US" sz="800" i="1" dirty="0">
              <a:solidFill>
                <a:srgbClr val="FFFFFF"/>
              </a:solidFill>
              <a:ea typeface="ＭＳ Ｐゴシック" charset="-128"/>
            </a:endParaRPr>
          </a:p>
        </p:txBody>
      </p:sp>
      <p:sp>
        <p:nvSpPr>
          <p:cNvPr id="369" name="Rectangle 368"/>
          <p:cNvSpPr/>
          <p:nvPr/>
        </p:nvSpPr>
        <p:spPr bwMode="auto">
          <a:xfrm>
            <a:off x="6537960" y="2184307"/>
            <a:ext cx="1948815" cy="677312"/>
          </a:xfrm>
          <a:prstGeom prst="rect">
            <a:avLst/>
          </a:prstGeom>
          <a:gradFill flip="none" rotWithShape="1">
            <a:gsLst>
              <a:gs pos="5000">
                <a:srgbClr val="9CBDAA"/>
              </a:gs>
              <a:gs pos="50000">
                <a:srgbClr val="009681"/>
              </a:gs>
            </a:gsLst>
            <a:lin ang="0" scaled="1"/>
            <a:tileRect/>
          </a:gradFill>
          <a:ln w="9525" cap="flat" cmpd="sng" algn="ctr">
            <a:noFill/>
            <a:prstDash val="solid"/>
            <a:round/>
            <a:headEnd type="none" w="med" len="med"/>
            <a:tailEnd type="none" w="med" len="med"/>
          </a:ln>
          <a:effectLst/>
        </p:spPr>
        <p:txBody>
          <a:bodyPr vert="horz" wrap="square" lIns="91429" tIns="45714" rIns="91429" bIns="45714" numCol="1" rtlCol="0" anchor="ctr" anchorCtr="0" compatLnSpc="1">
            <a:prstTxWarp prst="textNoShape">
              <a:avLst/>
            </a:prstTxWarp>
          </a:bodyPr>
          <a:lstStyle/>
          <a:p>
            <a:pPr algn="ctr" defTabSz="914293" eaLnBrk="0" fontAlgn="base" hangingPunct="0">
              <a:spcBef>
                <a:spcPct val="0"/>
              </a:spcBef>
              <a:spcAft>
                <a:spcPct val="0"/>
              </a:spcAft>
            </a:pPr>
            <a:endParaRPr lang="en-US" sz="1200" dirty="0">
              <a:solidFill>
                <a:srgbClr val="172934"/>
              </a:solidFill>
              <a:ea typeface="ＭＳ Ｐゴシック" charset="-128"/>
            </a:endParaRPr>
          </a:p>
        </p:txBody>
      </p:sp>
      <p:sp>
        <p:nvSpPr>
          <p:cNvPr id="370" name="Rectangle 369"/>
          <p:cNvSpPr/>
          <p:nvPr/>
        </p:nvSpPr>
        <p:spPr bwMode="auto">
          <a:xfrm>
            <a:off x="2697480" y="2184307"/>
            <a:ext cx="3848657" cy="677312"/>
          </a:xfrm>
          <a:prstGeom prst="rect">
            <a:avLst/>
          </a:prstGeom>
          <a:gradFill flip="none" rotWithShape="1">
            <a:gsLst>
              <a:gs pos="0">
                <a:srgbClr val="ADB6BE"/>
              </a:gs>
              <a:gs pos="21000">
                <a:srgbClr val="AFC267"/>
              </a:gs>
              <a:gs pos="100000">
                <a:srgbClr val="9CBDAA"/>
              </a:gs>
            </a:gsLst>
            <a:lin ang="0" scaled="1"/>
            <a:tileRect/>
          </a:gradFill>
          <a:ln w="9525" cap="flat" cmpd="sng" algn="ctr">
            <a:noFill/>
            <a:prstDash val="solid"/>
            <a:round/>
            <a:headEnd type="none" w="med" len="med"/>
            <a:tailEnd type="none" w="med" len="med"/>
          </a:ln>
          <a:effectLst/>
        </p:spPr>
        <p:txBody>
          <a:bodyPr vert="horz" wrap="square" lIns="91429" tIns="45714" rIns="91429" bIns="45714" numCol="1" rtlCol="0" anchor="ctr" anchorCtr="0" compatLnSpc="1">
            <a:prstTxWarp prst="textNoShape">
              <a:avLst/>
            </a:prstTxWarp>
          </a:bodyPr>
          <a:lstStyle/>
          <a:p>
            <a:pPr algn="ctr" defTabSz="914293" eaLnBrk="0" fontAlgn="base" hangingPunct="0">
              <a:spcBef>
                <a:spcPct val="0"/>
              </a:spcBef>
              <a:spcAft>
                <a:spcPct val="0"/>
              </a:spcAft>
            </a:pPr>
            <a:endParaRPr lang="en-US" sz="1200" dirty="0">
              <a:solidFill>
                <a:srgbClr val="172934"/>
              </a:solidFill>
              <a:ea typeface="ＭＳ Ｐゴシック" charset="-128"/>
            </a:endParaRPr>
          </a:p>
        </p:txBody>
      </p:sp>
      <p:sp>
        <p:nvSpPr>
          <p:cNvPr id="371" name="Rectangle 370"/>
          <p:cNvSpPr/>
          <p:nvPr/>
        </p:nvSpPr>
        <p:spPr bwMode="auto">
          <a:xfrm rot="10800000" flipV="1">
            <a:off x="786869" y="2184307"/>
            <a:ext cx="1913430" cy="677609"/>
          </a:xfrm>
          <a:prstGeom prst="rect">
            <a:avLst/>
          </a:prstGeom>
          <a:gradFill flip="none" rotWithShape="1">
            <a:gsLst>
              <a:gs pos="0">
                <a:srgbClr val="ADB6BE"/>
              </a:gs>
              <a:gs pos="99000">
                <a:srgbClr val="333F48"/>
              </a:gs>
            </a:gsLst>
            <a:lin ang="0" scaled="1"/>
            <a:tileRect/>
          </a:gradFill>
          <a:ln w="9525" cap="flat" cmpd="sng" algn="ctr">
            <a:noFill/>
            <a:prstDash val="solid"/>
            <a:round/>
            <a:headEnd type="none" w="med" len="med"/>
            <a:tailEnd type="none" w="med" len="med"/>
          </a:ln>
          <a:effectLst/>
        </p:spPr>
        <p:txBody>
          <a:bodyPr vert="horz" wrap="square" lIns="91429" tIns="45714" rIns="91429" bIns="45714" numCol="1" rtlCol="0" anchor="ctr" anchorCtr="0" compatLnSpc="1">
            <a:prstTxWarp prst="textNoShape">
              <a:avLst/>
            </a:prstTxWarp>
          </a:bodyPr>
          <a:lstStyle/>
          <a:p>
            <a:pPr algn="ctr" eaLnBrk="0" fontAlgn="base" hangingPunct="0">
              <a:spcBef>
                <a:spcPts val="1000"/>
              </a:spcBef>
              <a:spcAft>
                <a:spcPct val="0"/>
              </a:spcAft>
              <a:buClr>
                <a:srgbClr val="857363"/>
              </a:buClr>
            </a:pPr>
            <a:endParaRPr lang="en-US" sz="800" i="1" dirty="0">
              <a:solidFill>
                <a:srgbClr val="FFFFFF"/>
              </a:solidFill>
              <a:ea typeface="ＭＳ Ｐゴシック" charset="-128"/>
            </a:endParaRPr>
          </a:p>
        </p:txBody>
      </p:sp>
      <p:sp>
        <p:nvSpPr>
          <p:cNvPr id="372" name="TextBox 371"/>
          <p:cNvSpPr txBox="1"/>
          <p:nvPr/>
        </p:nvSpPr>
        <p:spPr>
          <a:xfrm>
            <a:off x="2685507" y="2293263"/>
            <a:ext cx="1917439" cy="430887"/>
          </a:xfrm>
          <a:prstGeom prst="rect">
            <a:avLst/>
          </a:prstGeom>
          <a:noFill/>
        </p:spPr>
        <p:txBody>
          <a:bodyPr wrap="square" lIns="91429" tIns="45714" rIns="91429" bIns="45714" rtlCol="0">
            <a:spAutoFit/>
          </a:bodyPr>
          <a:lstStyle/>
          <a:p>
            <a:pPr algn="ctr" eaLnBrk="0" hangingPunct="0">
              <a:buClr>
                <a:srgbClr val="A0AE8E"/>
              </a:buClr>
              <a:buSzPct val="85000"/>
            </a:pPr>
            <a:r>
              <a:rPr lang="en-US" sz="1100" b="1" dirty="0">
                <a:solidFill>
                  <a:schemeClr val="bg1"/>
                </a:solidFill>
                <a:cs typeface="Arial" pitchFamily="34" charset="0"/>
              </a:rPr>
              <a:t>Long-Term Earnings Power Analysis</a:t>
            </a:r>
          </a:p>
        </p:txBody>
      </p:sp>
      <p:sp>
        <p:nvSpPr>
          <p:cNvPr id="373" name="Line 24"/>
          <p:cNvSpPr>
            <a:spLocks noChangeShapeType="1"/>
          </p:cNvSpPr>
          <p:nvPr/>
        </p:nvSpPr>
        <p:spPr bwMode="auto">
          <a:xfrm>
            <a:off x="8469780" y="3170922"/>
            <a:ext cx="0" cy="286977"/>
          </a:xfrm>
          <a:prstGeom prst="line">
            <a:avLst/>
          </a:prstGeom>
          <a:noFill/>
          <a:ln w="6350">
            <a:solidFill>
              <a:srgbClr val="FFFFFF">
                <a:alpha val="50196"/>
              </a:srgbClr>
            </a:solidFill>
            <a:round/>
            <a:headEnd/>
            <a:tailEnd/>
          </a:ln>
          <a:effectLst/>
        </p:spPr>
        <p:txBody>
          <a:bodyPr lIns="91429" tIns="45714" rIns="91429" bIns="45714"/>
          <a:lstStyle/>
          <a:p>
            <a:pPr algn="ctr" eaLnBrk="0" fontAlgn="base" hangingPunct="0">
              <a:spcBef>
                <a:spcPct val="0"/>
              </a:spcBef>
              <a:spcAft>
                <a:spcPct val="0"/>
              </a:spcAft>
              <a:defRPr/>
            </a:pPr>
            <a:endParaRPr lang="en-US" dirty="0">
              <a:solidFill>
                <a:srgbClr val="172934"/>
              </a:solidFill>
              <a:ea typeface="ＭＳ Ｐゴシック" charset="-128"/>
            </a:endParaRPr>
          </a:p>
        </p:txBody>
      </p:sp>
      <p:sp>
        <p:nvSpPr>
          <p:cNvPr id="374" name="Line 32"/>
          <p:cNvSpPr>
            <a:spLocks noChangeShapeType="1"/>
          </p:cNvSpPr>
          <p:nvPr/>
        </p:nvSpPr>
        <p:spPr bwMode="auto">
          <a:xfrm>
            <a:off x="8476094" y="1572675"/>
            <a:ext cx="0" cy="286977"/>
          </a:xfrm>
          <a:prstGeom prst="line">
            <a:avLst/>
          </a:prstGeom>
          <a:noFill/>
          <a:ln w="6350">
            <a:solidFill>
              <a:srgbClr val="FFFFFF">
                <a:alpha val="50196"/>
              </a:srgbClr>
            </a:solidFill>
            <a:round/>
            <a:headEnd/>
            <a:tailEnd/>
          </a:ln>
          <a:effectLst/>
        </p:spPr>
        <p:txBody>
          <a:bodyPr lIns="91429" tIns="45714" rIns="91429" bIns="45714"/>
          <a:lstStyle/>
          <a:p>
            <a:pPr algn="ctr" eaLnBrk="0" fontAlgn="base" hangingPunct="0">
              <a:spcBef>
                <a:spcPct val="0"/>
              </a:spcBef>
              <a:spcAft>
                <a:spcPct val="0"/>
              </a:spcAft>
              <a:defRPr/>
            </a:pPr>
            <a:endParaRPr lang="en-US" dirty="0">
              <a:solidFill>
                <a:srgbClr val="172934"/>
              </a:solidFill>
              <a:ea typeface="ＭＳ Ｐゴシック" charset="-128"/>
            </a:endParaRPr>
          </a:p>
        </p:txBody>
      </p:sp>
      <p:sp>
        <p:nvSpPr>
          <p:cNvPr id="375" name="Isosceles Triangle 374"/>
          <p:cNvSpPr/>
          <p:nvPr/>
        </p:nvSpPr>
        <p:spPr bwMode="auto">
          <a:xfrm rot="5400000">
            <a:off x="2685670" y="2419407"/>
            <a:ext cx="191917" cy="162657"/>
          </a:xfrm>
          <a:prstGeom prst="triangle">
            <a:avLst/>
          </a:prstGeom>
          <a:solidFill>
            <a:schemeClr val="bg1"/>
          </a:solidFill>
          <a:ln w="19050" cap="flat" cmpd="sng" algn="ctr">
            <a:noFill/>
            <a:prstDash val="solid"/>
            <a:round/>
            <a:headEnd type="none" w="med" len="med"/>
            <a:tailEnd type="none" w="med" len="med"/>
          </a:ln>
          <a:effectLst/>
        </p:spPr>
        <p:txBody>
          <a:bodyPr vert="horz" wrap="square" lIns="91429" tIns="45714" rIns="91429" bIns="45714" numCol="1" rtlCol="0" anchor="ctr" anchorCtr="0" compatLnSpc="1">
            <a:prstTxWarp prst="textNoShape">
              <a:avLst/>
            </a:prstTxWarp>
          </a:bodyPr>
          <a:lstStyle/>
          <a:p>
            <a:pPr algn="ctr" defTabSz="914293" eaLnBrk="0" hangingPunct="0"/>
            <a:endParaRPr lang="en-US" dirty="0">
              <a:ea typeface="ＭＳ Ｐゴシック" charset="-128"/>
            </a:endParaRPr>
          </a:p>
        </p:txBody>
      </p:sp>
      <p:sp>
        <p:nvSpPr>
          <p:cNvPr id="376" name="TextBox 375"/>
          <p:cNvSpPr txBox="1"/>
          <p:nvPr/>
        </p:nvSpPr>
        <p:spPr>
          <a:xfrm>
            <a:off x="4610100" y="2377901"/>
            <a:ext cx="1931131" cy="261610"/>
          </a:xfrm>
          <a:prstGeom prst="rect">
            <a:avLst/>
          </a:prstGeom>
          <a:noFill/>
        </p:spPr>
        <p:txBody>
          <a:bodyPr wrap="square" lIns="91429" tIns="45714" rIns="91429" bIns="45714" rtlCol="0">
            <a:spAutoFit/>
          </a:bodyPr>
          <a:lstStyle/>
          <a:p>
            <a:pPr algn="ctr" eaLnBrk="0" hangingPunct="0">
              <a:buClr>
                <a:srgbClr val="A0AE8E"/>
              </a:buClr>
              <a:buSzPct val="85000"/>
              <a:buFont typeface="Wingdings" pitchFamily="2" charset="2"/>
              <a:buNone/>
            </a:pPr>
            <a:r>
              <a:rPr lang="en-US" sz="1100" b="1" dirty="0">
                <a:solidFill>
                  <a:schemeClr val="bg1"/>
                </a:solidFill>
                <a:ea typeface="ＭＳ Ｐゴシック" charset="-128"/>
              </a:rPr>
              <a:t>Valuation Analysis</a:t>
            </a:r>
          </a:p>
        </p:txBody>
      </p:sp>
      <p:sp>
        <p:nvSpPr>
          <p:cNvPr id="377" name="TextBox 376"/>
          <p:cNvSpPr txBox="1"/>
          <p:nvPr/>
        </p:nvSpPr>
        <p:spPr>
          <a:xfrm>
            <a:off x="6627216" y="2293269"/>
            <a:ext cx="1848878" cy="430875"/>
          </a:xfrm>
          <a:prstGeom prst="rect">
            <a:avLst/>
          </a:prstGeom>
          <a:noFill/>
        </p:spPr>
        <p:txBody>
          <a:bodyPr wrap="square" lIns="91429" tIns="45714" rIns="91429" bIns="45714" rtlCol="0">
            <a:spAutoFit/>
          </a:bodyPr>
          <a:lstStyle/>
          <a:p>
            <a:pPr lvl="0" algn="ctr"/>
            <a:r>
              <a:rPr lang="en-US" sz="1100" b="1" dirty="0">
                <a:solidFill>
                  <a:schemeClr val="bg1"/>
                </a:solidFill>
                <a:ea typeface="ＭＳ Ｐゴシック" charset="-128"/>
              </a:rPr>
              <a:t>Portfolio Construction</a:t>
            </a:r>
          </a:p>
          <a:p>
            <a:pPr lvl="0" algn="ctr"/>
            <a:r>
              <a:rPr lang="en-US" sz="1100" b="1" dirty="0">
                <a:solidFill>
                  <a:schemeClr val="bg1"/>
                </a:solidFill>
                <a:ea typeface="ＭＳ Ｐゴシック" charset="-128"/>
              </a:rPr>
              <a:t>and Maintenance</a:t>
            </a:r>
          </a:p>
        </p:txBody>
      </p:sp>
      <p:sp>
        <p:nvSpPr>
          <p:cNvPr id="378" name="Rectangle 377"/>
          <p:cNvSpPr/>
          <p:nvPr/>
        </p:nvSpPr>
        <p:spPr>
          <a:xfrm>
            <a:off x="795388" y="2293269"/>
            <a:ext cx="1904912" cy="430875"/>
          </a:xfrm>
          <a:prstGeom prst="rect">
            <a:avLst/>
          </a:prstGeom>
        </p:spPr>
        <p:txBody>
          <a:bodyPr wrap="square" lIns="91429" tIns="45714" rIns="91429" bIns="45714">
            <a:spAutoFit/>
          </a:bodyPr>
          <a:lstStyle/>
          <a:p>
            <a:pPr algn="ctr" eaLnBrk="0" hangingPunct="0">
              <a:buClr>
                <a:srgbClr val="A0AE8E"/>
              </a:buClr>
              <a:buSzPct val="85000"/>
              <a:buFont typeface="Wingdings" pitchFamily="2" charset="2"/>
              <a:buNone/>
            </a:pPr>
            <a:r>
              <a:rPr lang="en-US" sz="1100" b="1" dirty="0">
                <a:solidFill>
                  <a:schemeClr val="bg1"/>
                </a:solidFill>
                <a:cs typeface="Arial" pitchFamily="34" charset="0"/>
              </a:rPr>
              <a:t>Idea Generation Screening Process</a:t>
            </a:r>
          </a:p>
        </p:txBody>
      </p:sp>
      <p:sp>
        <p:nvSpPr>
          <p:cNvPr id="379" name="Rectangle 378"/>
          <p:cNvSpPr/>
          <p:nvPr/>
        </p:nvSpPr>
        <p:spPr bwMode="auto">
          <a:xfrm>
            <a:off x="767820" y="2184306"/>
            <a:ext cx="5771204" cy="677313"/>
          </a:xfrm>
          <a:prstGeom prst="rect">
            <a:avLst/>
          </a:prstGeom>
          <a:noFill/>
          <a:ln w="38100" cap="flat" cmpd="sng" algn="ctr">
            <a:solidFill>
              <a:schemeClr val="bg1"/>
            </a:solidFill>
            <a:prstDash val="solid"/>
            <a:round/>
            <a:headEnd type="none" w="med" len="med"/>
            <a:tailEnd type="none" w="med" len="med"/>
          </a:ln>
          <a:effectLst/>
        </p:spPr>
        <p:txBody>
          <a:bodyPr vert="horz" wrap="square" lIns="91429" tIns="45714" rIns="91429" bIns="45714" numCol="1" rtlCol="0" anchor="ctr" anchorCtr="0" compatLnSpc="1">
            <a:prstTxWarp prst="textNoShape">
              <a:avLst/>
            </a:prstTxWarp>
          </a:bodyPr>
          <a:lstStyle/>
          <a:p>
            <a:pPr algn="ctr" defTabSz="914293" eaLnBrk="0" hangingPunct="0"/>
            <a:endParaRPr lang="en-US" dirty="0">
              <a:ea typeface="ＭＳ Ｐゴシック" charset="-128"/>
            </a:endParaRPr>
          </a:p>
        </p:txBody>
      </p:sp>
      <p:grpSp>
        <p:nvGrpSpPr>
          <p:cNvPr id="380" name="Group 451"/>
          <p:cNvGrpSpPr/>
          <p:nvPr/>
        </p:nvGrpSpPr>
        <p:grpSpPr>
          <a:xfrm>
            <a:off x="2685508" y="2295638"/>
            <a:ext cx="1927715" cy="438902"/>
            <a:chOff x="2685507" y="2059162"/>
            <a:chExt cx="1927715" cy="815172"/>
          </a:xfrm>
        </p:grpSpPr>
        <p:cxnSp>
          <p:nvCxnSpPr>
            <p:cNvPr id="381" name="Straight Connector 380"/>
            <p:cNvCxnSpPr/>
            <p:nvPr/>
          </p:nvCxnSpPr>
          <p:spPr bwMode="auto">
            <a:xfrm rot="16200000">
              <a:off x="4205637" y="2466747"/>
              <a:ext cx="815170" cy="0"/>
            </a:xfrm>
            <a:prstGeom prst="line">
              <a:avLst/>
            </a:prstGeom>
            <a:solidFill>
              <a:schemeClr val="hlink"/>
            </a:solidFill>
            <a:ln w="9525" cap="flat" cmpd="sng" algn="ctr">
              <a:solidFill>
                <a:srgbClr val="FFFFFF"/>
              </a:solidFill>
              <a:prstDash val="solid"/>
              <a:round/>
              <a:headEnd type="none" w="med" len="med"/>
              <a:tailEnd type="none" w="med" len="med"/>
            </a:ln>
            <a:effectLst/>
          </p:spPr>
        </p:cxnSp>
        <p:cxnSp>
          <p:nvCxnSpPr>
            <p:cNvPr id="382" name="Straight Connector 381"/>
            <p:cNvCxnSpPr/>
            <p:nvPr/>
          </p:nvCxnSpPr>
          <p:spPr bwMode="auto">
            <a:xfrm rot="16200000">
              <a:off x="2277921" y="2466748"/>
              <a:ext cx="815172" cy="0"/>
            </a:xfrm>
            <a:prstGeom prst="line">
              <a:avLst/>
            </a:prstGeom>
            <a:solidFill>
              <a:schemeClr val="hlink"/>
            </a:solidFill>
            <a:ln w="9525" cap="flat" cmpd="sng" algn="ctr">
              <a:solidFill>
                <a:srgbClr val="FFFFFF"/>
              </a:solidFill>
              <a:prstDash val="solid"/>
              <a:round/>
              <a:headEnd type="none" w="med" len="med"/>
              <a:tailEnd type="none" w="med" len="med"/>
            </a:ln>
            <a:effectLst/>
          </p:spPr>
        </p:cxnSp>
      </p:grpSp>
      <p:grpSp>
        <p:nvGrpSpPr>
          <p:cNvPr id="383" name="Group 452"/>
          <p:cNvGrpSpPr/>
          <p:nvPr/>
        </p:nvGrpSpPr>
        <p:grpSpPr>
          <a:xfrm>
            <a:off x="796377" y="1495425"/>
            <a:ext cx="7690399" cy="410135"/>
            <a:chOff x="789061" y="816934"/>
            <a:chExt cx="5741489" cy="431401"/>
          </a:xfrm>
        </p:grpSpPr>
        <p:cxnSp>
          <p:nvCxnSpPr>
            <p:cNvPr id="384" name="Straight Connector 383"/>
            <p:cNvCxnSpPr/>
            <p:nvPr/>
          </p:nvCxnSpPr>
          <p:spPr bwMode="auto">
            <a:xfrm rot="16200000">
              <a:off x="573366" y="1032629"/>
              <a:ext cx="431390" cy="0"/>
            </a:xfrm>
            <a:prstGeom prst="line">
              <a:avLst/>
            </a:prstGeom>
            <a:solidFill>
              <a:schemeClr val="hlink"/>
            </a:solidFill>
            <a:ln w="9525" cap="flat" cmpd="sng" algn="ctr">
              <a:solidFill>
                <a:srgbClr val="333F48"/>
              </a:solidFill>
              <a:prstDash val="solid"/>
              <a:round/>
              <a:headEnd type="none" w="med" len="med"/>
              <a:tailEnd type="none" w="med" len="med"/>
            </a:ln>
            <a:effectLst/>
          </p:spPr>
        </p:cxnSp>
        <p:cxnSp>
          <p:nvCxnSpPr>
            <p:cNvPr id="385" name="Straight Connector 384"/>
            <p:cNvCxnSpPr/>
            <p:nvPr/>
          </p:nvCxnSpPr>
          <p:spPr bwMode="auto">
            <a:xfrm rot="16200000">
              <a:off x="6314852" y="1032638"/>
              <a:ext cx="431395" cy="0"/>
            </a:xfrm>
            <a:prstGeom prst="line">
              <a:avLst/>
            </a:prstGeom>
            <a:solidFill>
              <a:schemeClr val="hlink"/>
            </a:solidFill>
            <a:ln w="9525" cap="flat" cmpd="sng" algn="ctr">
              <a:solidFill>
                <a:srgbClr val="333F48"/>
              </a:solidFill>
              <a:prstDash val="solid"/>
              <a:round/>
              <a:headEnd type="none" w="med" len="med"/>
              <a:tailEnd type="none" w="med" len="med"/>
            </a:ln>
            <a:effectLst/>
          </p:spPr>
        </p:cxnSp>
      </p:grpSp>
      <p:cxnSp>
        <p:nvCxnSpPr>
          <p:cNvPr id="386" name="Straight Connector 385"/>
          <p:cNvCxnSpPr/>
          <p:nvPr/>
        </p:nvCxnSpPr>
        <p:spPr bwMode="auto">
          <a:xfrm>
            <a:off x="857191" y="1647825"/>
            <a:ext cx="7568771" cy="0"/>
          </a:xfrm>
          <a:prstGeom prst="line">
            <a:avLst/>
          </a:prstGeom>
          <a:solidFill>
            <a:schemeClr val="hlink"/>
          </a:solidFill>
          <a:ln w="9525" cap="flat" cmpd="sng" algn="ctr">
            <a:solidFill>
              <a:srgbClr val="333F48"/>
            </a:solidFill>
            <a:prstDash val="solid"/>
            <a:round/>
            <a:headEnd type="arrow" w="med" len="med"/>
            <a:tailEnd type="arrow" w="med" len="med"/>
          </a:ln>
          <a:effectLst/>
        </p:spPr>
      </p:cxnSp>
      <p:sp>
        <p:nvSpPr>
          <p:cNvPr id="387" name="Rectangle 386"/>
          <p:cNvSpPr/>
          <p:nvPr/>
        </p:nvSpPr>
        <p:spPr bwMode="auto">
          <a:xfrm>
            <a:off x="3057525" y="1506391"/>
            <a:ext cx="3092725" cy="246209"/>
          </a:xfrm>
          <a:prstGeom prst="rect">
            <a:avLst/>
          </a:prstGeom>
          <a:solidFill>
            <a:schemeClr val="bg1"/>
          </a:solidFill>
          <a:ln w="9525" cap="flat" cmpd="sng" algn="ctr">
            <a:noFill/>
            <a:prstDash val="solid"/>
            <a:round/>
            <a:headEnd type="none" w="med" len="med"/>
            <a:tailEnd type="none" w="med" len="med"/>
          </a:ln>
          <a:effectLst/>
        </p:spPr>
        <p:txBody>
          <a:bodyPr vert="horz" wrap="square" lIns="91429" tIns="45714" rIns="91429" bIns="45714" numCol="1" rtlCol="0" anchor="ctr" anchorCtr="0" compatLnSpc="1">
            <a:prstTxWarp prst="textNoShape">
              <a:avLst/>
            </a:prstTxWarp>
            <a:spAutoFit/>
          </a:bodyPr>
          <a:lstStyle/>
          <a:p>
            <a:pPr algn="ctr" defTabSz="914293" eaLnBrk="0" hangingPunct="0"/>
            <a:r>
              <a:rPr lang="en-US" sz="1000" dirty="0">
                <a:solidFill>
                  <a:srgbClr val="333F48"/>
                </a:solidFill>
                <a:latin typeface="+mj-lt"/>
                <a:ea typeface="ＭＳ Ｐゴシック" charset="-128"/>
              </a:rPr>
              <a:t>REPEATABLE AND SUSTAINABLE PROCESS</a:t>
            </a:r>
          </a:p>
        </p:txBody>
      </p:sp>
      <p:sp>
        <p:nvSpPr>
          <p:cNvPr id="392" name="Isosceles Triangle 391"/>
          <p:cNvSpPr/>
          <p:nvPr/>
        </p:nvSpPr>
        <p:spPr bwMode="auto">
          <a:xfrm rot="5400000">
            <a:off x="4597842" y="2419407"/>
            <a:ext cx="191917" cy="162657"/>
          </a:xfrm>
          <a:prstGeom prst="triangle">
            <a:avLst/>
          </a:prstGeom>
          <a:solidFill>
            <a:schemeClr val="bg1"/>
          </a:solidFill>
          <a:ln w="19050" cap="flat" cmpd="sng" algn="ctr">
            <a:noFill/>
            <a:prstDash val="solid"/>
            <a:round/>
            <a:headEnd type="none" w="med" len="med"/>
            <a:tailEnd type="none" w="med" len="med"/>
          </a:ln>
          <a:effectLst/>
        </p:spPr>
        <p:txBody>
          <a:bodyPr vert="horz" wrap="square" lIns="91429" tIns="45714" rIns="91429" bIns="45714" numCol="1" rtlCol="0" anchor="ctr" anchorCtr="0" compatLnSpc="1">
            <a:prstTxWarp prst="textNoShape">
              <a:avLst/>
            </a:prstTxWarp>
          </a:bodyPr>
          <a:lstStyle/>
          <a:p>
            <a:pPr algn="ctr" defTabSz="914293" eaLnBrk="0" hangingPunct="0"/>
            <a:endParaRPr lang="en-US" dirty="0">
              <a:ea typeface="ＭＳ Ｐゴシック" charset="-128"/>
            </a:endParaRPr>
          </a:p>
        </p:txBody>
      </p:sp>
      <p:sp>
        <p:nvSpPr>
          <p:cNvPr id="393" name="Isosceles Triangle 392"/>
          <p:cNvSpPr/>
          <p:nvPr/>
        </p:nvSpPr>
        <p:spPr bwMode="auto">
          <a:xfrm rot="5400000">
            <a:off x="6524394" y="2419407"/>
            <a:ext cx="191917" cy="162657"/>
          </a:xfrm>
          <a:prstGeom prst="triangle">
            <a:avLst/>
          </a:prstGeom>
          <a:solidFill>
            <a:schemeClr val="bg1"/>
          </a:solidFill>
          <a:ln w="19050" cap="flat" cmpd="sng" algn="ctr">
            <a:noFill/>
            <a:prstDash val="solid"/>
            <a:round/>
            <a:headEnd type="none" w="med" len="med"/>
            <a:tailEnd type="none" w="med" len="med"/>
          </a:ln>
          <a:effectLst/>
        </p:spPr>
        <p:txBody>
          <a:bodyPr vert="horz" wrap="square" lIns="91429" tIns="45714" rIns="91429" bIns="45714" numCol="1" rtlCol="0" anchor="ctr" anchorCtr="0" compatLnSpc="1">
            <a:prstTxWarp prst="textNoShape">
              <a:avLst/>
            </a:prstTxWarp>
          </a:bodyPr>
          <a:lstStyle/>
          <a:p>
            <a:pPr algn="ctr" defTabSz="914293" eaLnBrk="0" hangingPunct="0"/>
            <a:endParaRPr lang="en-US" dirty="0">
              <a:ea typeface="ＭＳ Ｐゴシック" charset="-128"/>
            </a:endParaRPr>
          </a:p>
        </p:txBody>
      </p:sp>
      <p:grpSp>
        <p:nvGrpSpPr>
          <p:cNvPr id="394" name="Group 450"/>
          <p:cNvGrpSpPr/>
          <p:nvPr/>
        </p:nvGrpSpPr>
        <p:grpSpPr>
          <a:xfrm>
            <a:off x="762552" y="2295638"/>
            <a:ext cx="7771849" cy="438902"/>
            <a:chOff x="762551" y="2237623"/>
            <a:chExt cx="9601876" cy="438902"/>
          </a:xfrm>
        </p:grpSpPr>
        <p:cxnSp>
          <p:nvCxnSpPr>
            <p:cNvPr id="395" name="Straight Connector 394"/>
            <p:cNvCxnSpPr/>
            <p:nvPr/>
          </p:nvCxnSpPr>
          <p:spPr bwMode="auto">
            <a:xfrm>
              <a:off x="762551" y="2237623"/>
              <a:ext cx="9601876" cy="0"/>
            </a:xfrm>
            <a:prstGeom prst="line">
              <a:avLst/>
            </a:prstGeom>
            <a:solidFill>
              <a:schemeClr val="hlink"/>
            </a:solidFill>
            <a:ln w="9525" cap="flat" cmpd="sng" algn="ctr">
              <a:solidFill>
                <a:srgbClr val="FFFFFF">
                  <a:alpha val="50196"/>
                </a:srgbClr>
              </a:solidFill>
              <a:prstDash val="solid"/>
              <a:round/>
              <a:headEnd type="none" w="med" len="med"/>
              <a:tailEnd type="none" w="med" len="med"/>
            </a:ln>
            <a:effectLst/>
          </p:spPr>
        </p:cxnSp>
        <p:cxnSp>
          <p:nvCxnSpPr>
            <p:cNvPr id="396" name="Straight Connector 395"/>
            <p:cNvCxnSpPr/>
            <p:nvPr/>
          </p:nvCxnSpPr>
          <p:spPr bwMode="auto">
            <a:xfrm>
              <a:off x="762551" y="2676525"/>
              <a:ext cx="9601876" cy="0"/>
            </a:xfrm>
            <a:prstGeom prst="line">
              <a:avLst/>
            </a:prstGeom>
            <a:solidFill>
              <a:schemeClr val="hlink"/>
            </a:solidFill>
            <a:ln w="9525" cap="flat" cmpd="sng" algn="ctr">
              <a:solidFill>
                <a:srgbClr val="FFFFFF">
                  <a:alpha val="50196"/>
                </a:srgbClr>
              </a:solidFill>
              <a:prstDash val="solid"/>
              <a:round/>
              <a:headEnd type="none" w="med" len="med"/>
              <a:tailEnd type="none" w="med" len="med"/>
            </a:ln>
            <a:effectLst/>
          </p:spPr>
        </p:cxnSp>
      </p:grpSp>
      <p:cxnSp>
        <p:nvCxnSpPr>
          <p:cNvPr id="397" name="Straight Connector 396"/>
          <p:cNvCxnSpPr/>
          <p:nvPr/>
        </p:nvCxnSpPr>
        <p:spPr bwMode="auto">
          <a:xfrm>
            <a:off x="781050" y="3026557"/>
            <a:ext cx="7708392" cy="0"/>
          </a:xfrm>
          <a:prstGeom prst="line">
            <a:avLst/>
          </a:prstGeom>
          <a:solidFill>
            <a:schemeClr val="hlink"/>
          </a:solidFill>
          <a:ln w="25400" cap="flat" cmpd="sng" algn="ctr">
            <a:solidFill>
              <a:srgbClr val="999999"/>
            </a:solidFill>
            <a:prstDash val="solid"/>
            <a:round/>
            <a:headEnd type="none" w="med" len="med"/>
            <a:tailEnd type="none" w="med" len="med"/>
          </a:ln>
          <a:effectLst/>
        </p:spPr>
      </p:cxnSp>
      <p:cxnSp>
        <p:nvCxnSpPr>
          <p:cNvPr id="398" name="Straight Connector 397"/>
          <p:cNvCxnSpPr/>
          <p:nvPr/>
        </p:nvCxnSpPr>
        <p:spPr bwMode="auto">
          <a:xfrm>
            <a:off x="783652" y="4876800"/>
            <a:ext cx="7712649" cy="0"/>
          </a:xfrm>
          <a:prstGeom prst="line">
            <a:avLst/>
          </a:prstGeom>
          <a:solidFill>
            <a:schemeClr val="hlink"/>
          </a:solidFill>
          <a:ln w="25400" cap="flat" cmpd="sng" algn="ctr">
            <a:solidFill>
              <a:srgbClr val="999999"/>
            </a:solidFill>
            <a:prstDash val="solid"/>
            <a:round/>
            <a:headEnd type="none" w="med" len="med"/>
            <a:tailEnd type="none" w="med" len="med"/>
          </a:ln>
          <a:effectLst/>
        </p:spPr>
      </p:cxnSp>
      <p:grpSp>
        <p:nvGrpSpPr>
          <p:cNvPr id="399" name="Group 398"/>
          <p:cNvGrpSpPr/>
          <p:nvPr/>
        </p:nvGrpSpPr>
        <p:grpSpPr>
          <a:xfrm>
            <a:off x="782107" y="3029011"/>
            <a:ext cx="7707335" cy="1847789"/>
            <a:chOff x="782107" y="2724211"/>
            <a:chExt cx="7707335" cy="3365707"/>
          </a:xfrm>
        </p:grpSpPr>
        <p:cxnSp>
          <p:nvCxnSpPr>
            <p:cNvPr id="400" name="Straight Connector 399"/>
            <p:cNvCxnSpPr/>
            <p:nvPr/>
          </p:nvCxnSpPr>
          <p:spPr bwMode="auto">
            <a:xfrm flipV="1">
              <a:off x="4614189" y="2724211"/>
              <a:ext cx="0" cy="3365158"/>
            </a:xfrm>
            <a:prstGeom prst="line">
              <a:avLst/>
            </a:prstGeom>
            <a:solidFill>
              <a:schemeClr val="hlink"/>
            </a:solidFill>
            <a:ln w="9525" cap="flat" cmpd="sng" algn="ctr">
              <a:solidFill>
                <a:srgbClr val="999999"/>
              </a:solidFill>
              <a:prstDash val="solid"/>
              <a:round/>
              <a:headEnd type="none" w="med" len="med"/>
              <a:tailEnd type="none" w="med" len="med"/>
            </a:ln>
            <a:effectLst/>
          </p:spPr>
        </p:cxnSp>
        <p:cxnSp>
          <p:nvCxnSpPr>
            <p:cNvPr id="401" name="Straight Connector 400"/>
            <p:cNvCxnSpPr/>
            <p:nvPr/>
          </p:nvCxnSpPr>
          <p:spPr bwMode="auto">
            <a:xfrm flipV="1">
              <a:off x="6546137" y="2724211"/>
              <a:ext cx="0" cy="3345862"/>
            </a:xfrm>
            <a:prstGeom prst="line">
              <a:avLst/>
            </a:prstGeom>
            <a:solidFill>
              <a:schemeClr val="hlink"/>
            </a:solidFill>
            <a:ln w="9525" cap="flat" cmpd="sng" algn="ctr">
              <a:solidFill>
                <a:srgbClr val="999999"/>
              </a:solidFill>
              <a:prstDash val="solid"/>
              <a:round/>
              <a:headEnd type="none" w="med" len="med"/>
              <a:tailEnd type="none" w="med" len="med"/>
            </a:ln>
            <a:effectLst/>
          </p:spPr>
        </p:cxnSp>
        <p:cxnSp>
          <p:nvCxnSpPr>
            <p:cNvPr id="402" name="Straight Connector 401"/>
            <p:cNvCxnSpPr/>
            <p:nvPr/>
          </p:nvCxnSpPr>
          <p:spPr bwMode="auto">
            <a:xfrm flipH="1" flipV="1">
              <a:off x="782107" y="2724211"/>
              <a:ext cx="1" cy="3365707"/>
            </a:xfrm>
            <a:prstGeom prst="line">
              <a:avLst/>
            </a:prstGeom>
            <a:solidFill>
              <a:schemeClr val="hlink"/>
            </a:solidFill>
            <a:ln w="9525" cap="flat" cmpd="sng" algn="ctr">
              <a:solidFill>
                <a:srgbClr val="999999"/>
              </a:solidFill>
              <a:prstDash val="solid"/>
              <a:round/>
              <a:headEnd type="none" w="med" len="med"/>
              <a:tailEnd type="none" w="med" len="med"/>
            </a:ln>
            <a:effectLst/>
          </p:spPr>
        </p:cxnSp>
        <p:cxnSp>
          <p:nvCxnSpPr>
            <p:cNvPr id="403" name="Straight Connector 402"/>
            <p:cNvCxnSpPr/>
            <p:nvPr/>
          </p:nvCxnSpPr>
          <p:spPr bwMode="auto">
            <a:xfrm flipV="1">
              <a:off x="2688759" y="2724211"/>
              <a:ext cx="0" cy="3349721"/>
            </a:xfrm>
            <a:prstGeom prst="line">
              <a:avLst/>
            </a:prstGeom>
            <a:solidFill>
              <a:schemeClr val="hlink"/>
            </a:solidFill>
            <a:ln w="9525" cap="flat" cmpd="sng" algn="ctr">
              <a:solidFill>
                <a:srgbClr val="999999"/>
              </a:solidFill>
              <a:prstDash val="solid"/>
              <a:round/>
              <a:headEnd type="none" w="med" len="med"/>
              <a:tailEnd type="none" w="med" len="med"/>
            </a:ln>
            <a:effectLst/>
          </p:spPr>
        </p:cxnSp>
        <p:cxnSp>
          <p:nvCxnSpPr>
            <p:cNvPr id="404" name="Straight Connector 403"/>
            <p:cNvCxnSpPr/>
            <p:nvPr/>
          </p:nvCxnSpPr>
          <p:spPr bwMode="auto">
            <a:xfrm flipV="1">
              <a:off x="8489442" y="2724211"/>
              <a:ext cx="0" cy="3345862"/>
            </a:xfrm>
            <a:prstGeom prst="line">
              <a:avLst/>
            </a:prstGeom>
            <a:solidFill>
              <a:schemeClr val="hlink"/>
            </a:solidFill>
            <a:ln w="9525" cap="flat" cmpd="sng" algn="ctr">
              <a:solidFill>
                <a:srgbClr val="999999"/>
              </a:solidFill>
              <a:prstDash val="solid"/>
              <a:round/>
              <a:headEnd type="none" w="med" len="med"/>
              <a:tailEnd type="none" w="med" len="med"/>
            </a:ln>
            <a:effectLst/>
          </p:spPr>
        </p:cxnSp>
      </p:grpSp>
      <p:sp>
        <p:nvSpPr>
          <p:cNvPr id="46" name="Rectangle 45"/>
          <p:cNvSpPr/>
          <p:nvPr/>
        </p:nvSpPr>
        <p:spPr>
          <a:xfrm>
            <a:off x="788391" y="3168581"/>
            <a:ext cx="1897117" cy="1215705"/>
          </a:xfrm>
          <a:prstGeom prst="rect">
            <a:avLst/>
          </a:prstGeom>
        </p:spPr>
        <p:txBody>
          <a:bodyPr wrap="square" lIns="91429" tIns="45714" rIns="91429" bIns="45714">
            <a:spAutoFit/>
          </a:bodyPr>
          <a:lstStyle/>
          <a:p>
            <a:pPr marL="112713" indent="-112713">
              <a:spcBef>
                <a:spcPts val="600"/>
              </a:spcBef>
              <a:buFont typeface="Arial" pitchFamily="34" charset="0"/>
              <a:buChar char="•"/>
            </a:pPr>
            <a:r>
              <a:rPr lang="en-US" sz="900" dirty="0">
                <a:solidFill>
                  <a:srgbClr val="333F48"/>
                </a:solidFill>
              </a:rPr>
              <a:t>FMR and Street inputs (revenue growth, operating margins, EPS growth)</a:t>
            </a:r>
          </a:p>
          <a:p>
            <a:pPr marL="112713" indent="-112713">
              <a:spcBef>
                <a:spcPts val="600"/>
              </a:spcBef>
              <a:buFont typeface="Arial" pitchFamily="34" charset="0"/>
              <a:buChar char="•"/>
            </a:pPr>
            <a:r>
              <a:rPr lang="en-US" sz="900" dirty="0">
                <a:solidFill>
                  <a:srgbClr val="333F48"/>
                </a:solidFill>
              </a:rPr>
              <a:t>Valuation ranges</a:t>
            </a:r>
          </a:p>
          <a:p>
            <a:pPr marL="112713" indent="-112713">
              <a:spcBef>
                <a:spcPts val="600"/>
              </a:spcBef>
              <a:buFont typeface="Arial" pitchFamily="34" charset="0"/>
              <a:buChar char="•"/>
            </a:pPr>
            <a:r>
              <a:rPr lang="en-US" sz="900" dirty="0">
                <a:solidFill>
                  <a:srgbClr val="333F48"/>
                </a:solidFill>
              </a:rPr>
              <a:t>Fundamentals and valuation lead to upside/downside </a:t>
            </a:r>
            <a:br>
              <a:rPr lang="en-US" sz="900" dirty="0">
                <a:solidFill>
                  <a:srgbClr val="333F48"/>
                </a:solidFill>
              </a:rPr>
            </a:br>
            <a:r>
              <a:rPr lang="en-US" sz="900" dirty="0">
                <a:solidFill>
                  <a:srgbClr val="333F48"/>
                </a:solidFill>
              </a:rPr>
              <a:t>price targets</a:t>
            </a:r>
          </a:p>
        </p:txBody>
      </p:sp>
      <p:sp>
        <p:nvSpPr>
          <p:cNvPr id="47" name="Rectangle 46"/>
          <p:cNvSpPr/>
          <p:nvPr/>
        </p:nvSpPr>
        <p:spPr>
          <a:xfrm>
            <a:off x="2697480" y="3168581"/>
            <a:ext cx="1912620" cy="1569648"/>
          </a:xfrm>
          <a:prstGeom prst="rect">
            <a:avLst/>
          </a:prstGeom>
        </p:spPr>
        <p:txBody>
          <a:bodyPr wrap="square" lIns="91429" tIns="45714" rIns="91429" bIns="45714">
            <a:spAutoFit/>
          </a:bodyPr>
          <a:lstStyle/>
          <a:p>
            <a:pPr marL="112713" indent="-112713">
              <a:spcBef>
                <a:spcPts val="600"/>
              </a:spcBef>
              <a:spcAft>
                <a:spcPts val="0"/>
              </a:spcAft>
              <a:buFont typeface="Arial" pitchFamily="34" charset="0"/>
              <a:buChar char="•"/>
            </a:pPr>
            <a:r>
              <a:rPr lang="en-US" sz="900" dirty="0">
                <a:solidFill>
                  <a:srgbClr val="333F48"/>
                </a:solidFill>
              </a:rPr>
              <a:t>Dig into model and key </a:t>
            </a:r>
            <a:br>
              <a:rPr lang="en-US" sz="900" dirty="0">
                <a:solidFill>
                  <a:srgbClr val="333F48"/>
                </a:solidFill>
              </a:rPr>
            </a:br>
            <a:r>
              <a:rPr lang="en-US" sz="900" dirty="0">
                <a:solidFill>
                  <a:srgbClr val="333F48"/>
                </a:solidFill>
              </a:rPr>
              <a:t>EPS drivers</a:t>
            </a:r>
          </a:p>
          <a:p>
            <a:pPr marL="112713" indent="-112713">
              <a:spcBef>
                <a:spcPts val="600"/>
              </a:spcBef>
              <a:spcAft>
                <a:spcPts val="0"/>
              </a:spcAft>
              <a:buFont typeface="Arial" pitchFamily="34" charset="0"/>
              <a:buChar char="•"/>
            </a:pPr>
            <a:r>
              <a:rPr lang="en-US" sz="900" dirty="0">
                <a:solidFill>
                  <a:srgbClr val="333F48"/>
                </a:solidFill>
              </a:rPr>
              <a:t>Avoid gravitational pull to </a:t>
            </a:r>
            <a:br>
              <a:rPr lang="en-US" sz="900" dirty="0">
                <a:solidFill>
                  <a:srgbClr val="333F48"/>
                </a:solidFill>
              </a:rPr>
            </a:br>
            <a:r>
              <a:rPr lang="en-US" sz="900" dirty="0">
                <a:solidFill>
                  <a:srgbClr val="333F48"/>
                </a:solidFill>
              </a:rPr>
              <a:t>Street estimates</a:t>
            </a:r>
          </a:p>
          <a:p>
            <a:pPr marL="112713" indent="-112713">
              <a:spcBef>
                <a:spcPts val="600"/>
              </a:spcBef>
              <a:spcAft>
                <a:spcPts val="0"/>
              </a:spcAft>
              <a:buFont typeface="Arial" pitchFamily="34" charset="0"/>
              <a:buChar char="•"/>
            </a:pPr>
            <a:r>
              <a:rPr lang="en-US" sz="900" dirty="0">
                <a:solidFill>
                  <a:srgbClr val="333F48"/>
                </a:solidFill>
              </a:rPr>
              <a:t>Study EPS growth history through economic cycles and key drivers through 10Ks</a:t>
            </a:r>
          </a:p>
          <a:p>
            <a:pPr marL="112713" indent="-112713">
              <a:spcBef>
                <a:spcPts val="600"/>
              </a:spcBef>
              <a:spcAft>
                <a:spcPts val="0"/>
              </a:spcAft>
              <a:buFont typeface="Arial" pitchFamily="34" charset="0"/>
              <a:buChar char="•"/>
            </a:pPr>
            <a:r>
              <a:rPr lang="en-US" sz="900" dirty="0">
                <a:solidFill>
                  <a:srgbClr val="333F48"/>
                </a:solidFill>
              </a:rPr>
              <a:t>Company visits, not conferences</a:t>
            </a:r>
          </a:p>
        </p:txBody>
      </p:sp>
      <p:sp>
        <p:nvSpPr>
          <p:cNvPr id="48" name="Rectangle 47"/>
          <p:cNvSpPr/>
          <p:nvPr/>
        </p:nvSpPr>
        <p:spPr>
          <a:xfrm>
            <a:off x="4615536" y="3168581"/>
            <a:ext cx="1926309" cy="861762"/>
          </a:xfrm>
          <a:prstGeom prst="rect">
            <a:avLst/>
          </a:prstGeom>
        </p:spPr>
        <p:txBody>
          <a:bodyPr wrap="square" lIns="91429" tIns="45714" rIns="91429" bIns="45714">
            <a:spAutoFit/>
          </a:bodyPr>
          <a:lstStyle/>
          <a:p>
            <a:pPr marL="112713" indent="-112713">
              <a:spcBef>
                <a:spcPts val="600"/>
              </a:spcBef>
              <a:buFont typeface="Arial" pitchFamily="34" charset="0"/>
              <a:buChar char="•"/>
            </a:pPr>
            <a:r>
              <a:rPr lang="en-US" sz="900" dirty="0">
                <a:solidFill>
                  <a:srgbClr val="333F48"/>
                </a:solidFill>
              </a:rPr>
              <a:t>Deep dives into different valuation metrics</a:t>
            </a:r>
          </a:p>
          <a:p>
            <a:pPr marL="112713" indent="-112713">
              <a:spcBef>
                <a:spcPts val="600"/>
              </a:spcBef>
              <a:buFont typeface="Arial" pitchFamily="34" charset="0"/>
              <a:buChar char="•"/>
            </a:pPr>
            <a:r>
              <a:rPr lang="en-US" sz="900" dirty="0">
                <a:solidFill>
                  <a:srgbClr val="333F48"/>
                </a:solidFill>
              </a:rPr>
              <a:t>Scenario analysis to generate upside and downside price targets</a:t>
            </a:r>
          </a:p>
        </p:txBody>
      </p:sp>
      <p:sp>
        <p:nvSpPr>
          <p:cNvPr id="49" name="Rectangle 48"/>
          <p:cNvSpPr/>
          <p:nvPr/>
        </p:nvSpPr>
        <p:spPr>
          <a:xfrm>
            <a:off x="6549111" y="3168581"/>
            <a:ext cx="1947190" cy="1354205"/>
          </a:xfrm>
          <a:prstGeom prst="rect">
            <a:avLst/>
          </a:prstGeom>
        </p:spPr>
        <p:txBody>
          <a:bodyPr wrap="square" lIns="91429" tIns="45714" rIns="91429" bIns="45714">
            <a:spAutoFit/>
          </a:bodyPr>
          <a:lstStyle/>
          <a:p>
            <a:pPr marL="112713" indent="-112713">
              <a:spcBef>
                <a:spcPts val="600"/>
              </a:spcBef>
              <a:buFont typeface="Arial" pitchFamily="34" charset="0"/>
              <a:buChar char="•"/>
            </a:pPr>
            <a:r>
              <a:rPr lang="en-US" sz="900" dirty="0">
                <a:solidFill>
                  <a:srgbClr val="333F48"/>
                </a:solidFill>
              </a:rPr>
              <a:t>Monitor fundamentals and maintain time-specific price targets</a:t>
            </a:r>
          </a:p>
          <a:p>
            <a:pPr marL="112713" indent="-112713">
              <a:spcBef>
                <a:spcPts val="600"/>
              </a:spcBef>
              <a:buFont typeface="Arial" pitchFamily="34" charset="0"/>
              <a:buChar char="•"/>
            </a:pPr>
            <a:r>
              <a:rPr lang="en-US" sz="900" dirty="0">
                <a:solidFill>
                  <a:srgbClr val="333F48"/>
                </a:solidFill>
              </a:rPr>
              <a:t>Incrementally adjust position sizes as fundamentals and valuation levels dictate</a:t>
            </a:r>
          </a:p>
          <a:p>
            <a:pPr marL="112713" indent="-112713">
              <a:spcBef>
                <a:spcPts val="600"/>
              </a:spcBef>
              <a:buFont typeface="Arial" pitchFamily="34" charset="0"/>
              <a:buChar char="•"/>
            </a:pPr>
            <a:r>
              <a:rPr lang="en-US" sz="900" dirty="0">
                <a:solidFill>
                  <a:srgbClr val="333F48"/>
                </a:solidFill>
              </a:rPr>
              <a:t>Ongoing risk management at security and portfolio level</a:t>
            </a:r>
          </a:p>
        </p:txBody>
      </p:sp>
    </p:spTree>
    <p:extLst>
      <p:ext uri="{BB962C8B-B14F-4D97-AF65-F5344CB8AC3E}">
        <p14:creationId xmlns:p14="http://schemas.microsoft.com/office/powerpoint/2010/main" val="210389071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FDSMENUDOCLEVELBTNSTATES" val="&lt;btnStates&gt;&lt;btn tag=&quot;1001&quot; state=&quot;UP&quot;/&gt;&lt;/btnStates&gt;&#10;"/>
</p:tagLst>
</file>

<file path=ppt/theme/theme1.xml><?xml version="1.0" encoding="utf-8"?>
<a:theme xmlns:a="http://schemas.openxmlformats.org/drawingml/2006/main" name="FI_External_Print_Presentation_4x3">
  <a:themeElements>
    <a:clrScheme name="107 Evolution">
      <a:dk1>
        <a:srgbClr val="000000"/>
      </a:dk1>
      <a:lt1>
        <a:srgbClr val="FFFFFF"/>
      </a:lt1>
      <a:dk2>
        <a:srgbClr val="212425"/>
      </a:dk2>
      <a:lt2>
        <a:srgbClr val="333F48"/>
      </a:lt2>
      <a:accent1>
        <a:srgbClr val="298FC2"/>
      </a:accent1>
      <a:accent2>
        <a:srgbClr val="4A7729"/>
      </a:accent2>
      <a:accent3>
        <a:srgbClr val="7A9A01"/>
      </a:accent3>
      <a:accent4>
        <a:srgbClr val="6BA4B8"/>
      </a:accent4>
      <a:accent5>
        <a:srgbClr val="768692"/>
      </a:accent5>
      <a:accent6>
        <a:srgbClr val="9BBDAA"/>
      </a:accent6>
      <a:hlink>
        <a:srgbClr val="298FC2"/>
      </a:hlink>
      <a:folHlink>
        <a:srgbClr val="51284F"/>
      </a:folHlink>
    </a:clrScheme>
    <a:fontScheme name="4_pyramis_external_printed_presentation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hlink"/>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hlink"/>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4_pyramis_external_printed_presentation_template 1">
        <a:dk1>
          <a:srgbClr val="1A2732"/>
        </a:dk1>
        <a:lt1>
          <a:srgbClr val="FFFFFF"/>
        </a:lt1>
        <a:dk2>
          <a:srgbClr val="D6E1EA"/>
        </a:dk2>
        <a:lt2>
          <a:srgbClr val="B6CADA"/>
        </a:lt2>
        <a:accent1>
          <a:srgbClr val="1A2732"/>
        </a:accent1>
        <a:accent2>
          <a:srgbClr val="5580A3"/>
        </a:accent2>
        <a:accent3>
          <a:srgbClr val="FFFFFF"/>
        </a:accent3>
        <a:accent4>
          <a:srgbClr val="142029"/>
        </a:accent4>
        <a:accent5>
          <a:srgbClr val="ABACAD"/>
        </a:accent5>
        <a:accent6>
          <a:srgbClr val="4C7393"/>
        </a:accent6>
        <a:hlink>
          <a:srgbClr val="81A2BD"/>
        </a:hlink>
        <a:folHlink>
          <a:srgbClr val="42637E"/>
        </a:folHlink>
      </a:clrScheme>
      <a:clrMap bg1="lt1" tx1="dk1" bg2="lt2" tx2="dk2" accent1="accent1" accent2="accent2" accent3="accent3" accent4="accent4" accent5="accent5" accent6="accent6" hlink="hlink" folHlink="folHlink"/>
    </a:extraClrScheme>
    <a:extraClrScheme>
      <a:clrScheme name="4_pyramis_external_printed_presentation_template 2">
        <a:dk1>
          <a:srgbClr val="1A2732"/>
        </a:dk1>
        <a:lt1>
          <a:srgbClr val="FFFFFF"/>
        </a:lt1>
        <a:dk2>
          <a:srgbClr val="1A2732"/>
        </a:dk2>
        <a:lt2>
          <a:srgbClr val="D6E1EA"/>
        </a:lt2>
        <a:accent1>
          <a:srgbClr val="D6E1EA"/>
        </a:accent1>
        <a:accent2>
          <a:srgbClr val="788E78"/>
        </a:accent2>
        <a:accent3>
          <a:srgbClr val="FFFFFF"/>
        </a:accent3>
        <a:accent4>
          <a:srgbClr val="142029"/>
        </a:accent4>
        <a:accent5>
          <a:srgbClr val="E8EEF3"/>
        </a:accent5>
        <a:accent6>
          <a:srgbClr val="6C806C"/>
        </a:accent6>
        <a:hlink>
          <a:srgbClr val="B1C785"/>
        </a:hlink>
        <a:folHlink>
          <a:srgbClr val="6A7029"/>
        </a:folHlink>
      </a:clrScheme>
      <a:clrMap bg1="lt1" tx1="dk1" bg2="lt2" tx2="dk2" accent1="accent1" accent2="accent2" accent3="accent3" accent4="accent4" accent5="accent5" accent6="accent6" hlink="hlink" folHlink="folHlink"/>
    </a:extraClrScheme>
    <a:extraClrScheme>
      <a:clrScheme name="4_pyramis_external_printed_presentation_template 3">
        <a:dk1>
          <a:srgbClr val="788E78"/>
        </a:dk1>
        <a:lt1>
          <a:srgbClr val="FFFFFF"/>
        </a:lt1>
        <a:dk2>
          <a:srgbClr val="1A2732"/>
        </a:dk2>
        <a:lt2>
          <a:srgbClr val="D6E1EA"/>
        </a:lt2>
        <a:accent1>
          <a:srgbClr val="B1C785"/>
        </a:accent1>
        <a:accent2>
          <a:srgbClr val="1A2732"/>
        </a:accent2>
        <a:accent3>
          <a:srgbClr val="FFFFFF"/>
        </a:accent3>
        <a:accent4>
          <a:srgbClr val="657865"/>
        </a:accent4>
        <a:accent5>
          <a:srgbClr val="D5E0C2"/>
        </a:accent5>
        <a:accent6>
          <a:srgbClr val="16222C"/>
        </a:accent6>
        <a:hlink>
          <a:srgbClr val="4C5F6C"/>
        </a:hlink>
        <a:folHlink>
          <a:srgbClr val="81A2BD"/>
        </a:folHlink>
      </a:clrScheme>
      <a:clrMap bg1="lt1" tx1="dk1" bg2="lt2" tx2="dk2" accent1="accent1" accent2="accent2" accent3="accent3" accent4="accent4" accent5="accent5" accent6="accent6" hlink="hlink" folHlink="folHlink"/>
    </a:extraClrScheme>
    <a:extraClrScheme>
      <a:clrScheme name="4_pyramis_external_printed_presentation_template 4">
        <a:dk1>
          <a:srgbClr val="19252F"/>
        </a:dk1>
        <a:lt1>
          <a:srgbClr val="FFFFFF"/>
        </a:lt1>
        <a:dk2>
          <a:srgbClr val="B19401"/>
        </a:dk2>
        <a:lt2>
          <a:srgbClr val="EDE7DD"/>
        </a:lt2>
        <a:accent1>
          <a:srgbClr val="B1C785"/>
        </a:accent1>
        <a:accent2>
          <a:srgbClr val="6A7029"/>
        </a:accent2>
        <a:accent3>
          <a:srgbClr val="FFFFFF"/>
        </a:accent3>
        <a:accent4>
          <a:srgbClr val="141E27"/>
        </a:accent4>
        <a:accent5>
          <a:srgbClr val="D5E0C2"/>
        </a:accent5>
        <a:accent6>
          <a:srgbClr val="5F6524"/>
        </a:accent6>
        <a:hlink>
          <a:srgbClr val="ADBBAD"/>
        </a:hlink>
        <a:folHlink>
          <a:srgbClr val="764200"/>
        </a:folHlink>
      </a:clrScheme>
      <a:clrMap bg1="lt1" tx1="dk1" bg2="lt2" tx2="dk2" accent1="accent1" accent2="accent2" accent3="accent3" accent4="accent4" accent5="accent5" accent6="accent6" hlink="hlink" folHlink="folHlink"/>
    </a:extraClrScheme>
    <a:extraClrScheme>
      <a:clrScheme name="4_pyramis_external_printed_presentation_template 5">
        <a:dk1>
          <a:srgbClr val="1A2732"/>
        </a:dk1>
        <a:lt1>
          <a:srgbClr val="FFFFFF"/>
        </a:lt1>
        <a:dk2>
          <a:srgbClr val="B19401"/>
        </a:dk2>
        <a:lt2>
          <a:srgbClr val="EDE7DD"/>
        </a:lt2>
        <a:accent1>
          <a:srgbClr val="B1C785"/>
        </a:accent1>
        <a:accent2>
          <a:srgbClr val="6A7029"/>
        </a:accent2>
        <a:accent3>
          <a:srgbClr val="FFFFFF"/>
        </a:accent3>
        <a:accent4>
          <a:srgbClr val="142029"/>
        </a:accent4>
        <a:accent5>
          <a:srgbClr val="D5E0C2"/>
        </a:accent5>
        <a:accent6>
          <a:srgbClr val="5F6524"/>
        </a:accent6>
        <a:hlink>
          <a:srgbClr val="AAC3B4"/>
        </a:hlink>
        <a:folHlink>
          <a:srgbClr val="764200"/>
        </a:folHlink>
      </a:clrScheme>
      <a:clrMap bg1="lt1" tx1="dk1" bg2="lt2" tx2="dk2" accent1="accent1" accent2="accent2" accent3="accent3" accent4="accent4" accent5="accent5" accent6="accent6" hlink="hlink" folHlink="folHlink"/>
    </a:extraClrScheme>
    <a:extraClrScheme>
      <a:clrScheme name="4_pyramis_external_printed_presentation_template 6">
        <a:dk1>
          <a:srgbClr val="19252F"/>
        </a:dk1>
        <a:lt1>
          <a:srgbClr val="FFFFFF"/>
        </a:lt1>
        <a:dk2>
          <a:srgbClr val="B19401"/>
        </a:dk2>
        <a:lt2>
          <a:srgbClr val="DCDCCE"/>
        </a:lt2>
        <a:accent1>
          <a:srgbClr val="BDD096"/>
        </a:accent1>
        <a:accent2>
          <a:srgbClr val="6A7029"/>
        </a:accent2>
        <a:accent3>
          <a:srgbClr val="FFFFFF"/>
        </a:accent3>
        <a:accent4>
          <a:srgbClr val="141E27"/>
        </a:accent4>
        <a:accent5>
          <a:srgbClr val="DBE4C9"/>
        </a:accent5>
        <a:accent6>
          <a:srgbClr val="5F6524"/>
        </a:accent6>
        <a:hlink>
          <a:srgbClr val="ADBBAD"/>
        </a:hlink>
        <a:folHlink>
          <a:srgbClr val="462900"/>
        </a:folHlink>
      </a:clrScheme>
      <a:clrMap bg1="lt1" tx1="dk1" bg2="lt2" tx2="dk2" accent1="accent1" accent2="accent2" accent3="accent3" accent4="accent4" accent5="accent5" accent6="accent6" hlink="hlink" folHlink="folHlink"/>
    </a:extraClrScheme>
    <a:extraClrScheme>
      <a:clrScheme name="4_pyramis_external_printed_presentation_template 7">
        <a:dk1>
          <a:srgbClr val="19252F"/>
        </a:dk1>
        <a:lt1>
          <a:srgbClr val="FFFFFF"/>
        </a:lt1>
        <a:dk2>
          <a:srgbClr val="B19401"/>
        </a:dk2>
        <a:lt2>
          <a:srgbClr val="DCDCCE"/>
        </a:lt2>
        <a:accent1>
          <a:srgbClr val="BDD096"/>
        </a:accent1>
        <a:accent2>
          <a:srgbClr val="6A7029"/>
        </a:accent2>
        <a:accent3>
          <a:srgbClr val="FFFFFF"/>
        </a:accent3>
        <a:accent4>
          <a:srgbClr val="141E27"/>
        </a:accent4>
        <a:accent5>
          <a:srgbClr val="DBE4C9"/>
        </a:accent5>
        <a:accent6>
          <a:srgbClr val="5F6524"/>
        </a:accent6>
        <a:hlink>
          <a:srgbClr val="AAC3B4"/>
        </a:hlink>
        <a:folHlink>
          <a:srgbClr val="462900"/>
        </a:folHlink>
      </a:clrScheme>
      <a:clrMap bg1="lt1" tx1="dk1" bg2="lt2" tx2="dk2" accent1="accent1" accent2="accent2" accent3="accent3" accent4="accent4" accent5="accent5" accent6="accent6" hlink="hlink" folHlink="folHlink"/>
    </a:extraClrScheme>
    <a:extraClrScheme>
      <a:clrScheme name="4_pyramis_external_printed_presentation_template 8">
        <a:dk1>
          <a:srgbClr val="1A2732"/>
        </a:dk1>
        <a:lt1>
          <a:srgbClr val="FFFFFF"/>
        </a:lt1>
        <a:dk2>
          <a:srgbClr val="203731"/>
        </a:dk2>
        <a:lt2>
          <a:srgbClr val="A4AEB5"/>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1A2732"/>
        </a:folHlink>
      </a:clrScheme>
      <a:clrMap bg1="lt1" tx1="dk1" bg2="lt2" tx2="dk2" accent1="accent1" accent2="accent2" accent3="accent3" accent4="accent4" accent5="accent5" accent6="accent6" hlink="hlink" folHlink="folHlink"/>
    </a:extraClrScheme>
    <a:extraClrScheme>
      <a:clrScheme name="4_pyramis_external_printed_presentation_template 9">
        <a:dk1>
          <a:srgbClr val="1A2732"/>
        </a:dk1>
        <a:lt1>
          <a:srgbClr val="FFFFFF"/>
        </a:lt1>
        <a:dk2>
          <a:srgbClr val="203731"/>
        </a:dk2>
        <a:lt2>
          <a:srgbClr val="A7B8B4"/>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1A2732"/>
        </a:folHlink>
      </a:clrScheme>
      <a:clrMap bg1="lt1" tx1="dk1" bg2="lt2" tx2="dk2" accent1="accent1" accent2="accent2" accent3="accent3" accent4="accent4" accent5="accent5" accent6="accent6" hlink="hlink" folHlink="folHlink"/>
    </a:extraClrScheme>
    <a:extraClrScheme>
      <a:clrScheme name="4_pyramis_external_printed_presentation_template 10">
        <a:dk1>
          <a:srgbClr val="1A2732"/>
        </a:dk1>
        <a:lt1>
          <a:srgbClr val="FFFFFF"/>
        </a:lt1>
        <a:dk2>
          <a:srgbClr val="203731"/>
        </a:dk2>
        <a:lt2>
          <a:srgbClr val="A7B8B4"/>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1">
        <a:dk1>
          <a:srgbClr val="1A2732"/>
        </a:dk1>
        <a:lt1>
          <a:srgbClr val="FFFFFF"/>
        </a:lt1>
        <a:dk2>
          <a:srgbClr val="203731"/>
        </a:dk2>
        <a:lt2>
          <a:srgbClr val="A4AEB5"/>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2">
        <a:dk1>
          <a:srgbClr val="172934"/>
        </a:dk1>
        <a:lt1>
          <a:srgbClr val="FFFFFF"/>
        </a:lt1>
        <a:dk2>
          <a:srgbClr val="203731"/>
        </a:dk2>
        <a:lt2>
          <a:srgbClr val="A4AEB5"/>
        </a:lt2>
        <a:accent1>
          <a:srgbClr val="51626F"/>
        </a:accent1>
        <a:accent2>
          <a:srgbClr val="3E4519"/>
        </a:accent2>
        <a:accent3>
          <a:srgbClr val="FFFFFF"/>
        </a:accent3>
        <a:accent4>
          <a:srgbClr val="12212B"/>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3">
        <a:dk1>
          <a:srgbClr val="172934"/>
        </a:dk1>
        <a:lt1>
          <a:srgbClr val="FFFFFF"/>
        </a:lt1>
        <a:dk2>
          <a:srgbClr val="203731"/>
        </a:dk2>
        <a:lt2>
          <a:srgbClr val="A4AEB5"/>
        </a:lt2>
        <a:accent1>
          <a:srgbClr val="51626F"/>
        </a:accent1>
        <a:accent2>
          <a:srgbClr val="3E4519"/>
        </a:accent2>
        <a:accent3>
          <a:srgbClr val="FFFFFF"/>
        </a:accent3>
        <a:accent4>
          <a:srgbClr val="12212B"/>
        </a:accent4>
        <a:accent5>
          <a:srgbClr val="B3B7BB"/>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4">
        <a:dk1>
          <a:srgbClr val="172934"/>
        </a:dk1>
        <a:lt1>
          <a:srgbClr val="FFFFFF"/>
        </a:lt1>
        <a:dk2>
          <a:srgbClr val="203731"/>
        </a:dk2>
        <a:lt2>
          <a:srgbClr val="A4AEB5"/>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5">
        <a:dk1>
          <a:srgbClr val="172934"/>
        </a:dk1>
        <a:lt1>
          <a:srgbClr val="FFFFFF"/>
        </a:lt1>
        <a:dk2>
          <a:srgbClr val="203731"/>
        </a:dk2>
        <a:lt2>
          <a:srgbClr val="5D87A1"/>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6">
        <a:dk1>
          <a:srgbClr val="172934"/>
        </a:dk1>
        <a:lt1>
          <a:srgbClr val="FFFFFF"/>
        </a:lt1>
        <a:dk2>
          <a:srgbClr val="172934"/>
        </a:dk2>
        <a:lt2>
          <a:srgbClr val="5D87A1"/>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Lst>
  <a:custClrLst>
    <a:custClr name="377-100%">
      <a:srgbClr val="7A9A3D"/>
    </a:custClr>
    <a:custClr name="7689-100%">
      <a:srgbClr val="298FC2"/>
    </a:custClr>
    <a:custClr name="7708-100%">
      <a:srgbClr val="004F6B"/>
    </a:custClr>
    <a:custClr name="5503-100%">
      <a:srgbClr val="8FB6BB"/>
    </a:custClr>
    <a:custClr name="7544-100%">
      <a:srgbClr val="768692"/>
    </a:custClr>
    <a:custClr name="7739-100%">
      <a:srgbClr val="368727"/>
    </a:custClr>
    <a:custClr name="639-100%">
      <a:srgbClr val="00A3D4"/>
    </a:custClr>
    <a:custClr name="3285-100%">
      <a:srgbClr val="009681"/>
    </a:custClr>
    <a:custClr name="432-100%">
      <a:srgbClr val="333F48"/>
    </a:custClr>
    <a:custClr name="Cool gray-100%">
      <a:srgbClr val="75787B"/>
    </a:custClr>
    <a:custClr name="377-80%">
      <a:srgbClr val="95AE3C"/>
    </a:custClr>
    <a:custClr name="7689-80%">
      <a:srgbClr val="54A5CE"/>
    </a:custClr>
    <a:custClr name="7708-80%">
      <a:srgbClr val="006682"/>
    </a:custClr>
    <a:custClr name="5503-80%">
      <a:srgbClr val="9FC9CF"/>
    </a:custClr>
    <a:custClr name="7544-80%">
      <a:srgbClr val="919EA8"/>
    </a:custClr>
    <a:custClr name="7739-80%">
      <a:srgbClr val="609F52"/>
    </a:custClr>
    <a:custClr name="639-80%">
      <a:srgbClr val="00AFDD"/>
    </a:custClr>
    <a:custClr name="3285-80%">
      <a:srgbClr val="33AB9A"/>
    </a:custClr>
    <a:custClr name="432-80%">
      <a:srgbClr val="5D656D"/>
    </a:custClr>
    <a:custClr name="Cool gray-80%">
      <a:srgbClr val="919395"/>
    </a:custClr>
    <a:custClr name="377-60%">
      <a:srgbClr val="AFC267"/>
    </a:custClr>
    <a:custClr name="7689-60%">
      <a:srgbClr val="7FBCDA"/>
    </a:custClr>
    <a:custClr name="7708-60%">
      <a:srgbClr val="3F829C"/>
    </a:custClr>
    <a:custClr name="5503-60%">
      <a:srgbClr val="B5D4D9"/>
    </a:custClr>
    <a:custClr name="7544-60%">
      <a:srgbClr val="ADB6BE"/>
    </a:custClr>
    <a:custClr name="7739-60%">
      <a:srgbClr val="87B77D"/>
    </a:custClr>
    <a:custClr name="639-60%">
      <a:srgbClr val="4ABFE3"/>
    </a:custClr>
    <a:custClr name="3285-60%">
      <a:srgbClr val="66C0B3"/>
    </a:custClr>
    <a:custClr name="432-60%">
      <a:srgbClr val="858C91"/>
    </a:custClr>
    <a:custClr name="Cool gray-60%">
      <a:srgbClr val="ADAEB0"/>
    </a:custClr>
    <a:custClr name="377-40%">
      <a:srgbClr val="CBD799"/>
    </a:custClr>
    <a:custClr name="7689-40%">
      <a:srgbClr val="A9D2E7"/>
    </a:custClr>
    <a:custClr name="7708-40%">
      <a:srgbClr val="77A3B8"/>
    </a:custClr>
    <a:custClr name="5503-40%">
      <a:srgbClr val="CAE0E3"/>
    </a:custClr>
    <a:custClr name="7544-40%">
      <a:srgbClr val="C8CFD3"/>
    </a:custClr>
    <a:custClr name="7739-40%">
      <a:srgbClr val="AFCFA9"/>
    </a:custClr>
    <a:custClr name="639-40%">
      <a:srgbClr val="8DD1EB"/>
    </a:custClr>
    <a:custClr name="3285-40%">
      <a:srgbClr val="99D5CC"/>
    </a:custClr>
    <a:custClr name="432-40%">
      <a:srgbClr val="ADB2B6"/>
    </a:custClr>
    <a:custClr name="Cool gray-40%">
      <a:srgbClr val="C8C9C9"/>
    </a:custClr>
  </a:custClrLst>
  <a:extLst>
    <a:ext uri="{05A4C25C-085E-4340-85A3-A5531E510DB2}">
      <thm15:themeFamily xmlns:thm15="http://schemas.microsoft.com/office/thememl/2012/main" name="FI_4x3_Print_Presentation_Template  -  Read-Only" id="{0019B74F-ECFE-4C31-BE03-A09C37E55B37}" vid="{F69F1463-48D9-49D1-848F-7D219F638AB3}"/>
    </a:ext>
  </a:extLst>
</a:theme>
</file>

<file path=ppt/theme/theme2.xml><?xml version="1.0" encoding="utf-8"?>
<a:theme xmlns:a="http://schemas.openxmlformats.org/drawingml/2006/main" name="1_FI_External_Print_Presentation_4x3">
  <a:themeElements>
    <a:clrScheme name="107 Evolution">
      <a:dk1>
        <a:srgbClr val="000000"/>
      </a:dk1>
      <a:lt1>
        <a:srgbClr val="FFFFFF"/>
      </a:lt1>
      <a:dk2>
        <a:srgbClr val="212425"/>
      </a:dk2>
      <a:lt2>
        <a:srgbClr val="333F48"/>
      </a:lt2>
      <a:accent1>
        <a:srgbClr val="298FC2"/>
      </a:accent1>
      <a:accent2>
        <a:srgbClr val="4A7729"/>
      </a:accent2>
      <a:accent3>
        <a:srgbClr val="7A9A01"/>
      </a:accent3>
      <a:accent4>
        <a:srgbClr val="6BA4B8"/>
      </a:accent4>
      <a:accent5>
        <a:srgbClr val="768692"/>
      </a:accent5>
      <a:accent6>
        <a:srgbClr val="9BBDAA"/>
      </a:accent6>
      <a:hlink>
        <a:srgbClr val="298FC2"/>
      </a:hlink>
      <a:folHlink>
        <a:srgbClr val="51284F"/>
      </a:folHlink>
    </a:clrScheme>
    <a:fontScheme name="4_pyramis_external_printed_presentation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hlink"/>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hlink"/>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4_pyramis_external_printed_presentation_template 1">
        <a:dk1>
          <a:srgbClr val="1A2732"/>
        </a:dk1>
        <a:lt1>
          <a:srgbClr val="FFFFFF"/>
        </a:lt1>
        <a:dk2>
          <a:srgbClr val="D6E1EA"/>
        </a:dk2>
        <a:lt2>
          <a:srgbClr val="B6CADA"/>
        </a:lt2>
        <a:accent1>
          <a:srgbClr val="1A2732"/>
        </a:accent1>
        <a:accent2>
          <a:srgbClr val="5580A3"/>
        </a:accent2>
        <a:accent3>
          <a:srgbClr val="FFFFFF"/>
        </a:accent3>
        <a:accent4>
          <a:srgbClr val="142029"/>
        </a:accent4>
        <a:accent5>
          <a:srgbClr val="ABACAD"/>
        </a:accent5>
        <a:accent6>
          <a:srgbClr val="4C7393"/>
        </a:accent6>
        <a:hlink>
          <a:srgbClr val="81A2BD"/>
        </a:hlink>
        <a:folHlink>
          <a:srgbClr val="42637E"/>
        </a:folHlink>
      </a:clrScheme>
      <a:clrMap bg1="lt1" tx1="dk1" bg2="lt2" tx2="dk2" accent1="accent1" accent2="accent2" accent3="accent3" accent4="accent4" accent5="accent5" accent6="accent6" hlink="hlink" folHlink="folHlink"/>
    </a:extraClrScheme>
    <a:extraClrScheme>
      <a:clrScheme name="4_pyramis_external_printed_presentation_template 2">
        <a:dk1>
          <a:srgbClr val="1A2732"/>
        </a:dk1>
        <a:lt1>
          <a:srgbClr val="FFFFFF"/>
        </a:lt1>
        <a:dk2>
          <a:srgbClr val="1A2732"/>
        </a:dk2>
        <a:lt2>
          <a:srgbClr val="D6E1EA"/>
        </a:lt2>
        <a:accent1>
          <a:srgbClr val="D6E1EA"/>
        </a:accent1>
        <a:accent2>
          <a:srgbClr val="788E78"/>
        </a:accent2>
        <a:accent3>
          <a:srgbClr val="FFFFFF"/>
        </a:accent3>
        <a:accent4>
          <a:srgbClr val="142029"/>
        </a:accent4>
        <a:accent5>
          <a:srgbClr val="E8EEF3"/>
        </a:accent5>
        <a:accent6>
          <a:srgbClr val="6C806C"/>
        </a:accent6>
        <a:hlink>
          <a:srgbClr val="B1C785"/>
        </a:hlink>
        <a:folHlink>
          <a:srgbClr val="6A7029"/>
        </a:folHlink>
      </a:clrScheme>
      <a:clrMap bg1="lt1" tx1="dk1" bg2="lt2" tx2="dk2" accent1="accent1" accent2="accent2" accent3="accent3" accent4="accent4" accent5="accent5" accent6="accent6" hlink="hlink" folHlink="folHlink"/>
    </a:extraClrScheme>
    <a:extraClrScheme>
      <a:clrScheme name="4_pyramis_external_printed_presentation_template 3">
        <a:dk1>
          <a:srgbClr val="788E78"/>
        </a:dk1>
        <a:lt1>
          <a:srgbClr val="FFFFFF"/>
        </a:lt1>
        <a:dk2>
          <a:srgbClr val="1A2732"/>
        </a:dk2>
        <a:lt2>
          <a:srgbClr val="D6E1EA"/>
        </a:lt2>
        <a:accent1>
          <a:srgbClr val="B1C785"/>
        </a:accent1>
        <a:accent2>
          <a:srgbClr val="1A2732"/>
        </a:accent2>
        <a:accent3>
          <a:srgbClr val="FFFFFF"/>
        </a:accent3>
        <a:accent4>
          <a:srgbClr val="657865"/>
        </a:accent4>
        <a:accent5>
          <a:srgbClr val="D5E0C2"/>
        </a:accent5>
        <a:accent6>
          <a:srgbClr val="16222C"/>
        </a:accent6>
        <a:hlink>
          <a:srgbClr val="4C5F6C"/>
        </a:hlink>
        <a:folHlink>
          <a:srgbClr val="81A2BD"/>
        </a:folHlink>
      </a:clrScheme>
      <a:clrMap bg1="lt1" tx1="dk1" bg2="lt2" tx2="dk2" accent1="accent1" accent2="accent2" accent3="accent3" accent4="accent4" accent5="accent5" accent6="accent6" hlink="hlink" folHlink="folHlink"/>
    </a:extraClrScheme>
    <a:extraClrScheme>
      <a:clrScheme name="4_pyramis_external_printed_presentation_template 4">
        <a:dk1>
          <a:srgbClr val="19252F"/>
        </a:dk1>
        <a:lt1>
          <a:srgbClr val="FFFFFF"/>
        </a:lt1>
        <a:dk2>
          <a:srgbClr val="B19401"/>
        </a:dk2>
        <a:lt2>
          <a:srgbClr val="EDE7DD"/>
        </a:lt2>
        <a:accent1>
          <a:srgbClr val="B1C785"/>
        </a:accent1>
        <a:accent2>
          <a:srgbClr val="6A7029"/>
        </a:accent2>
        <a:accent3>
          <a:srgbClr val="FFFFFF"/>
        </a:accent3>
        <a:accent4>
          <a:srgbClr val="141E27"/>
        </a:accent4>
        <a:accent5>
          <a:srgbClr val="D5E0C2"/>
        </a:accent5>
        <a:accent6>
          <a:srgbClr val="5F6524"/>
        </a:accent6>
        <a:hlink>
          <a:srgbClr val="ADBBAD"/>
        </a:hlink>
        <a:folHlink>
          <a:srgbClr val="764200"/>
        </a:folHlink>
      </a:clrScheme>
      <a:clrMap bg1="lt1" tx1="dk1" bg2="lt2" tx2="dk2" accent1="accent1" accent2="accent2" accent3="accent3" accent4="accent4" accent5="accent5" accent6="accent6" hlink="hlink" folHlink="folHlink"/>
    </a:extraClrScheme>
    <a:extraClrScheme>
      <a:clrScheme name="4_pyramis_external_printed_presentation_template 5">
        <a:dk1>
          <a:srgbClr val="1A2732"/>
        </a:dk1>
        <a:lt1>
          <a:srgbClr val="FFFFFF"/>
        </a:lt1>
        <a:dk2>
          <a:srgbClr val="B19401"/>
        </a:dk2>
        <a:lt2>
          <a:srgbClr val="EDE7DD"/>
        </a:lt2>
        <a:accent1>
          <a:srgbClr val="B1C785"/>
        </a:accent1>
        <a:accent2>
          <a:srgbClr val="6A7029"/>
        </a:accent2>
        <a:accent3>
          <a:srgbClr val="FFFFFF"/>
        </a:accent3>
        <a:accent4>
          <a:srgbClr val="142029"/>
        </a:accent4>
        <a:accent5>
          <a:srgbClr val="D5E0C2"/>
        </a:accent5>
        <a:accent6>
          <a:srgbClr val="5F6524"/>
        </a:accent6>
        <a:hlink>
          <a:srgbClr val="AAC3B4"/>
        </a:hlink>
        <a:folHlink>
          <a:srgbClr val="764200"/>
        </a:folHlink>
      </a:clrScheme>
      <a:clrMap bg1="lt1" tx1="dk1" bg2="lt2" tx2="dk2" accent1="accent1" accent2="accent2" accent3="accent3" accent4="accent4" accent5="accent5" accent6="accent6" hlink="hlink" folHlink="folHlink"/>
    </a:extraClrScheme>
    <a:extraClrScheme>
      <a:clrScheme name="4_pyramis_external_printed_presentation_template 6">
        <a:dk1>
          <a:srgbClr val="19252F"/>
        </a:dk1>
        <a:lt1>
          <a:srgbClr val="FFFFFF"/>
        </a:lt1>
        <a:dk2>
          <a:srgbClr val="B19401"/>
        </a:dk2>
        <a:lt2>
          <a:srgbClr val="DCDCCE"/>
        </a:lt2>
        <a:accent1>
          <a:srgbClr val="BDD096"/>
        </a:accent1>
        <a:accent2>
          <a:srgbClr val="6A7029"/>
        </a:accent2>
        <a:accent3>
          <a:srgbClr val="FFFFFF"/>
        </a:accent3>
        <a:accent4>
          <a:srgbClr val="141E27"/>
        </a:accent4>
        <a:accent5>
          <a:srgbClr val="DBE4C9"/>
        </a:accent5>
        <a:accent6>
          <a:srgbClr val="5F6524"/>
        </a:accent6>
        <a:hlink>
          <a:srgbClr val="ADBBAD"/>
        </a:hlink>
        <a:folHlink>
          <a:srgbClr val="462900"/>
        </a:folHlink>
      </a:clrScheme>
      <a:clrMap bg1="lt1" tx1="dk1" bg2="lt2" tx2="dk2" accent1="accent1" accent2="accent2" accent3="accent3" accent4="accent4" accent5="accent5" accent6="accent6" hlink="hlink" folHlink="folHlink"/>
    </a:extraClrScheme>
    <a:extraClrScheme>
      <a:clrScheme name="4_pyramis_external_printed_presentation_template 7">
        <a:dk1>
          <a:srgbClr val="19252F"/>
        </a:dk1>
        <a:lt1>
          <a:srgbClr val="FFFFFF"/>
        </a:lt1>
        <a:dk2>
          <a:srgbClr val="B19401"/>
        </a:dk2>
        <a:lt2>
          <a:srgbClr val="DCDCCE"/>
        </a:lt2>
        <a:accent1>
          <a:srgbClr val="BDD096"/>
        </a:accent1>
        <a:accent2>
          <a:srgbClr val="6A7029"/>
        </a:accent2>
        <a:accent3>
          <a:srgbClr val="FFFFFF"/>
        </a:accent3>
        <a:accent4>
          <a:srgbClr val="141E27"/>
        </a:accent4>
        <a:accent5>
          <a:srgbClr val="DBE4C9"/>
        </a:accent5>
        <a:accent6>
          <a:srgbClr val="5F6524"/>
        </a:accent6>
        <a:hlink>
          <a:srgbClr val="AAC3B4"/>
        </a:hlink>
        <a:folHlink>
          <a:srgbClr val="462900"/>
        </a:folHlink>
      </a:clrScheme>
      <a:clrMap bg1="lt1" tx1="dk1" bg2="lt2" tx2="dk2" accent1="accent1" accent2="accent2" accent3="accent3" accent4="accent4" accent5="accent5" accent6="accent6" hlink="hlink" folHlink="folHlink"/>
    </a:extraClrScheme>
    <a:extraClrScheme>
      <a:clrScheme name="4_pyramis_external_printed_presentation_template 8">
        <a:dk1>
          <a:srgbClr val="1A2732"/>
        </a:dk1>
        <a:lt1>
          <a:srgbClr val="FFFFFF"/>
        </a:lt1>
        <a:dk2>
          <a:srgbClr val="203731"/>
        </a:dk2>
        <a:lt2>
          <a:srgbClr val="A4AEB5"/>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1A2732"/>
        </a:folHlink>
      </a:clrScheme>
      <a:clrMap bg1="lt1" tx1="dk1" bg2="lt2" tx2="dk2" accent1="accent1" accent2="accent2" accent3="accent3" accent4="accent4" accent5="accent5" accent6="accent6" hlink="hlink" folHlink="folHlink"/>
    </a:extraClrScheme>
    <a:extraClrScheme>
      <a:clrScheme name="4_pyramis_external_printed_presentation_template 9">
        <a:dk1>
          <a:srgbClr val="1A2732"/>
        </a:dk1>
        <a:lt1>
          <a:srgbClr val="FFFFFF"/>
        </a:lt1>
        <a:dk2>
          <a:srgbClr val="203731"/>
        </a:dk2>
        <a:lt2>
          <a:srgbClr val="A7B8B4"/>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1A2732"/>
        </a:folHlink>
      </a:clrScheme>
      <a:clrMap bg1="lt1" tx1="dk1" bg2="lt2" tx2="dk2" accent1="accent1" accent2="accent2" accent3="accent3" accent4="accent4" accent5="accent5" accent6="accent6" hlink="hlink" folHlink="folHlink"/>
    </a:extraClrScheme>
    <a:extraClrScheme>
      <a:clrScheme name="4_pyramis_external_printed_presentation_template 10">
        <a:dk1>
          <a:srgbClr val="1A2732"/>
        </a:dk1>
        <a:lt1>
          <a:srgbClr val="FFFFFF"/>
        </a:lt1>
        <a:dk2>
          <a:srgbClr val="203731"/>
        </a:dk2>
        <a:lt2>
          <a:srgbClr val="A7B8B4"/>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1">
        <a:dk1>
          <a:srgbClr val="1A2732"/>
        </a:dk1>
        <a:lt1>
          <a:srgbClr val="FFFFFF"/>
        </a:lt1>
        <a:dk2>
          <a:srgbClr val="203731"/>
        </a:dk2>
        <a:lt2>
          <a:srgbClr val="A4AEB5"/>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2">
        <a:dk1>
          <a:srgbClr val="172934"/>
        </a:dk1>
        <a:lt1>
          <a:srgbClr val="FFFFFF"/>
        </a:lt1>
        <a:dk2>
          <a:srgbClr val="203731"/>
        </a:dk2>
        <a:lt2>
          <a:srgbClr val="A4AEB5"/>
        </a:lt2>
        <a:accent1>
          <a:srgbClr val="51626F"/>
        </a:accent1>
        <a:accent2>
          <a:srgbClr val="3E4519"/>
        </a:accent2>
        <a:accent3>
          <a:srgbClr val="FFFFFF"/>
        </a:accent3>
        <a:accent4>
          <a:srgbClr val="12212B"/>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3">
        <a:dk1>
          <a:srgbClr val="172934"/>
        </a:dk1>
        <a:lt1>
          <a:srgbClr val="FFFFFF"/>
        </a:lt1>
        <a:dk2>
          <a:srgbClr val="203731"/>
        </a:dk2>
        <a:lt2>
          <a:srgbClr val="A4AEB5"/>
        </a:lt2>
        <a:accent1>
          <a:srgbClr val="51626F"/>
        </a:accent1>
        <a:accent2>
          <a:srgbClr val="3E4519"/>
        </a:accent2>
        <a:accent3>
          <a:srgbClr val="FFFFFF"/>
        </a:accent3>
        <a:accent4>
          <a:srgbClr val="12212B"/>
        </a:accent4>
        <a:accent5>
          <a:srgbClr val="B3B7BB"/>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4">
        <a:dk1>
          <a:srgbClr val="172934"/>
        </a:dk1>
        <a:lt1>
          <a:srgbClr val="FFFFFF"/>
        </a:lt1>
        <a:dk2>
          <a:srgbClr val="203731"/>
        </a:dk2>
        <a:lt2>
          <a:srgbClr val="A4AEB5"/>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5">
        <a:dk1>
          <a:srgbClr val="172934"/>
        </a:dk1>
        <a:lt1>
          <a:srgbClr val="FFFFFF"/>
        </a:lt1>
        <a:dk2>
          <a:srgbClr val="203731"/>
        </a:dk2>
        <a:lt2>
          <a:srgbClr val="5D87A1"/>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6">
        <a:dk1>
          <a:srgbClr val="172934"/>
        </a:dk1>
        <a:lt1>
          <a:srgbClr val="FFFFFF"/>
        </a:lt1>
        <a:dk2>
          <a:srgbClr val="172934"/>
        </a:dk2>
        <a:lt2>
          <a:srgbClr val="5D87A1"/>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Lst>
  <a:custClrLst>
    <a:custClr name="377-100%">
      <a:srgbClr val="7A9A3D"/>
    </a:custClr>
    <a:custClr name="7689-100%">
      <a:srgbClr val="298FC2"/>
    </a:custClr>
    <a:custClr name="7708-100%">
      <a:srgbClr val="004F6B"/>
    </a:custClr>
    <a:custClr name="5503-100%">
      <a:srgbClr val="8FB6BB"/>
    </a:custClr>
    <a:custClr name="7544-100%">
      <a:srgbClr val="768692"/>
    </a:custClr>
    <a:custClr name="364-100%">
      <a:srgbClr val="4B7838"/>
    </a:custClr>
    <a:custClr name="639-100%">
      <a:srgbClr val="00A3D4"/>
    </a:custClr>
    <a:custClr name="3285-100%">
      <a:srgbClr val="009681"/>
    </a:custClr>
    <a:custClr name="432-100%">
      <a:srgbClr val="333F48"/>
    </a:custClr>
    <a:custClr name="Cool gray-100%">
      <a:srgbClr val="75787B"/>
    </a:custClr>
    <a:custClr name="377-80%">
      <a:srgbClr val="95AE3C"/>
    </a:custClr>
    <a:custClr name="7689-80%">
      <a:srgbClr val="54A5CE"/>
    </a:custClr>
    <a:custClr name="7708-80%">
      <a:srgbClr val="006682"/>
    </a:custClr>
    <a:custClr name="5503-80%">
      <a:srgbClr val="9FC9CF"/>
    </a:custClr>
    <a:custClr name="7544-80%">
      <a:srgbClr val="919EA8"/>
    </a:custClr>
    <a:custClr name="364-80%">
      <a:srgbClr val="6E9254"/>
    </a:custClr>
    <a:custClr name="639-80%">
      <a:srgbClr val="00AFDD"/>
    </a:custClr>
    <a:custClr name="3285-80%">
      <a:srgbClr val="33AB9A"/>
    </a:custClr>
    <a:custClr name="432-80%">
      <a:srgbClr val="5D656D"/>
    </a:custClr>
    <a:custClr name="Cool gray-80%">
      <a:srgbClr val="919395"/>
    </a:custClr>
    <a:custClr name="377-60%">
      <a:srgbClr val="AFC267"/>
    </a:custClr>
    <a:custClr name="7689-60%">
      <a:srgbClr val="7FBCDA"/>
    </a:custClr>
    <a:custClr name="7708-60%">
      <a:srgbClr val="3F829C"/>
    </a:custClr>
    <a:custClr name="5503-60%">
      <a:srgbClr val="B5D4D9"/>
    </a:custClr>
    <a:custClr name="7544-60%">
      <a:srgbClr val="ADB6BE"/>
    </a:custClr>
    <a:custClr name="364-60%">
      <a:srgbClr val="91AD7F"/>
    </a:custClr>
    <a:custClr name="639-60%">
      <a:srgbClr val="4ABFE3"/>
    </a:custClr>
    <a:custClr name="3285-60%">
      <a:srgbClr val="66C0B3"/>
    </a:custClr>
    <a:custClr name="432-60%">
      <a:srgbClr val="858C91"/>
    </a:custClr>
    <a:custClr name="Cool gray-60%">
      <a:srgbClr val="ADAEB0"/>
    </a:custClr>
    <a:custClr name="377-40%">
      <a:srgbClr val="CBD799"/>
    </a:custClr>
    <a:custClr name="7689-40%">
      <a:srgbClr val="A9D2E7"/>
    </a:custClr>
    <a:custClr name="7708-40%">
      <a:srgbClr val="77A3B8"/>
    </a:custClr>
    <a:custClr name="5503-40%">
      <a:srgbClr val="CAE0E3"/>
    </a:custClr>
    <a:custClr name="7544-40%">
      <a:srgbClr val="C8CFD3"/>
    </a:custClr>
    <a:custClr name="364-40%">
      <a:srgbClr val="B7C8A9"/>
    </a:custClr>
    <a:custClr name="639-40%">
      <a:srgbClr val="8DD1EB"/>
    </a:custClr>
    <a:custClr name="3285-40%">
      <a:srgbClr val="99D5CC"/>
    </a:custClr>
    <a:custClr name="432-40%">
      <a:srgbClr val="ADB2B6"/>
    </a:custClr>
    <a:custClr name="Cool gray-40%">
      <a:srgbClr val="C8C9C9"/>
    </a:custClr>
  </a:custClrLst>
  <a:extLst>
    <a:ext uri="{05A4C25C-085E-4340-85A3-A5531E510DB2}">
      <thm15:themeFamily xmlns:thm15="http://schemas.microsoft.com/office/thememl/2012/main" name="FI_4x3_Print_Presentation_Template.potx" id="{AA4EB5F4-44E2-4139-AE9B-C7FBE4E41015}" vid="{76A04D73-5326-4A4A-B2FA-54FD5F2BC2C9}"/>
    </a:ext>
  </a:extLst>
</a:theme>
</file>

<file path=ppt/theme/theme3.xml><?xml version="1.0" encoding="utf-8"?>
<a:theme xmlns:a="http://schemas.openxmlformats.org/drawingml/2006/main" name="FIAM_External_Print_Presentation_4x3">
  <a:themeElements>
    <a:clrScheme name="107 Evolution">
      <a:dk1>
        <a:srgbClr val="000000"/>
      </a:dk1>
      <a:lt1>
        <a:srgbClr val="FFFFFF"/>
      </a:lt1>
      <a:dk2>
        <a:srgbClr val="212425"/>
      </a:dk2>
      <a:lt2>
        <a:srgbClr val="333F48"/>
      </a:lt2>
      <a:accent1>
        <a:srgbClr val="298FC2"/>
      </a:accent1>
      <a:accent2>
        <a:srgbClr val="4A7729"/>
      </a:accent2>
      <a:accent3>
        <a:srgbClr val="7A9A01"/>
      </a:accent3>
      <a:accent4>
        <a:srgbClr val="6BA4B8"/>
      </a:accent4>
      <a:accent5>
        <a:srgbClr val="768692"/>
      </a:accent5>
      <a:accent6>
        <a:srgbClr val="9BBDAA"/>
      </a:accent6>
      <a:hlink>
        <a:srgbClr val="298FC2"/>
      </a:hlink>
      <a:folHlink>
        <a:srgbClr val="51284F"/>
      </a:folHlink>
    </a:clrScheme>
    <a:fontScheme name="4_pyramis_external_printed_presentation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hlink"/>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hlink"/>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4_pyramis_external_printed_presentation_template 1">
        <a:dk1>
          <a:srgbClr val="1A2732"/>
        </a:dk1>
        <a:lt1>
          <a:srgbClr val="FFFFFF"/>
        </a:lt1>
        <a:dk2>
          <a:srgbClr val="D6E1EA"/>
        </a:dk2>
        <a:lt2>
          <a:srgbClr val="B6CADA"/>
        </a:lt2>
        <a:accent1>
          <a:srgbClr val="1A2732"/>
        </a:accent1>
        <a:accent2>
          <a:srgbClr val="5580A3"/>
        </a:accent2>
        <a:accent3>
          <a:srgbClr val="FFFFFF"/>
        </a:accent3>
        <a:accent4>
          <a:srgbClr val="142029"/>
        </a:accent4>
        <a:accent5>
          <a:srgbClr val="ABACAD"/>
        </a:accent5>
        <a:accent6>
          <a:srgbClr val="4C7393"/>
        </a:accent6>
        <a:hlink>
          <a:srgbClr val="81A2BD"/>
        </a:hlink>
        <a:folHlink>
          <a:srgbClr val="42637E"/>
        </a:folHlink>
      </a:clrScheme>
      <a:clrMap bg1="lt1" tx1="dk1" bg2="lt2" tx2="dk2" accent1="accent1" accent2="accent2" accent3="accent3" accent4="accent4" accent5="accent5" accent6="accent6" hlink="hlink" folHlink="folHlink"/>
    </a:extraClrScheme>
    <a:extraClrScheme>
      <a:clrScheme name="4_pyramis_external_printed_presentation_template 2">
        <a:dk1>
          <a:srgbClr val="1A2732"/>
        </a:dk1>
        <a:lt1>
          <a:srgbClr val="FFFFFF"/>
        </a:lt1>
        <a:dk2>
          <a:srgbClr val="1A2732"/>
        </a:dk2>
        <a:lt2>
          <a:srgbClr val="D6E1EA"/>
        </a:lt2>
        <a:accent1>
          <a:srgbClr val="D6E1EA"/>
        </a:accent1>
        <a:accent2>
          <a:srgbClr val="788E78"/>
        </a:accent2>
        <a:accent3>
          <a:srgbClr val="FFFFFF"/>
        </a:accent3>
        <a:accent4>
          <a:srgbClr val="142029"/>
        </a:accent4>
        <a:accent5>
          <a:srgbClr val="E8EEF3"/>
        </a:accent5>
        <a:accent6>
          <a:srgbClr val="6C806C"/>
        </a:accent6>
        <a:hlink>
          <a:srgbClr val="B1C785"/>
        </a:hlink>
        <a:folHlink>
          <a:srgbClr val="6A7029"/>
        </a:folHlink>
      </a:clrScheme>
      <a:clrMap bg1="lt1" tx1="dk1" bg2="lt2" tx2="dk2" accent1="accent1" accent2="accent2" accent3="accent3" accent4="accent4" accent5="accent5" accent6="accent6" hlink="hlink" folHlink="folHlink"/>
    </a:extraClrScheme>
    <a:extraClrScheme>
      <a:clrScheme name="4_pyramis_external_printed_presentation_template 3">
        <a:dk1>
          <a:srgbClr val="788E78"/>
        </a:dk1>
        <a:lt1>
          <a:srgbClr val="FFFFFF"/>
        </a:lt1>
        <a:dk2>
          <a:srgbClr val="1A2732"/>
        </a:dk2>
        <a:lt2>
          <a:srgbClr val="D6E1EA"/>
        </a:lt2>
        <a:accent1>
          <a:srgbClr val="B1C785"/>
        </a:accent1>
        <a:accent2>
          <a:srgbClr val="1A2732"/>
        </a:accent2>
        <a:accent3>
          <a:srgbClr val="FFFFFF"/>
        </a:accent3>
        <a:accent4>
          <a:srgbClr val="657865"/>
        </a:accent4>
        <a:accent5>
          <a:srgbClr val="D5E0C2"/>
        </a:accent5>
        <a:accent6>
          <a:srgbClr val="16222C"/>
        </a:accent6>
        <a:hlink>
          <a:srgbClr val="4C5F6C"/>
        </a:hlink>
        <a:folHlink>
          <a:srgbClr val="81A2BD"/>
        </a:folHlink>
      </a:clrScheme>
      <a:clrMap bg1="lt1" tx1="dk1" bg2="lt2" tx2="dk2" accent1="accent1" accent2="accent2" accent3="accent3" accent4="accent4" accent5="accent5" accent6="accent6" hlink="hlink" folHlink="folHlink"/>
    </a:extraClrScheme>
    <a:extraClrScheme>
      <a:clrScheme name="4_pyramis_external_printed_presentation_template 4">
        <a:dk1>
          <a:srgbClr val="19252F"/>
        </a:dk1>
        <a:lt1>
          <a:srgbClr val="FFFFFF"/>
        </a:lt1>
        <a:dk2>
          <a:srgbClr val="B19401"/>
        </a:dk2>
        <a:lt2>
          <a:srgbClr val="EDE7DD"/>
        </a:lt2>
        <a:accent1>
          <a:srgbClr val="B1C785"/>
        </a:accent1>
        <a:accent2>
          <a:srgbClr val="6A7029"/>
        </a:accent2>
        <a:accent3>
          <a:srgbClr val="FFFFFF"/>
        </a:accent3>
        <a:accent4>
          <a:srgbClr val="141E27"/>
        </a:accent4>
        <a:accent5>
          <a:srgbClr val="D5E0C2"/>
        </a:accent5>
        <a:accent6>
          <a:srgbClr val="5F6524"/>
        </a:accent6>
        <a:hlink>
          <a:srgbClr val="ADBBAD"/>
        </a:hlink>
        <a:folHlink>
          <a:srgbClr val="764200"/>
        </a:folHlink>
      </a:clrScheme>
      <a:clrMap bg1="lt1" tx1="dk1" bg2="lt2" tx2="dk2" accent1="accent1" accent2="accent2" accent3="accent3" accent4="accent4" accent5="accent5" accent6="accent6" hlink="hlink" folHlink="folHlink"/>
    </a:extraClrScheme>
    <a:extraClrScheme>
      <a:clrScheme name="4_pyramis_external_printed_presentation_template 5">
        <a:dk1>
          <a:srgbClr val="1A2732"/>
        </a:dk1>
        <a:lt1>
          <a:srgbClr val="FFFFFF"/>
        </a:lt1>
        <a:dk2>
          <a:srgbClr val="B19401"/>
        </a:dk2>
        <a:lt2>
          <a:srgbClr val="EDE7DD"/>
        </a:lt2>
        <a:accent1>
          <a:srgbClr val="B1C785"/>
        </a:accent1>
        <a:accent2>
          <a:srgbClr val="6A7029"/>
        </a:accent2>
        <a:accent3>
          <a:srgbClr val="FFFFFF"/>
        </a:accent3>
        <a:accent4>
          <a:srgbClr val="142029"/>
        </a:accent4>
        <a:accent5>
          <a:srgbClr val="D5E0C2"/>
        </a:accent5>
        <a:accent6>
          <a:srgbClr val="5F6524"/>
        </a:accent6>
        <a:hlink>
          <a:srgbClr val="AAC3B4"/>
        </a:hlink>
        <a:folHlink>
          <a:srgbClr val="764200"/>
        </a:folHlink>
      </a:clrScheme>
      <a:clrMap bg1="lt1" tx1="dk1" bg2="lt2" tx2="dk2" accent1="accent1" accent2="accent2" accent3="accent3" accent4="accent4" accent5="accent5" accent6="accent6" hlink="hlink" folHlink="folHlink"/>
    </a:extraClrScheme>
    <a:extraClrScheme>
      <a:clrScheme name="4_pyramis_external_printed_presentation_template 6">
        <a:dk1>
          <a:srgbClr val="19252F"/>
        </a:dk1>
        <a:lt1>
          <a:srgbClr val="FFFFFF"/>
        </a:lt1>
        <a:dk2>
          <a:srgbClr val="B19401"/>
        </a:dk2>
        <a:lt2>
          <a:srgbClr val="DCDCCE"/>
        </a:lt2>
        <a:accent1>
          <a:srgbClr val="BDD096"/>
        </a:accent1>
        <a:accent2>
          <a:srgbClr val="6A7029"/>
        </a:accent2>
        <a:accent3>
          <a:srgbClr val="FFFFFF"/>
        </a:accent3>
        <a:accent4>
          <a:srgbClr val="141E27"/>
        </a:accent4>
        <a:accent5>
          <a:srgbClr val="DBE4C9"/>
        </a:accent5>
        <a:accent6>
          <a:srgbClr val="5F6524"/>
        </a:accent6>
        <a:hlink>
          <a:srgbClr val="ADBBAD"/>
        </a:hlink>
        <a:folHlink>
          <a:srgbClr val="462900"/>
        </a:folHlink>
      </a:clrScheme>
      <a:clrMap bg1="lt1" tx1="dk1" bg2="lt2" tx2="dk2" accent1="accent1" accent2="accent2" accent3="accent3" accent4="accent4" accent5="accent5" accent6="accent6" hlink="hlink" folHlink="folHlink"/>
    </a:extraClrScheme>
    <a:extraClrScheme>
      <a:clrScheme name="4_pyramis_external_printed_presentation_template 7">
        <a:dk1>
          <a:srgbClr val="19252F"/>
        </a:dk1>
        <a:lt1>
          <a:srgbClr val="FFFFFF"/>
        </a:lt1>
        <a:dk2>
          <a:srgbClr val="B19401"/>
        </a:dk2>
        <a:lt2>
          <a:srgbClr val="DCDCCE"/>
        </a:lt2>
        <a:accent1>
          <a:srgbClr val="BDD096"/>
        </a:accent1>
        <a:accent2>
          <a:srgbClr val="6A7029"/>
        </a:accent2>
        <a:accent3>
          <a:srgbClr val="FFFFFF"/>
        </a:accent3>
        <a:accent4>
          <a:srgbClr val="141E27"/>
        </a:accent4>
        <a:accent5>
          <a:srgbClr val="DBE4C9"/>
        </a:accent5>
        <a:accent6>
          <a:srgbClr val="5F6524"/>
        </a:accent6>
        <a:hlink>
          <a:srgbClr val="AAC3B4"/>
        </a:hlink>
        <a:folHlink>
          <a:srgbClr val="462900"/>
        </a:folHlink>
      </a:clrScheme>
      <a:clrMap bg1="lt1" tx1="dk1" bg2="lt2" tx2="dk2" accent1="accent1" accent2="accent2" accent3="accent3" accent4="accent4" accent5="accent5" accent6="accent6" hlink="hlink" folHlink="folHlink"/>
    </a:extraClrScheme>
    <a:extraClrScheme>
      <a:clrScheme name="4_pyramis_external_printed_presentation_template 8">
        <a:dk1>
          <a:srgbClr val="1A2732"/>
        </a:dk1>
        <a:lt1>
          <a:srgbClr val="FFFFFF"/>
        </a:lt1>
        <a:dk2>
          <a:srgbClr val="203731"/>
        </a:dk2>
        <a:lt2>
          <a:srgbClr val="A4AEB5"/>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1A2732"/>
        </a:folHlink>
      </a:clrScheme>
      <a:clrMap bg1="lt1" tx1="dk1" bg2="lt2" tx2="dk2" accent1="accent1" accent2="accent2" accent3="accent3" accent4="accent4" accent5="accent5" accent6="accent6" hlink="hlink" folHlink="folHlink"/>
    </a:extraClrScheme>
    <a:extraClrScheme>
      <a:clrScheme name="4_pyramis_external_printed_presentation_template 9">
        <a:dk1>
          <a:srgbClr val="1A2732"/>
        </a:dk1>
        <a:lt1>
          <a:srgbClr val="FFFFFF"/>
        </a:lt1>
        <a:dk2>
          <a:srgbClr val="203731"/>
        </a:dk2>
        <a:lt2>
          <a:srgbClr val="A7B8B4"/>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1A2732"/>
        </a:folHlink>
      </a:clrScheme>
      <a:clrMap bg1="lt1" tx1="dk1" bg2="lt2" tx2="dk2" accent1="accent1" accent2="accent2" accent3="accent3" accent4="accent4" accent5="accent5" accent6="accent6" hlink="hlink" folHlink="folHlink"/>
    </a:extraClrScheme>
    <a:extraClrScheme>
      <a:clrScheme name="4_pyramis_external_printed_presentation_template 10">
        <a:dk1>
          <a:srgbClr val="1A2732"/>
        </a:dk1>
        <a:lt1>
          <a:srgbClr val="FFFFFF"/>
        </a:lt1>
        <a:dk2>
          <a:srgbClr val="203731"/>
        </a:dk2>
        <a:lt2>
          <a:srgbClr val="A7B8B4"/>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1">
        <a:dk1>
          <a:srgbClr val="1A2732"/>
        </a:dk1>
        <a:lt1>
          <a:srgbClr val="FFFFFF"/>
        </a:lt1>
        <a:dk2>
          <a:srgbClr val="203731"/>
        </a:dk2>
        <a:lt2>
          <a:srgbClr val="A4AEB5"/>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2">
        <a:dk1>
          <a:srgbClr val="172934"/>
        </a:dk1>
        <a:lt1>
          <a:srgbClr val="FFFFFF"/>
        </a:lt1>
        <a:dk2>
          <a:srgbClr val="203731"/>
        </a:dk2>
        <a:lt2>
          <a:srgbClr val="A4AEB5"/>
        </a:lt2>
        <a:accent1>
          <a:srgbClr val="51626F"/>
        </a:accent1>
        <a:accent2>
          <a:srgbClr val="3E4519"/>
        </a:accent2>
        <a:accent3>
          <a:srgbClr val="FFFFFF"/>
        </a:accent3>
        <a:accent4>
          <a:srgbClr val="12212B"/>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3">
        <a:dk1>
          <a:srgbClr val="172934"/>
        </a:dk1>
        <a:lt1>
          <a:srgbClr val="FFFFFF"/>
        </a:lt1>
        <a:dk2>
          <a:srgbClr val="203731"/>
        </a:dk2>
        <a:lt2>
          <a:srgbClr val="A4AEB5"/>
        </a:lt2>
        <a:accent1>
          <a:srgbClr val="51626F"/>
        </a:accent1>
        <a:accent2>
          <a:srgbClr val="3E4519"/>
        </a:accent2>
        <a:accent3>
          <a:srgbClr val="FFFFFF"/>
        </a:accent3>
        <a:accent4>
          <a:srgbClr val="12212B"/>
        </a:accent4>
        <a:accent5>
          <a:srgbClr val="B3B7BB"/>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4">
        <a:dk1>
          <a:srgbClr val="172934"/>
        </a:dk1>
        <a:lt1>
          <a:srgbClr val="FFFFFF"/>
        </a:lt1>
        <a:dk2>
          <a:srgbClr val="203731"/>
        </a:dk2>
        <a:lt2>
          <a:srgbClr val="A4AEB5"/>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5">
        <a:dk1>
          <a:srgbClr val="172934"/>
        </a:dk1>
        <a:lt1>
          <a:srgbClr val="FFFFFF"/>
        </a:lt1>
        <a:dk2>
          <a:srgbClr val="203731"/>
        </a:dk2>
        <a:lt2>
          <a:srgbClr val="5D87A1"/>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6">
        <a:dk1>
          <a:srgbClr val="172934"/>
        </a:dk1>
        <a:lt1>
          <a:srgbClr val="FFFFFF"/>
        </a:lt1>
        <a:dk2>
          <a:srgbClr val="172934"/>
        </a:dk2>
        <a:lt2>
          <a:srgbClr val="5D87A1"/>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Lst>
  <a:custClrLst>
    <a:custClr name="7689-100%">
      <a:srgbClr val="298FC2"/>
    </a:custClr>
    <a:custClr name="377-100%">
      <a:srgbClr val="7A9B3D"/>
    </a:custClr>
    <a:custClr name="584-100%">
      <a:srgbClr val="D3D75F"/>
    </a:custClr>
    <a:custClr name="3285-100%">
      <a:srgbClr val="009681"/>
    </a:custClr>
    <a:custClr name="432-100%">
      <a:srgbClr val="333F48"/>
    </a:custClr>
    <a:custClr name="558-100%">
      <a:srgbClr val="9CBDAA"/>
    </a:custClr>
    <a:custClr name="7544-100%">
      <a:srgbClr val="768692"/>
    </a:custClr>
    <a:custClr name="117-100%">
      <a:srgbClr val="C8982C"/>
    </a:custClr>
    <a:custClr name="262-100%">
      <a:srgbClr val="51284F"/>
    </a:custClr>
    <a:custClr name="7413-100%">
      <a:srgbClr val="DC8633"/>
    </a:custClr>
    <a:custClr name="7689-80%">
      <a:srgbClr val="53A5CE"/>
    </a:custClr>
    <a:custClr name="377-80%">
      <a:srgbClr val="94AE3C"/>
    </a:custClr>
    <a:custClr name="584-80%">
      <a:srgbClr val="DBDF77"/>
    </a:custClr>
    <a:custClr name="3285-80%">
      <a:srgbClr val="33AB9A"/>
    </a:custClr>
    <a:custClr name="432-80%">
      <a:srgbClr val="5D656D"/>
    </a:custClr>
    <a:custClr name="558-80%">
      <a:srgbClr val="AFC9BB"/>
    </a:custClr>
    <a:custClr name="7544-80%">
      <a:srgbClr val="919EA8"/>
    </a:custClr>
    <a:custClr name="117-80%">
      <a:srgbClr val="D4AC2F"/>
    </a:custClr>
    <a:custClr name="262-80%">
      <a:srgbClr val="755372"/>
    </a:custClr>
    <a:custClr name="7413-80%">
      <a:srgbClr val="E49E5C"/>
    </a:custClr>
    <a:custClr name="7689-60%">
      <a:srgbClr val="80BCDA"/>
    </a:custClr>
    <a:custClr name="377-60%">
      <a:srgbClr val="AFC267"/>
    </a:custClr>
    <a:custClr name="584-60%">
      <a:srgbClr val="E4E798"/>
    </a:custClr>
    <a:custClr name="3285-60%">
      <a:srgbClr val="66C0B3"/>
    </a:custClr>
    <a:custClr name="432-60%">
      <a:srgbClr val="858C91"/>
    </a:custClr>
    <a:custClr name="558-60%">
      <a:srgbClr val="C3D7CC"/>
    </a:custClr>
    <a:custClr name="7544-60%">
      <a:srgbClr val="ADB6BE"/>
    </a:custClr>
    <a:custClr name="117-60%">
      <a:srgbClr val="DFC165"/>
    </a:custClr>
    <a:custClr name="262-60%">
      <a:srgbClr val="967E95"/>
    </a:custClr>
    <a:custClr name="7413-60%">
      <a:srgbClr val="DFB684"/>
    </a:custClr>
    <a:custClr name="7689-40%">
      <a:srgbClr val="A9D1E6"/>
    </a:custClr>
    <a:custClr name="377-40%">
      <a:srgbClr val="CBD799"/>
    </a:custClr>
    <a:custClr name="584-40%">
      <a:srgbClr val="EDEFBB"/>
    </a:custClr>
    <a:custClr name="3285-40%">
      <a:srgbClr val="99D5CC"/>
    </a:custClr>
    <a:custClr name="432-40%">
      <a:srgbClr val="AEB2B6"/>
    </a:custClr>
    <a:custClr name="558-40%">
      <a:srgbClr val="D7E5DD"/>
    </a:custClr>
    <a:custClr name="7544-40%">
      <a:srgbClr val="C8CFD3"/>
    </a:custClr>
    <a:custClr name="117-40%">
      <a:srgbClr val="DFD599"/>
    </a:custClr>
    <a:custClr name="262-40%">
      <a:srgbClr val="BAAAB9"/>
    </a:custClr>
    <a:custClr name="7413-40%">
      <a:srgbClr val="F1CFAD"/>
    </a:custClr>
  </a:custClrLst>
</a:theme>
</file>

<file path=ppt/theme/theme4.xml><?xml version="1.0" encoding="utf-8"?>
<a:theme xmlns:a="http://schemas.openxmlformats.org/drawingml/2006/main" name="3_FI_External_Print_Presentation_4x3">
  <a:themeElements>
    <a:clrScheme name="107 Evolution">
      <a:dk1>
        <a:srgbClr val="000000"/>
      </a:dk1>
      <a:lt1>
        <a:srgbClr val="FFFFFF"/>
      </a:lt1>
      <a:dk2>
        <a:srgbClr val="212425"/>
      </a:dk2>
      <a:lt2>
        <a:srgbClr val="333F48"/>
      </a:lt2>
      <a:accent1>
        <a:srgbClr val="298FC2"/>
      </a:accent1>
      <a:accent2>
        <a:srgbClr val="4A7729"/>
      </a:accent2>
      <a:accent3>
        <a:srgbClr val="7A9A01"/>
      </a:accent3>
      <a:accent4>
        <a:srgbClr val="6BA4B8"/>
      </a:accent4>
      <a:accent5>
        <a:srgbClr val="768692"/>
      </a:accent5>
      <a:accent6>
        <a:srgbClr val="9BBDAA"/>
      </a:accent6>
      <a:hlink>
        <a:srgbClr val="298FC2"/>
      </a:hlink>
      <a:folHlink>
        <a:srgbClr val="51284F"/>
      </a:folHlink>
    </a:clrScheme>
    <a:fontScheme name="4_pyramis_external_printed_presentation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C00000">
            <a:alpha val="25000"/>
          </a:srgbClr>
        </a:solidFill>
        <a:ln w="9525" cap="flat" cmpd="sng" algn="ctr">
          <a:noFill/>
          <a:prstDash val="solid"/>
          <a:round/>
          <a:headEnd type="none" w="med" len="med"/>
          <a:tailEnd type="none" w="med" len="med"/>
        </a:ln>
        <a:effectLst/>
      </a:spPr>
      <a:bodyPr vert="horz" wrap="square" lIns="91440" tIns="45720" rIns="91440" bIns="45720" numCol="1" rtlCol="0"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sz="1200" b="0" i="0" u="none" strike="noStrike" cap="none" normalizeH="0" baseline="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hlink"/>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4_pyramis_external_printed_presentation_template 1">
        <a:dk1>
          <a:srgbClr val="1A2732"/>
        </a:dk1>
        <a:lt1>
          <a:srgbClr val="FFFFFF"/>
        </a:lt1>
        <a:dk2>
          <a:srgbClr val="D6E1EA"/>
        </a:dk2>
        <a:lt2>
          <a:srgbClr val="B6CADA"/>
        </a:lt2>
        <a:accent1>
          <a:srgbClr val="1A2732"/>
        </a:accent1>
        <a:accent2>
          <a:srgbClr val="5580A3"/>
        </a:accent2>
        <a:accent3>
          <a:srgbClr val="FFFFFF"/>
        </a:accent3>
        <a:accent4>
          <a:srgbClr val="142029"/>
        </a:accent4>
        <a:accent5>
          <a:srgbClr val="ABACAD"/>
        </a:accent5>
        <a:accent6>
          <a:srgbClr val="4C7393"/>
        </a:accent6>
        <a:hlink>
          <a:srgbClr val="81A2BD"/>
        </a:hlink>
        <a:folHlink>
          <a:srgbClr val="42637E"/>
        </a:folHlink>
      </a:clrScheme>
      <a:clrMap bg1="lt1" tx1="dk1" bg2="lt2" tx2="dk2" accent1="accent1" accent2="accent2" accent3="accent3" accent4="accent4" accent5="accent5" accent6="accent6" hlink="hlink" folHlink="folHlink"/>
    </a:extraClrScheme>
    <a:extraClrScheme>
      <a:clrScheme name="4_pyramis_external_printed_presentation_template 2">
        <a:dk1>
          <a:srgbClr val="1A2732"/>
        </a:dk1>
        <a:lt1>
          <a:srgbClr val="FFFFFF"/>
        </a:lt1>
        <a:dk2>
          <a:srgbClr val="1A2732"/>
        </a:dk2>
        <a:lt2>
          <a:srgbClr val="D6E1EA"/>
        </a:lt2>
        <a:accent1>
          <a:srgbClr val="D6E1EA"/>
        </a:accent1>
        <a:accent2>
          <a:srgbClr val="788E78"/>
        </a:accent2>
        <a:accent3>
          <a:srgbClr val="FFFFFF"/>
        </a:accent3>
        <a:accent4>
          <a:srgbClr val="142029"/>
        </a:accent4>
        <a:accent5>
          <a:srgbClr val="E8EEF3"/>
        </a:accent5>
        <a:accent6>
          <a:srgbClr val="6C806C"/>
        </a:accent6>
        <a:hlink>
          <a:srgbClr val="B1C785"/>
        </a:hlink>
        <a:folHlink>
          <a:srgbClr val="6A7029"/>
        </a:folHlink>
      </a:clrScheme>
      <a:clrMap bg1="lt1" tx1="dk1" bg2="lt2" tx2="dk2" accent1="accent1" accent2="accent2" accent3="accent3" accent4="accent4" accent5="accent5" accent6="accent6" hlink="hlink" folHlink="folHlink"/>
    </a:extraClrScheme>
    <a:extraClrScheme>
      <a:clrScheme name="4_pyramis_external_printed_presentation_template 3">
        <a:dk1>
          <a:srgbClr val="788E78"/>
        </a:dk1>
        <a:lt1>
          <a:srgbClr val="FFFFFF"/>
        </a:lt1>
        <a:dk2>
          <a:srgbClr val="1A2732"/>
        </a:dk2>
        <a:lt2>
          <a:srgbClr val="D6E1EA"/>
        </a:lt2>
        <a:accent1>
          <a:srgbClr val="B1C785"/>
        </a:accent1>
        <a:accent2>
          <a:srgbClr val="1A2732"/>
        </a:accent2>
        <a:accent3>
          <a:srgbClr val="FFFFFF"/>
        </a:accent3>
        <a:accent4>
          <a:srgbClr val="657865"/>
        </a:accent4>
        <a:accent5>
          <a:srgbClr val="D5E0C2"/>
        </a:accent5>
        <a:accent6>
          <a:srgbClr val="16222C"/>
        </a:accent6>
        <a:hlink>
          <a:srgbClr val="4C5F6C"/>
        </a:hlink>
        <a:folHlink>
          <a:srgbClr val="81A2BD"/>
        </a:folHlink>
      </a:clrScheme>
      <a:clrMap bg1="lt1" tx1="dk1" bg2="lt2" tx2="dk2" accent1="accent1" accent2="accent2" accent3="accent3" accent4="accent4" accent5="accent5" accent6="accent6" hlink="hlink" folHlink="folHlink"/>
    </a:extraClrScheme>
    <a:extraClrScheme>
      <a:clrScheme name="4_pyramis_external_printed_presentation_template 4">
        <a:dk1>
          <a:srgbClr val="19252F"/>
        </a:dk1>
        <a:lt1>
          <a:srgbClr val="FFFFFF"/>
        </a:lt1>
        <a:dk2>
          <a:srgbClr val="B19401"/>
        </a:dk2>
        <a:lt2>
          <a:srgbClr val="EDE7DD"/>
        </a:lt2>
        <a:accent1>
          <a:srgbClr val="B1C785"/>
        </a:accent1>
        <a:accent2>
          <a:srgbClr val="6A7029"/>
        </a:accent2>
        <a:accent3>
          <a:srgbClr val="FFFFFF"/>
        </a:accent3>
        <a:accent4>
          <a:srgbClr val="141E27"/>
        </a:accent4>
        <a:accent5>
          <a:srgbClr val="D5E0C2"/>
        </a:accent5>
        <a:accent6>
          <a:srgbClr val="5F6524"/>
        </a:accent6>
        <a:hlink>
          <a:srgbClr val="ADBBAD"/>
        </a:hlink>
        <a:folHlink>
          <a:srgbClr val="764200"/>
        </a:folHlink>
      </a:clrScheme>
      <a:clrMap bg1="lt1" tx1="dk1" bg2="lt2" tx2="dk2" accent1="accent1" accent2="accent2" accent3="accent3" accent4="accent4" accent5="accent5" accent6="accent6" hlink="hlink" folHlink="folHlink"/>
    </a:extraClrScheme>
    <a:extraClrScheme>
      <a:clrScheme name="4_pyramis_external_printed_presentation_template 5">
        <a:dk1>
          <a:srgbClr val="1A2732"/>
        </a:dk1>
        <a:lt1>
          <a:srgbClr val="FFFFFF"/>
        </a:lt1>
        <a:dk2>
          <a:srgbClr val="B19401"/>
        </a:dk2>
        <a:lt2>
          <a:srgbClr val="EDE7DD"/>
        </a:lt2>
        <a:accent1>
          <a:srgbClr val="B1C785"/>
        </a:accent1>
        <a:accent2>
          <a:srgbClr val="6A7029"/>
        </a:accent2>
        <a:accent3>
          <a:srgbClr val="FFFFFF"/>
        </a:accent3>
        <a:accent4>
          <a:srgbClr val="142029"/>
        </a:accent4>
        <a:accent5>
          <a:srgbClr val="D5E0C2"/>
        </a:accent5>
        <a:accent6>
          <a:srgbClr val="5F6524"/>
        </a:accent6>
        <a:hlink>
          <a:srgbClr val="AAC3B4"/>
        </a:hlink>
        <a:folHlink>
          <a:srgbClr val="764200"/>
        </a:folHlink>
      </a:clrScheme>
      <a:clrMap bg1="lt1" tx1="dk1" bg2="lt2" tx2="dk2" accent1="accent1" accent2="accent2" accent3="accent3" accent4="accent4" accent5="accent5" accent6="accent6" hlink="hlink" folHlink="folHlink"/>
    </a:extraClrScheme>
    <a:extraClrScheme>
      <a:clrScheme name="4_pyramis_external_printed_presentation_template 6">
        <a:dk1>
          <a:srgbClr val="19252F"/>
        </a:dk1>
        <a:lt1>
          <a:srgbClr val="FFFFFF"/>
        </a:lt1>
        <a:dk2>
          <a:srgbClr val="B19401"/>
        </a:dk2>
        <a:lt2>
          <a:srgbClr val="DCDCCE"/>
        </a:lt2>
        <a:accent1>
          <a:srgbClr val="BDD096"/>
        </a:accent1>
        <a:accent2>
          <a:srgbClr val="6A7029"/>
        </a:accent2>
        <a:accent3>
          <a:srgbClr val="FFFFFF"/>
        </a:accent3>
        <a:accent4>
          <a:srgbClr val="141E27"/>
        </a:accent4>
        <a:accent5>
          <a:srgbClr val="DBE4C9"/>
        </a:accent5>
        <a:accent6>
          <a:srgbClr val="5F6524"/>
        </a:accent6>
        <a:hlink>
          <a:srgbClr val="ADBBAD"/>
        </a:hlink>
        <a:folHlink>
          <a:srgbClr val="462900"/>
        </a:folHlink>
      </a:clrScheme>
      <a:clrMap bg1="lt1" tx1="dk1" bg2="lt2" tx2="dk2" accent1="accent1" accent2="accent2" accent3="accent3" accent4="accent4" accent5="accent5" accent6="accent6" hlink="hlink" folHlink="folHlink"/>
    </a:extraClrScheme>
    <a:extraClrScheme>
      <a:clrScheme name="4_pyramis_external_printed_presentation_template 7">
        <a:dk1>
          <a:srgbClr val="19252F"/>
        </a:dk1>
        <a:lt1>
          <a:srgbClr val="FFFFFF"/>
        </a:lt1>
        <a:dk2>
          <a:srgbClr val="B19401"/>
        </a:dk2>
        <a:lt2>
          <a:srgbClr val="DCDCCE"/>
        </a:lt2>
        <a:accent1>
          <a:srgbClr val="BDD096"/>
        </a:accent1>
        <a:accent2>
          <a:srgbClr val="6A7029"/>
        </a:accent2>
        <a:accent3>
          <a:srgbClr val="FFFFFF"/>
        </a:accent3>
        <a:accent4>
          <a:srgbClr val="141E27"/>
        </a:accent4>
        <a:accent5>
          <a:srgbClr val="DBE4C9"/>
        </a:accent5>
        <a:accent6>
          <a:srgbClr val="5F6524"/>
        </a:accent6>
        <a:hlink>
          <a:srgbClr val="AAC3B4"/>
        </a:hlink>
        <a:folHlink>
          <a:srgbClr val="462900"/>
        </a:folHlink>
      </a:clrScheme>
      <a:clrMap bg1="lt1" tx1="dk1" bg2="lt2" tx2="dk2" accent1="accent1" accent2="accent2" accent3="accent3" accent4="accent4" accent5="accent5" accent6="accent6" hlink="hlink" folHlink="folHlink"/>
    </a:extraClrScheme>
    <a:extraClrScheme>
      <a:clrScheme name="4_pyramis_external_printed_presentation_template 8">
        <a:dk1>
          <a:srgbClr val="1A2732"/>
        </a:dk1>
        <a:lt1>
          <a:srgbClr val="FFFFFF"/>
        </a:lt1>
        <a:dk2>
          <a:srgbClr val="203731"/>
        </a:dk2>
        <a:lt2>
          <a:srgbClr val="A4AEB5"/>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1A2732"/>
        </a:folHlink>
      </a:clrScheme>
      <a:clrMap bg1="lt1" tx1="dk1" bg2="lt2" tx2="dk2" accent1="accent1" accent2="accent2" accent3="accent3" accent4="accent4" accent5="accent5" accent6="accent6" hlink="hlink" folHlink="folHlink"/>
    </a:extraClrScheme>
    <a:extraClrScheme>
      <a:clrScheme name="4_pyramis_external_printed_presentation_template 9">
        <a:dk1>
          <a:srgbClr val="1A2732"/>
        </a:dk1>
        <a:lt1>
          <a:srgbClr val="FFFFFF"/>
        </a:lt1>
        <a:dk2>
          <a:srgbClr val="203731"/>
        </a:dk2>
        <a:lt2>
          <a:srgbClr val="A7B8B4"/>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1A2732"/>
        </a:folHlink>
      </a:clrScheme>
      <a:clrMap bg1="lt1" tx1="dk1" bg2="lt2" tx2="dk2" accent1="accent1" accent2="accent2" accent3="accent3" accent4="accent4" accent5="accent5" accent6="accent6" hlink="hlink" folHlink="folHlink"/>
    </a:extraClrScheme>
    <a:extraClrScheme>
      <a:clrScheme name="4_pyramis_external_printed_presentation_template 10">
        <a:dk1>
          <a:srgbClr val="1A2732"/>
        </a:dk1>
        <a:lt1>
          <a:srgbClr val="FFFFFF"/>
        </a:lt1>
        <a:dk2>
          <a:srgbClr val="203731"/>
        </a:dk2>
        <a:lt2>
          <a:srgbClr val="A7B8B4"/>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1">
        <a:dk1>
          <a:srgbClr val="1A2732"/>
        </a:dk1>
        <a:lt1>
          <a:srgbClr val="FFFFFF"/>
        </a:lt1>
        <a:dk2>
          <a:srgbClr val="203731"/>
        </a:dk2>
        <a:lt2>
          <a:srgbClr val="A4AEB5"/>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2">
        <a:dk1>
          <a:srgbClr val="172934"/>
        </a:dk1>
        <a:lt1>
          <a:srgbClr val="FFFFFF"/>
        </a:lt1>
        <a:dk2>
          <a:srgbClr val="203731"/>
        </a:dk2>
        <a:lt2>
          <a:srgbClr val="A4AEB5"/>
        </a:lt2>
        <a:accent1>
          <a:srgbClr val="51626F"/>
        </a:accent1>
        <a:accent2>
          <a:srgbClr val="3E4519"/>
        </a:accent2>
        <a:accent3>
          <a:srgbClr val="FFFFFF"/>
        </a:accent3>
        <a:accent4>
          <a:srgbClr val="12212B"/>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3">
        <a:dk1>
          <a:srgbClr val="172934"/>
        </a:dk1>
        <a:lt1>
          <a:srgbClr val="FFFFFF"/>
        </a:lt1>
        <a:dk2>
          <a:srgbClr val="203731"/>
        </a:dk2>
        <a:lt2>
          <a:srgbClr val="A4AEB5"/>
        </a:lt2>
        <a:accent1>
          <a:srgbClr val="51626F"/>
        </a:accent1>
        <a:accent2>
          <a:srgbClr val="3E4519"/>
        </a:accent2>
        <a:accent3>
          <a:srgbClr val="FFFFFF"/>
        </a:accent3>
        <a:accent4>
          <a:srgbClr val="12212B"/>
        </a:accent4>
        <a:accent5>
          <a:srgbClr val="B3B7BB"/>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4">
        <a:dk1>
          <a:srgbClr val="172934"/>
        </a:dk1>
        <a:lt1>
          <a:srgbClr val="FFFFFF"/>
        </a:lt1>
        <a:dk2>
          <a:srgbClr val="203731"/>
        </a:dk2>
        <a:lt2>
          <a:srgbClr val="A4AEB5"/>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5">
        <a:dk1>
          <a:srgbClr val="172934"/>
        </a:dk1>
        <a:lt1>
          <a:srgbClr val="FFFFFF"/>
        </a:lt1>
        <a:dk2>
          <a:srgbClr val="203731"/>
        </a:dk2>
        <a:lt2>
          <a:srgbClr val="5D87A1"/>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6">
        <a:dk1>
          <a:srgbClr val="172934"/>
        </a:dk1>
        <a:lt1>
          <a:srgbClr val="FFFFFF"/>
        </a:lt1>
        <a:dk2>
          <a:srgbClr val="172934"/>
        </a:dk2>
        <a:lt2>
          <a:srgbClr val="5D87A1"/>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Lst>
  <a:custClrLst>
    <a:custClr name="377-100%">
      <a:srgbClr val="7A9A3D"/>
    </a:custClr>
    <a:custClr name="7689-100%">
      <a:srgbClr val="298FC2"/>
    </a:custClr>
    <a:custClr name="7708-100%">
      <a:srgbClr val="004F6B"/>
    </a:custClr>
    <a:custClr name="5503-100%">
      <a:srgbClr val="8FB6BB"/>
    </a:custClr>
    <a:custClr name="7544-100%">
      <a:srgbClr val="768692"/>
    </a:custClr>
    <a:custClr name="7739-100%">
      <a:srgbClr val="368727"/>
    </a:custClr>
    <a:custClr name="639-100%">
      <a:srgbClr val="00A3D4"/>
    </a:custClr>
    <a:custClr name="3285-100%">
      <a:srgbClr val="009681"/>
    </a:custClr>
    <a:custClr name="432-100%">
      <a:srgbClr val="333F48"/>
    </a:custClr>
    <a:custClr name="Cool gray-100%">
      <a:srgbClr val="75787B"/>
    </a:custClr>
    <a:custClr name="377-80%">
      <a:srgbClr val="95AE3C"/>
    </a:custClr>
    <a:custClr name="7689-80%">
      <a:srgbClr val="54A5CE"/>
    </a:custClr>
    <a:custClr name="7708-80%">
      <a:srgbClr val="006682"/>
    </a:custClr>
    <a:custClr name="5503-80%">
      <a:srgbClr val="9FC9CF"/>
    </a:custClr>
    <a:custClr name="7544-80%">
      <a:srgbClr val="919EA8"/>
    </a:custClr>
    <a:custClr name="7739-80%">
      <a:srgbClr val="609F52"/>
    </a:custClr>
    <a:custClr name="639-80%">
      <a:srgbClr val="00AFDD"/>
    </a:custClr>
    <a:custClr name="3285-80%">
      <a:srgbClr val="33AB9A"/>
    </a:custClr>
    <a:custClr name="432-80%">
      <a:srgbClr val="5D656D"/>
    </a:custClr>
    <a:custClr name="Cool gray-80%">
      <a:srgbClr val="919395"/>
    </a:custClr>
    <a:custClr name="377-60%">
      <a:srgbClr val="AFC267"/>
    </a:custClr>
    <a:custClr name="7689-60%">
      <a:srgbClr val="7FBCDA"/>
    </a:custClr>
    <a:custClr name="7708-60%">
      <a:srgbClr val="3F829C"/>
    </a:custClr>
    <a:custClr name="5503-60%">
      <a:srgbClr val="B5D4D9"/>
    </a:custClr>
    <a:custClr name="7544-60%">
      <a:srgbClr val="ADB6BE"/>
    </a:custClr>
    <a:custClr name="7739-60%">
      <a:srgbClr val="87B77D"/>
    </a:custClr>
    <a:custClr name="639-60%">
      <a:srgbClr val="4ABFE3"/>
    </a:custClr>
    <a:custClr name="3285-60%">
      <a:srgbClr val="66C0B3"/>
    </a:custClr>
    <a:custClr name="432-60%">
      <a:srgbClr val="858C91"/>
    </a:custClr>
    <a:custClr name="Cool gray-60%">
      <a:srgbClr val="ADAEB0"/>
    </a:custClr>
    <a:custClr name="377-40%">
      <a:srgbClr val="CBD799"/>
    </a:custClr>
    <a:custClr name="7689-40%">
      <a:srgbClr val="A9D2E7"/>
    </a:custClr>
    <a:custClr name="7708-40%">
      <a:srgbClr val="77A3B8"/>
    </a:custClr>
    <a:custClr name="5503-40%">
      <a:srgbClr val="CAE0E3"/>
    </a:custClr>
    <a:custClr name="7544-40%">
      <a:srgbClr val="C8CFD3"/>
    </a:custClr>
    <a:custClr name="7739-40%">
      <a:srgbClr val="AFCFA9"/>
    </a:custClr>
    <a:custClr name="639-40%">
      <a:srgbClr val="8DD1EB"/>
    </a:custClr>
    <a:custClr name="3285-40%">
      <a:srgbClr val="99D5CC"/>
    </a:custClr>
    <a:custClr name="432-40%">
      <a:srgbClr val="ADB2B6"/>
    </a:custClr>
    <a:custClr name="Cool gray-40%">
      <a:srgbClr val="C8C9C9"/>
    </a:custClr>
  </a:custClrLst>
  <a:extLst>
    <a:ext uri="{05A4C25C-085E-4340-85A3-A5531E510DB2}">
      <thm15:themeFamily xmlns:thm15="http://schemas.microsoft.com/office/thememl/2012/main" name="FI_4x3_Print_Presentation_Template  -  Read-Only" id="{0019B74F-ECFE-4C31-BE03-A09C37E55B37}" vid="{F69F1463-48D9-49D1-848F-7D219F638AB3}"/>
    </a:ext>
  </a:ext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item1.xml><?xml version="1.0" encoding="utf-8"?>
<VariableListDefinition name="AD_HOC" displayName="AD_HOC" id="72c411cf-8d32-497a-8f19-769ce829f6b4" isdomainofvalue="False" dataSourceId="e478456c-0fe0-46a3-8d98-49bac8f786a1"/>
</file>

<file path=customXml/item2.xml><?xml version="1.0" encoding="utf-8"?>
<VariableList UniqueId="72c411cf-8d32-497a-8f19-769ce829f6b4" Name="AD_HOC" ContentType="XML" MajorVersion="0" MinorVersion="1" isLocalCopy="False" IsBaseObject="False" DataSourceId="e478456c-0fe0-46a3-8d98-49bac8f786a1" DataSourceMajorVersion="0" DataSourceMinorVersion="1"/>
</file>

<file path=customXml/item3.xml><?xml version="1.0" encoding="utf-8"?>
<VariableListDefinition name="Computed" displayName="Computed" id="4dcbc59b-7e83-444b-8afa-4579b8b0c3fa" isdomainofvalue="False" dataSourceId="1a9390a9-a3bf-401e-a4e8-b05de6a9e6aa"/>
</file>

<file path=customXml/item4.xml><?xml version="1.0" encoding="utf-8"?>
<VariableList UniqueId="4dcbc59b-7e83-444b-8afa-4579b8b0c3fa" Name="Computed" ContentType="XML" MajorVersion="0" MinorVersion="1" isLocalCopy="False" IsBaseObject="False" DataSourceId="1a9390a9-a3bf-401e-a4e8-b05de6a9e6aa" DataSourceMajorVersion="0" DataSourceMinorVersion="1"/>
</file>

<file path=customXml/item5.xml><?xml version="1.0" encoding="utf-8"?>
<VariableListDefinition name="System" displayName="System" id="10be7fc4-7b4a-4b48-8095-6ef477339395" isdomainofvalue="False" dataSourceId="3593d595-799d-4914-af21-7e94c9a99132"/>
</file>

<file path=customXml/item6.xml><?xml version="1.0" encoding="utf-8"?>
<VariableList UniqueId="10be7fc4-7b4a-4b48-8095-6ef477339395" Name="System" ContentType="XML" MajorVersion="0" MinorVersion="1" isLocalCopy="False" IsBaseObject="False" DataSourceId="3593d595-799d-4914-af21-7e94c9a99132" DataSourceMajorVersion="0" DataSourceMinorVersion="1"/>
</file>

<file path=customXml/item7.xml><?xml version="1.0" encoding="utf-8"?>
<AllExternalAdhocVariableMappings/>
</file>

<file path=customXml/itemProps1.xml><?xml version="1.0" encoding="utf-8"?>
<ds:datastoreItem xmlns:ds="http://schemas.openxmlformats.org/officeDocument/2006/customXml" ds:itemID="{785F62BD-0D5F-429D-A084-413FBDAB8C8E}">
  <ds:schemaRefs/>
</ds:datastoreItem>
</file>

<file path=customXml/itemProps2.xml><?xml version="1.0" encoding="utf-8"?>
<ds:datastoreItem xmlns:ds="http://schemas.openxmlformats.org/officeDocument/2006/customXml" ds:itemID="{3325E631-C85B-476A-AB22-323C145D386D}">
  <ds:schemaRefs/>
</ds:datastoreItem>
</file>

<file path=customXml/itemProps3.xml><?xml version="1.0" encoding="utf-8"?>
<ds:datastoreItem xmlns:ds="http://schemas.openxmlformats.org/officeDocument/2006/customXml" ds:itemID="{BF5B812D-3390-4F28-8AD6-2021835FB263}">
  <ds:schemaRefs/>
</ds:datastoreItem>
</file>

<file path=customXml/itemProps4.xml><?xml version="1.0" encoding="utf-8"?>
<ds:datastoreItem xmlns:ds="http://schemas.openxmlformats.org/officeDocument/2006/customXml" ds:itemID="{541FD654-EBBC-4B98-AA0E-29706E1CF021}">
  <ds:schemaRefs/>
</ds:datastoreItem>
</file>

<file path=customXml/itemProps5.xml><?xml version="1.0" encoding="utf-8"?>
<ds:datastoreItem xmlns:ds="http://schemas.openxmlformats.org/officeDocument/2006/customXml" ds:itemID="{8648D24B-66D5-421C-BC08-B12CFACF25B5}">
  <ds:schemaRefs/>
</ds:datastoreItem>
</file>

<file path=customXml/itemProps6.xml><?xml version="1.0" encoding="utf-8"?>
<ds:datastoreItem xmlns:ds="http://schemas.openxmlformats.org/officeDocument/2006/customXml" ds:itemID="{CD1F5554-0F3B-48D8-831C-11B8F40E4579}">
  <ds:schemaRefs/>
</ds:datastoreItem>
</file>

<file path=customXml/itemProps7.xml><?xml version="1.0" encoding="utf-8"?>
<ds:datastoreItem xmlns:ds="http://schemas.openxmlformats.org/officeDocument/2006/customXml" ds:itemID="{1C1D07F1-3A4F-416F-B952-11191539248C}">
  <ds:schemaRefs/>
</ds:datastoreItem>
</file>

<file path=docProps/app.xml><?xml version="1.0" encoding="utf-8"?>
<Properties xmlns="http://schemas.openxmlformats.org/officeDocument/2006/extended-properties" xmlns:vt="http://schemas.openxmlformats.org/officeDocument/2006/docPropsVTypes">
  <Template>FI_4x3_Print_Presentation_Template_6.30.23 Rebrand</Template>
  <TotalTime>1712</TotalTime>
  <Words>9840</Words>
  <Application>Microsoft Office PowerPoint</Application>
  <PresentationFormat>On-screen Show (4:3)</PresentationFormat>
  <Paragraphs>1635</Paragraphs>
  <Slides>45</Slides>
  <Notes>45</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45</vt:i4>
      </vt:variant>
    </vt:vector>
  </HeadingPairs>
  <TitlesOfParts>
    <vt:vector size="55" baseType="lpstr">
      <vt:lpstr>ＭＳ Ｐゴシック</vt:lpstr>
      <vt:lpstr>Arial</vt:lpstr>
      <vt:lpstr>Arial Narrow</vt:lpstr>
      <vt:lpstr>Calibri</vt:lpstr>
      <vt:lpstr>Webdings</vt:lpstr>
      <vt:lpstr>Wingdings</vt:lpstr>
      <vt:lpstr>FI_External_Print_Presentation_4x3</vt:lpstr>
      <vt:lpstr>1_FI_External_Print_Presentation_4x3</vt:lpstr>
      <vt:lpstr>FIAM_External_Print_Presentation_4x3</vt:lpstr>
      <vt:lpstr>3_FI_External_Print_Presentation_4x3</vt:lpstr>
      <vt:lpstr>Fidelity®/Fidelity Advisor®  Large Cap Stock Fund</vt:lpstr>
      <vt:lpstr>Table of Contents</vt:lpstr>
      <vt:lpstr>Strategy Overview</vt:lpstr>
      <vt:lpstr>Strategy Overview Fidelity Large Cap Stock Fund  </vt:lpstr>
      <vt:lpstr>Investment Philosophy and Process</vt:lpstr>
      <vt:lpstr>Investment Philosophy </vt:lpstr>
      <vt:lpstr>Investment Philosophy (continued) Why a long-term focus works—earnings accuracy decreases over time</vt:lpstr>
      <vt:lpstr>Investment Philosophy (continued) Why a long-term focus works—earnings accuracy decreases over time</vt:lpstr>
      <vt:lpstr>Investment Process </vt:lpstr>
      <vt:lpstr>Portfolio Construction </vt:lpstr>
      <vt:lpstr>Investment Approach  Secular and cyclical opportunities</vt:lpstr>
      <vt:lpstr>Case Study: GE Vernova (GEV)</vt:lpstr>
      <vt:lpstr>Forecast Comparison: Lack of Depth From Street Most Street projections are 1 to 2 years out, FMR modeling out to 2028</vt:lpstr>
      <vt:lpstr>GE Power Margin Cycle 20 Years Ago</vt:lpstr>
      <vt:lpstr>GE Power Operating Margin Journey Part 1: Gas Turbine Boom</vt:lpstr>
      <vt:lpstr>GE Power Operating Margin Journey Part 2: The Decline</vt:lpstr>
      <vt:lpstr>Recency Bias Impacting Street’s Power Estimates</vt:lpstr>
      <vt:lpstr>Deep Dive Into Power Assumptions  Portfolio manager leverages own expertise and FMR research to arrive at conclusion</vt:lpstr>
      <vt:lpstr>Power Demand: Appears to be Accelerating on the back of AI, Data Centers, Electrification &amp; Population Movement</vt:lpstr>
      <vt:lpstr>Power Supply &amp; Demand: PJM Diminishing Baseload Capacity</vt:lpstr>
      <vt:lpstr>Portfolio Characteristics and Performance</vt:lpstr>
      <vt:lpstr>Sector Weights As of March 31, 2026</vt:lpstr>
      <vt:lpstr>Top 10 Holdings As of March 31, 2026</vt:lpstr>
      <vt:lpstr>Active Weights As of March 31, 2026</vt:lpstr>
      <vt:lpstr>Portfolio Characteristics Aligned with Investment Philosophy </vt:lpstr>
      <vt:lpstr>Differentiated Intersection of Portfolio Characteristics Overarching philosophy and mandate combine to result in a compelling intersection of investment characteristics</vt:lpstr>
      <vt:lpstr>Portfolio Characteristics  As of March 31, 2026</vt:lpstr>
      <vt:lpstr>Performance As of March 31, 2026</vt:lpstr>
      <vt:lpstr>Calendar Year Returns </vt:lpstr>
      <vt:lpstr>Performance As of March 31, 2026</vt:lpstr>
      <vt:lpstr>Calendar Year Returns </vt:lpstr>
      <vt:lpstr>Performance As of March 31, 2026</vt:lpstr>
      <vt:lpstr>Calendar Year Returns </vt:lpstr>
      <vt:lpstr>Cumulative Performance Attribution: Trailing 12 Months By sector, April 1, 2025–March 31, 2026</vt:lpstr>
      <vt:lpstr>Top 5 Contributors and Detractors: Trailing 12 Months April 1, 2025–March 31, 2026</vt:lpstr>
      <vt:lpstr>Annualized Performance Attribution: Trailing 3 Years By sector, April 1, 2023–March 31, 2026</vt:lpstr>
      <vt:lpstr>Top 5 Contributors and Detractors: Trailing 3 Years April 1, 2023–March 31, 2026</vt:lpstr>
      <vt:lpstr>Annualized Performance Attribution: Trailing 5 Years By sector, April 1, 2021–March 31, 2026</vt:lpstr>
      <vt:lpstr>Top 5 Contributors and Detractors: Trailing 5 Years April 1, 2021–March 31, 2026</vt:lpstr>
      <vt:lpstr>Appendix</vt:lpstr>
      <vt:lpstr>Portfolio Manager Profile: Matt Fruhan, CFA</vt:lpstr>
      <vt:lpstr>Institutional Portfolio Manager Profile: Naveed Rahman</vt:lpstr>
      <vt:lpstr>Glossary</vt:lpstr>
      <vt:lpstr>Glossary</vt:lpstr>
      <vt:lpstr>Important Information</vt:lpstr>
    </vt:vector>
  </TitlesOfParts>
  <Company>Fidelity Investments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Asset Management Presentation</dc:title>
  <dc:creator>Grugnale, Adriana</dc:creator>
  <cp:keywords>2;#Prospect</cp:keywords>
  <cp:lastModifiedBy>Ray, Todd</cp:lastModifiedBy>
  <cp:revision>71</cp:revision>
  <cp:lastPrinted>2020-02-19T17:16:38Z</cp:lastPrinted>
  <dcterms:created xsi:type="dcterms:W3CDTF">2023-06-06T18:45:44Z</dcterms:created>
  <dcterms:modified xsi:type="dcterms:W3CDTF">2026-04-27T18:35:10Z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viewStatus">
    <vt:lpwstr>Preview Created</vt:lpwstr>
  </property>
  <property fmtid="{D5CDD505-2E9C-101B-9397-08002B2CF9AE}" pid="3" name="UpdateSource">
    <vt:lpwstr>0</vt:lpwstr>
  </property>
  <property fmtid="{D5CDD505-2E9C-101B-9397-08002B2CF9AE}" pid="4" name="Job Number">
    <vt:lpwstr>201007-7986</vt:lpwstr>
  </property>
  <property fmtid="{D5CDD505-2E9C-101B-9397-08002B2CF9AE}" pid="5" name="ContentType">
    <vt:lpwstr>PowerPoint Document</vt:lpwstr>
  </property>
  <property fmtid="{D5CDD505-2E9C-101B-9397-08002B2CF9AE}" pid="6" name="Categories0">
    <vt:lpwstr>13;#|#!Standard Discipline Presentations!#|;#18;#|#!Standard Discipline Presentations!#||#!Pyramis Firm Level!#|;#1;#|#!_internal!#|</vt:lpwstr>
  </property>
  <property fmtid="{D5CDD505-2E9C-101B-9397-08002B2CF9AE}" pid="7" name="Expiration Date0">
    <vt:lpwstr>2010-10-31T00:00:00Z</vt:lpwstr>
  </property>
  <property fmtid="{D5CDD505-2E9C-101B-9397-08002B2CF9AE}" pid="8" name="ContentFileType">
    <vt:lpwstr>Content File</vt:lpwstr>
  </property>
  <property fmtid="{D5CDD505-2E9C-101B-9397-08002B2CF9AE}" pid="9" name="Status">
    <vt:lpwstr>Q2</vt:lpwstr>
  </property>
  <property fmtid="{D5CDD505-2E9C-101B-9397-08002B2CF9AE}" pid="10" name="PreviewPrefix">
    <vt:lpwstr>https://pyramis.xidocs.net/Content/contentpreview/standard discipline presentations/pyramis firm level/Pyramis Overview_1_256_320X240.jpg</vt:lpwstr>
  </property>
  <property fmtid="{D5CDD505-2E9C-101B-9397-08002B2CF9AE}" pid="11" name="LibraryContentId">
    <vt:lpwstr>1249</vt:lpwstr>
  </property>
  <property fmtid="{D5CDD505-2E9C-101B-9397-08002B2CF9AE}" pid="12" name="Content Owner0">
    <vt:lpwstr/>
  </property>
  <property fmtid="{D5CDD505-2E9C-101B-9397-08002B2CF9AE}" pid="13" name="_NewReviewCycle">
    <vt:lpwstr/>
  </property>
  <property fmtid="{D5CDD505-2E9C-101B-9397-08002B2CF9AE}" pid="14" name="MSIP_Label_1d85388c-20fd-4b6c-bf81-474f2e2433dd_Enabled">
    <vt:lpwstr>true</vt:lpwstr>
  </property>
  <property fmtid="{D5CDD505-2E9C-101B-9397-08002B2CF9AE}" pid="15" name="MSIP_Label_1d85388c-20fd-4b6c-bf81-474f2e2433dd_SetDate">
    <vt:lpwstr>2025-07-21T13:42:36Z</vt:lpwstr>
  </property>
  <property fmtid="{D5CDD505-2E9C-101B-9397-08002B2CF9AE}" pid="16" name="MSIP_Label_1d85388c-20fd-4b6c-bf81-474f2e2433dd_Method">
    <vt:lpwstr>Privileged</vt:lpwstr>
  </property>
  <property fmtid="{D5CDD505-2E9C-101B-9397-08002B2CF9AE}" pid="17" name="MSIP_Label_1d85388c-20fd-4b6c-bf81-474f2e2433dd_Name">
    <vt:lpwstr>Fidelity Confidential - No footer</vt:lpwstr>
  </property>
  <property fmtid="{D5CDD505-2E9C-101B-9397-08002B2CF9AE}" pid="18" name="MSIP_Label_1d85388c-20fd-4b6c-bf81-474f2e2433dd_SiteId">
    <vt:lpwstr>7521acbc-a68c-41e5-a975-1cf83066dd19</vt:lpwstr>
  </property>
  <property fmtid="{D5CDD505-2E9C-101B-9397-08002B2CF9AE}" pid="19" name="MSIP_Label_1d85388c-20fd-4b6c-bf81-474f2e2433dd_ActionId">
    <vt:lpwstr>9e397cab-0abe-46c5-b508-623a8f542299</vt:lpwstr>
  </property>
  <property fmtid="{D5CDD505-2E9C-101B-9397-08002B2CF9AE}" pid="20" name="MSIP_Label_1d85388c-20fd-4b6c-bf81-474f2e2433dd_ContentBits">
    <vt:lpwstr>0</vt:lpwstr>
  </property>
</Properties>
</file>