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29"/>
  </p:notesMasterIdLst>
  <p:handoutMasterIdLst>
    <p:handoutMasterId r:id="rId30"/>
  </p:handoutMasterIdLst>
  <p:sldIdLst>
    <p:sldId id="473" r:id="rId5"/>
    <p:sldId id="298" r:id="rId6"/>
    <p:sldId id="474" r:id="rId7"/>
    <p:sldId id="470" r:id="rId8"/>
    <p:sldId id="301" r:id="rId9"/>
    <p:sldId id="302" r:id="rId10"/>
    <p:sldId id="331" r:id="rId11"/>
    <p:sldId id="304" r:id="rId12"/>
    <p:sldId id="305" r:id="rId13"/>
    <p:sldId id="306" r:id="rId14"/>
    <p:sldId id="307" r:id="rId15"/>
    <p:sldId id="320" r:id="rId16"/>
    <p:sldId id="309" r:id="rId17"/>
    <p:sldId id="310" r:id="rId18"/>
    <p:sldId id="311" r:id="rId19"/>
    <p:sldId id="312" r:id="rId20"/>
    <p:sldId id="313" r:id="rId21"/>
    <p:sldId id="314" r:id="rId22"/>
    <p:sldId id="321" r:id="rId23"/>
    <p:sldId id="316" r:id="rId24"/>
    <p:sldId id="317" r:id="rId25"/>
    <p:sldId id="318" r:id="rId26"/>
    <p:sldId id="319" r:id="rId27"/>
    <p:sldId id="297" r:id="rId28"/>
  </p:sldIdLst>
  <p:sldSz cx="12192000" cy="6858000"/>
  <p:notesSz cx="6985000" cy="9283700"/>
  <p:custDataLst>
    <p:tags r:id="rId31"/>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56" userDrawn="1">
          <p15:clr>
            <a:srgbClr val="A4A3A4"/>
          </p15:clr>
        </p15:guide>
        <p15:guide id="3" orient="horz" pos="1392" userDrawn="1">
          <p15:clr>
            <a:srgbClr val="A4A3A4"/>
          </p15:clr>
        </p15:guide>
        <p15:guide id="4" orient="horz" pos="624" userDrawn="1">
          <p15:clr>
            <a:srgbClr val="A4A3A4"/>
          </p15:clr>
        </p15:guide>
        <p15:guide id="5" orient="horz" pos="4176" userDrawn="1">
          <p15:clr>
            <a:srgbClr val="A4A3A4"/>
          </p15:clr>
        </p15:guide>
        <p15:guide id="6" orient="horz" pos="408" userDrawn="1">
          <p15:clr>
            <a:srgbClr val="A4A3A4"/>
          </p15:clr>
        </p15:guide>
        <p15:guide id="7" orient="horz" pos="1560" userDrawn="1">
          <p15:clr>
            <a:srgbClr val="A4A3A4"/>
          </p15:clr>
        </p15:guide>
        <p15:guide id="9" orient="horz" pos="3864" userDrawn="1">
          <p15:clr>
            <a:srgbClr val="A4A3A4"/>
          </p15:clr>
        </p15:guide>
        <p15:guide id="10" orient="horz" pos="3672" userDrawn="1">
          <p15:clr>
            <a:srgbClr val="A4A3A4"/>
          </p15:clr>
        </p15:guide>
        <p15:guide id="11" orient="horz" pos="2448" userDrawn="1">
          <p15:clr>
            <a:srgbClr val="A4A3A4"/>
          </p15:clr>
        </p15:guide>
        <p15:guide id="12" orient="horz" pos="3576" userDrawn="1">
          <p15:clr>
            <a:srgbClr val="A4A3A4"/>
          </p15:clr>
        </p15:guide>
        <p15:guide id="13" pos="7411" userDrawn="1">
          <p15:clr>
            <a:srgbClr val="A4A3A4"/>
          </p15:clr>
        </p15:guide>
        <p15:guide id="15" pos="336" userDrawn="1">
          <p15:clr>
            <a:srgbClr val="A4A3A4"/>
          </p15:clr>
        </p15:guide>
        <p15:guide id="16" pos="672" userDrawn="1">
          <p15:clr>
            <a:srgbClr val="A4A3A4"/>
          </p15:clr>
        </p15:guide>
        <p15:guide id="17" pos="312" userDrawn="1">
          <p15:clr>
            <a:srgbClr val="A4A3A4"/>
          </p15:clr>
        </p15:guide>
        <p15:guide id="18" pos="7392" userDrawn="1">
          <p15:clr>
            <a:srgbClr val="A4A3A4"/>
          </p15:clr>
        </p15:guide>
        <p15:guide id="19" pos="3840" userDrawn="1">
          <p15:clr>
            <a:srgbClr val="A4A3A4"/>
          </p15:clr>
        </p15:guide>
        <p15:guide id="20" pos="3984" userDrawn="1">
          <p15:clr>
            <a:srgbClr val="A4A3A4"/>
          </p15:clr>
        </p15:guide>
        <p15:guide id="21" pos="369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Lillian" initials="L" userId="S::a732978@fmr.com::75e5a8ab-b9c5-497c-b1e6-65f9cae77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6B"/>
    <a:srgbClr val="247CA8"/>
    <a:srgbClr val="6ABF4B"/>
    <a:srgbClr val="327B23"/>
    <a:srgbClr val="008572"/>
    <a:srgbClr val="518047"/>
    <a:srgbClr val="368727"/>
    <a:srgbClr val="4D797F"/>
    <a:srgbClr val="307722"/>
    <a:srgbClr val="609F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A14BFF-3C1E-4267-B73B-B2B281245BC0}" v="8" dt="2025-11-12T19:27:29.5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72288" autoAdjust="0"/>
  </p:normalViewPr>
  <p:slideViewPr>
    <p:cSldViewPr snapToGrid="0" showGuides="1">
      <p:cViewPr>
        <p:scale>
          <a:sx n="100" d="100"/>
          <a:sy n="100" d="100"/>
        </p:scale>
        <p:origin x="1032" y="318"/>
      </p:cViewPr>
      <p:guideLst>
        <p:guide orient="horz" pos="4056"/>
        <p:guide orient="horz" pos="1392"/>
        <p:guide orient="horz" pos="624"/>
        <p:guide orient="horz" pos="4176"/>
        <p:guide orient="horz" pos="408"/>
        <p:guide orient="horz" pos="1560"/>
        <p:guide orient="horz" pos="3864"/>
        <p:guide orient="horz" pos="3672"/>
        <p:guide orient="horz" pos="2448"/>
        <p:guide orient="horz" pos="3576"/>
        <p:guide pos="7411"/>
        <p:guide pos="336"/>
        <p:guide pos="672"/>
        <p:guide pos="312"/>
        <p:guide pos="7392"/>
        <p:guide pos="3840"/>
        <p:guide pos="3984"/>
        <p:guide pos="36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kac, Janell" userId="905055ab-6862-4ef8-8eff-df300b8df368" providerId="ADAL" clId="{11A14BFF-3C1E-4267-B73B-B2B281245BC0}"/>
    <pc:docChg chg="undo custSel modSld">
      <pc:chgData name="Lukac, Janell" userId="905055ab-6862-4ef8-8eff-df300b8df368" providerId="ADAL" clId="{11A14BFF-3C1E-4267-B73B-B2B281245BC0}" dt="2025-11-19T18:03:41.748" v="380" actId="20577"/>
      <pc:docMkLst>
        <pc:docMk/>
      </pc:docMkLst>
      <pc:sldChg chg="addSp delSp modSp mod">
        <pc:chgData name="Lukac, Janell" userId="905055ab-6862-4ef8-8eff-df300b8df368" providerId="ADAL" clId="{11A14BFF-3C1E-4267-B73B-B2B281245BC0}" dt="2025-11-13T19:18:42.529" v="171" actId="13244"/>
        <pc:sldMkLst>
          <pc:docMk/>
          <pc:sldMk cId="1240113009" sldId="297"/>
        </pc:sldMkLst>
        <pc:spChg chg="mod">
          <ac:chgData name="Lukac, Janell" userId="905055ab-6862-4ef8-8eff-df300b8df368" providerId="ADAL" clId="{11A14BFF-3C1E-4267-B73B-B2B281245BC0}" dt="2025-11-13T19:15:35.934" v="98" actId="1076"/>
          <ac:spMkLst>
            <pc:docMk/>
            <pc:sldMk cId="1240113009" sldId="297"/>
            <ac:spMk id="3" creationId="{56993892-4D00-ABB1-10F0-56E24D274E27}"/>
          </ac:spMkLst>
        </pc:spChg>
        <pc:spChg chg="add mod">
          <ac:chgData name="Lukac, Janell" userId="905055ab-6862-4ef8-8eff-df300b8df368" providerId="ADAL" clId="{11A14BFF-3C1E-4267-B73B-B2B281245BC0}" dt="2025-11-13T19:14:24.866" v="89"/>
          <ac:spMkLst>
            <pc:docMk/>
            <pc:sldMk cId="1240113009" sldId="297"/>
            <ac:spMk id="4" creationId="{35496749-8B1F-1CD7-7774-A32969E73856}"/>
          </ac:spMkLst>
        </pc:spChg>
        <pc:spChg chg="add mod">
          <ac:chgData name="Lukac, Janell" userId="905055ab-6862-4ef8-8eff-df300b8df368" providerId="ADAL" clId="{11A14BFF-3C1E-4267-B73B-B2B281245BC0}" dt="2025-11-13T19:13:40.218" v="87"/>
          <ac:spMkLst>
            <pc:docMk/>
            <pc:sldMk cId="1240113009" sldId="297"/>
            <ac:spMk id="5" creationId="{5F428B5B-4FFC-DF9F-B61E-B0DF40DBB466}"/>
          </ac:spMkLst>
        </pc:spChg>
        <pc:spChg chg="add mod">
          <ac:chgData name="Lukac, Janell" userId="905055ab-6862-4ef8-8eff-df300b8df368" providerId="ADAL" clId="{11A14BFF-3C1E-4267-B73B-B2B281245BC0}" dt="2025-11-13T19:14:34.169" v="90"/>
          <ac:spMkLst>
            <pc:docMk/>
            <pc:sldMk cId="1240113009" sldId="297"/>
            <ac:spMk id="6" creationId="{62BC60D9-29BA-F8AD-B3A8-2B74026B1DDF}"/>
          </ac:spMkLst>
        </pc:spChg>
        <pc:spChg chg="add mod ord">
          <ac:chgData name="Lukac, Janell" userId="905055ab-6862-4ef8-8eff-df300b8df368" providerId="ADAL" clId="{11A14BFF-3C1E-4267-B73B-B2B281245BC0}" dt="2025-11-13T19:18:42.529" v="171" actId="13244"/>
          <ac:spMkLst>
            <pc:docMk/>
            <pc:sldMk cId="1240113009" sldId="297"/>
            <ac:spMk id="8" creationId="{5B077132-3A48-9151-CCFC-D98F8B29041D}"/>
          </ac:spMkLst>
        </pc:spChg>
        <pc:spChg chg="add mod ord">
          <ac:chgData name="Lukac, Janell" userId="905055ab-6862-4ef8-8eff-df300b8df368" providerId="ADAL" clId="{11A14BFF-3C1E-4267-B73B-B2B281245BC0}" dt="2025-11-13T19:18:37.293" v="170" actId="13244"/>
          <ac:spMkLst>
            <pc:docMk/>
            <pc:sldMk cId="1240113009" sldId="297"/>
            <ac:spMk id="14" creationId="{00F7B4C1-8305-D0A3-BDCA-5B1C5D1A9040}"/>
          </ac:spMkLst>
        </pc:spChg>
      </pc:sldChg>
      <pc:sldChg chg="modSp mod">
        <pc:chgData name="Lukac, Janell" userId="905055ab-6862-4ef8-8eff-df300b8df368" providerId="ADAL" clId="{11A14BFF-3C1E-4267-B73B-B2B281245BC0}" dt="2025-11-13T19:08:59.279" v="40" actId="962"/>
        <pc:sldMkLst>
          <pc:docMk/>
          <pc:sldMk cId="1552494797" sldId="298"/>
        </pc:sldMkLst>
        <pc:spChg chg="mod">
          <ac:chgData name="Lukac, Janell" userId="905055ab-6862-4ef8-8eff-df300b8df368" providerId="ADAL" clId="{11A14BFF-3C1E-4267-B73B-B2B281245BC0}" dt="2025-11-13T19:08:59.279" v="40" actId="962"/>
          <ac:spMkLst>
            <pc:docMk/>
            <pc:sldMk cId="1552494797" sldId="298"/>
            <ac:spMk id="5" creationId="{00000000-0000-0000-0000-000000000000}"/>
          </ac:spMkLst>
        </pc:spChg>
        <pc:spChg chg="mod">
          <ac:chgData name="Lukac, Janell" userId="905055ab-6862-4ef8-8eff-df300b8df368" providerId="ADAL" clId="{11A14BFF-3C1E-4267-B73B-B2B281245BC0}" dt="2025-11-13T19:08:58.026" v="39" actId="962"/>
          <ac:spMkLst>
            <pc:docMk/>
            <pc:sldMk cId="1552494797" sldId="298"/>
            <ac:spMk id="25" creationId="{E1515EE5-9A87-46FE-BE7F-FB23FED07F83}"/>
          </ac:spMkLst>
        </pc:spChg>
      </pc:sldChg>
      <pc:sldChg chg="modSp mod">
        <pc:chgData name="Lukac, Janell" userId="905055ab-6862-4ef8-8eff-df300b8df368" providerId="ADAL" clId="{11A14BFF-3C1E-4267-B73B-B2B281245BC0}" dt="2025-11-13T19:09:33.346" v="46" actId="962"/>
        <pc:sldMkLst>
          <pc:docMk/>
          <pc:sldMk cId="3753842725" sldId="301"/>
        </pc:sldMkLst>
        <pc:spChg chg="mod">
          <ac:chgData name="Lukac, Janell" userId="905055ab-6862-4ef8-8eff-df300b8df368" providerId="ADAL" clId="{11A14BFF-3C1E-4267-B73B-B2B281245BC0}" dt="2025-11-13T19:09:32.282" v="45" actId="962"/>
          <ac:spMkLst>
            <pc:docMk/>
            <pc:sldMk cId="3753842725" sldId="301"/>
            <ac:spMk id="3" creationId="{00000000-0000-0000-0000-000000000000}"/>
          </ac:spMkLst>
        </pc:spChg>
        <pc:spChg chg="mod">
          <ac:chgData name="Lukac, Janell" userId="905055ab-6862-4ef8-8eff-df300b8df368" providerId="ADAL" clId="{11A14BFF-3C1E-4267-B73B-B2B281245BC0}" dt="2025-11-13T19:09:33.346" v="46" actId="962"/>
          <ac:spMkLst>
            <pc:docMk/>
            <pc:sldMk cId="3753842725" sldId="301"/>
            <ac:spMk id="19" creationId="{F31F65AF-AE5E-4E52-99F4-0CE9FD2FE4B0}"/>
          </ac:spMkLst>
        </pc:spChg>
      </pc:sldChg>
      <pc:sldChg chg="addSp delSp modSp mod modNotesTx">
        <pc:chgData name="Lukac, Janell" userId="905055ab-6862-4ef8-8eff-df300b8df368" providerId="ADAL" clId="{11A14BFF-3C1E-4267-B73B-B2B281245BC0}" dt="2025-11-19T18:03:41.748" v="380" actId="20577"/>
        <pc:sldMkLst>
          <pc:docMk/>
          <pc:sldMk cId="827901157" sldId="302"/>
        </pc:sldMkLst>
        <pc:spChg chg="mod">
          <ac:chgData name="Lukac, Janell" userId="905055ab-6862-4ef8-8eff-df300b8df368" providerId="ADAL" clId="{11A14BFF-3C1E-4267-B73B-B2B281245BC0}" dt="2025-11-13T19:09:37.551" v="47" actId="962"/>
          <ac:spMkLst>
            <pc:docMk/>
            <pc:sldMk cId="827901157" sldId="302"/>
            <ac:spMk id="3" creationId="{00000000-0000-0000-0000-000000000000}"/>
          </ac:spMkLst>
        </pc:spChg>
        <pc:spChg chg="add del mod">
          <ac:chgData name="Lukac, Janell" userId="905055ab-6862-4ef8-8eff-df300b8df368" providerId="ADAL" clId="{11A14BFF-3C1E-4267-B73B-B2B281245BC0}" dt="2025-11-19T18:03:04.125" v="377" actId="478"/>
          <ac:spMkLst>
            <pc:docMk/>
            <pc:sldMk cId="827901157" sldId="302"/>
            <ac:spMk id="5" creationId="{D6A444C4-6DCA-CCBC-BB3C-4D4D8738A076}"/>
          </ac:spMkLst>
        </pc:spChg>
        <pc:spChg chg="add del mod">
          <ac:chgData name="Lukac, Janell" userId="905055ab-6862-4ef8-8eff-df300b8df368" providerId="ADAL" clId="{11A14BFF-3C1E-4267-B73B-B2B281245BC0}" dt="2025-11-19T18:03:07.578" v="378" actId="478"/>
          <ac:spMkLst>
            <pc:docMk/>
            <pc:sldMk cId="827901157" sldId="302"/>
            <ac:spMk id="7" creationId="{947DC47B-7B45-63CA-E447-A11F4F74D58A}"/>
          </ac:spMkLst>
        </pc:spChg>
        <pc:spChg chg="mod">
          <ac:chgData name="Lukac, Janell" userId="905055ab-6862-4ef8-8eff-df300b8df368" providerId="ADAL" clId="{11A14BFF-3C1E-4267-B73B-B2B281245BC0}" dt="2025-11-19T18:03:15.681" v="379" actId="1076"/>
          <ac:spMkLst>
            <pc:docMk/>
            <pc:sldMk cId="827901157" sldId="302"/>
            <ac:spMk id="15" creationId="{ADA0F93E-EAC1-4678-B2E4-50E7438CA206}"/>
          </ac:spMkLst>
        </pc:spChg>
        <pc:spChg chg="mod">
          <ac:chgData name="Lukac, Janell" userId="905055ab-6862-4ef8-8eff-df300b8df368" providerId="ADAL" clId="{11A14BFF-3C1E-4267-B73B-B2B281245BC0}" dt="2025-11-13T19:09:38.281" v="48" actId="962"/>
          <ac:spMkLst>
            <pc:docMk/>
            <pc:sldMk cId="827901157" sldId="302"/>
            <ac:spMk id="21" creationId="{15E905F2-A787-4C0F-B1A4-0E4D79F5082B}"/>
          </ac:spMkLst>
        </pc:spChg>
        <pc:spChg chg="mod">
          <ac:chgData name="Lukac, Janell" userId="905055ab-6862-4ef8-8eff-df300b8df368" providerId="ADAL" clId="{11A14BFF-3C1E-4267-B73B-B2B281245BC0}" dt="2025-11-19T18:03:15.681" v="379" actId="1076"/>
          <ac:spMkLst>
            <pc:docMk/>
            <pc:sldMk cId="827901157" sldId="302"/>
            <ac:spMk id="26" creationId="{5475BD53-EC5F-93BA-74A4-7509F74AFC11}"/>
          </ac:spMkLst>
        </pc:spChg>
        <pc:spChg chg="mod">
          <ac:chgData name="Lukac, Janell" userId="905055ab-6862-4ef8-8eff-df300b8df368" providerId="ADAL" clId="{11A14BFF-3C1E-4267-B73B-B2B281245BC0}" dt="2025-11-19T18:03:15.681" v="379" actId="1076"/>
          <ac:spMkLst>
            <pc:docMk/>
            <pc:sldMk cId="827901157" sldId="302"/>
            <ac:spMk id="34" creationId="{9081D976-F7B9-431D-938E-525CE014E370}"/>
          </ac:spMkLst>
        </pc:spChg>
        <pc:spChg chg="mod">
          <ac:chgData name="Lukac, Janell" userId="905055ab-6862-4ef8-8eff-df300b8df368" providerId="ADAL" clId="{11A14BFF-3C1E-4267-B73B-B2B281245BC0}" dt="2025-11-19T18:03:15.681" v="379" actId="1076"/>
          <ac:spMkLst>
            <pc:docMk/>
            <pc:sldMk cId="827901157" sldId="302"/>
            <ac:spMk id="35" creationId="{11A24D5D-4261-46AF-B19E-9818B525D5F3}"/>
          </ac:spMkLst>
        </pc:spChg>
        <pc:spChg chg="mod">
          <ac:chgData name="Lukac, Janell" userId="905055ab-6862-4ef8-8eff-df300b8df368" providerId="ADAL" clId="{11A14BFF-3C1E-4267-B73B-B2B281245BC0}" dt="2025-11-19T17:46:17.025" v="246" actId="255"/>
          <ac:spMkLst>
            <pc:docMk/>
            <pc:sldMk cId="827901157" sldId="302"/>
            <ac:spMk id="7173" creationId="{A5F48143-D922-5BBE-23BA-9EDC8F93A3AB}"/>
          </ac:spMkLst>
        </pc:spChg>
        <pc:spChg chg="mod">
          <ac:chgData name="Lukac, Janell" userId="905055ab-6862-4ef8-8eff-df300b8df368" providerId="ADAL" clId="{11A14BFF-3C1E-4267-B73B-B2B281245BC0}" dt="2025-11-19T17:49:34.894" v="263" actId="14100"/>
          <ac:spMkLst>
            <pc:docMk/>
            <pc:sldMk cId="827901157" sldId="302"/>
            <ac:spMk id="7174" creationId="{C16BEB70-F759-A87D-C7F8-496DA3CC1471}"/>
          </ac:spMkLst>
        </pc:spChg>
        <pc:spChg chg="mod">
          <ac:chgData name="Lukac, Janell" userId="905055ab-6862-4ef8-8eff-df300b8df368" providerId="ADAL" clId="{11A14BFF-3C1E-4267-B73B-B2B281245BC0}" dt="2025-11-19T18:03:15.681" v="379" actId="1076"/>
          <ac:spMkLst>
            <pc:docMk/>
            <pc:sldMk cId="827901157" sldId="302"/>
            <ac:spMk id="7175" creationId="{EADA1F76-12FC-0738-A719-01F2224FAAB6}"/>
          </ac:spMkLst>
        </pc:spChg>
        <pc:spChg chg="mod">
          <ac:chgData name="Lukac, Janell" userId="905055ab-6862-4ef8-8eff-df300b8df368" providerId="ADAL" clId="{11A14BFF-3C1E-4267-B73B-B2B281245BC0}" dt="2025-11-19T17:46:29.139" v="248" actId="255"/>
          <ac:spMkLst>
            <pc:docMk/>
            <pc:sldMk cId="827901157" sldId="302"/>
            <ac:spMk id="7176" creationId="{059CD3FF-CEF7-7461-6D6B-C376E69A4F4F}"/>
          </ac:spMkLst>
        </pc:spChg>
        <pc:spChg chg="mod">
          <ac:chgData name="Lukac, Janell" userId="905055ab-6862-4ef8-8eff-df300b8df368" providerId="ADAL" clId="{11A14BFF-3C1E-4267-B73B-B2B281245BC0}" dt="2025-11-19T18:03:15.681" v="379" actId="1076"/>
          <ac:spMkLst>
            <pc:docMk/>
            <pc:sldMk cId="827901157" sldId="302"/>
            <ac:spMk id="7187" creationId="{00000000-0000-0000-0000-000000000000}"/>
          </ac:spMkLst>
        </pc:spChg>
        <pc:spChg chg="mod">
          <ac:chgData name="Lukac, Janell" userId="905055ab-6862-4ef8-8eff-df300b8df368" providerId="ADAL" clId="{11A14BFF-3C1E-4267-B73B-B2B281245BC0}" dt="2025-11-19T18:03:15.681" v="379" actId="1076"/>
          <ac:spMkLst>
            <pc:docMk/>
            <pc:sldMk cId="827901157" sldId="302"/>
            <ac:spMk id="7188" creationId="{00000000-0000-0000-0000-000000000000}"/>
          </ac:spMkLst>
        </pc:spChg>
        <pc:spChg chg="mod">
          <ac:chgData name="Lukac, Janell" userId="905055ab-6862-4ef8-8eff-df300b8df368" providerId="ADAL" clId="{11A14BFF-3C1E-4267-B73B-B2B281245BC0}" dt="2025-11-19T18:03:15.681" v="379" actId="1076"/>
          <ac:spMkLst>
            <pc:docMk/>
            <pc:sldMk cId="827901157" sldId="302"/>
            <ac:spMk id="7192" creationId="{00000000-0000-0000-0000-000000000000}"/>
          </ac:spMkLst>
        </pc:spChg>
        <pc:spChg chg="mod">
          <ac:chgData name="Lukac, Janell" userId="905055ab-6862-4ef8-8eff-df300b8df368" providerId="ADAL" clId="{11A14BFF-3C1E-4267-B73B-B2B281245BC0}" dt="2025-11-19T17:52:20.167" v="289" actId="255"/>
          <ac:spMkLst>
            <pc:docMk/>
            <pc:sldMk cId="827901157" sldId="302"/>
            <ac:spMk id="7193" creationId="{00000000-0000-0000-0000-000000000000}"/>
          </ac:spMkLst>
        </pc:spChg>
        <pc:spChg chg="mod">
          <ac:chgData name="Lukac, Janell" userId="905055ab-6862-4ef8-8eff-df300b8df368" providerId="ADAL" clId="{11A14BFF-3C1E-4267-B73B-B2B281245BC0}" dt="2025-11-19T17:53:16.023" v="314" actId="255"/>
          <ac:spMkLst>
            <pc:docMk/>
            <pc:sldMk cId="827901157" sldId="302"/>
            <ac:spMk id="7194" creationId="{00000000-0000-0000-0000-000000000000}"/>
          </ac:spMkLst>
        </pc:spChg>
        <pc:spChg chg="mod">
          <ac:chgData name="Lukac, Janell" userId="905055ab-6862-4ef8-8eff-df300b8df368" providerId="ADAL" clId="{11A14BFF-3C1E-4267-B73B-B2B281245BC0}" dt="2025-11-19T18:03:15.681" v="379" actId="1076"/>
          <ac:spMkLst>
            <pc:docMk/>
            <pc:sldMk cId="827901157" sldId="302"/>
            <ac:spMk id="7195" creationId="{00000000-0000-0000-0000-000000000000}"/>
          </ac:spMkLst>
        </pc:spChg>
        <pc:spChg chg="mod">
          <ac:chgData name="Lukac, Janell" userId="905055ab-6862-4ef8-8eff-df300b8df368" providerId="ADAL" clId="{11A14BFF-3C1E-4267-B73B-B2B281245BC0}" dt="2025-11-19T18:03:15.681" v="379" actId="1076"/>
          <ac:spMkLst>
            <pc:docMk/>
            <pc:sldMk cId="827901157" sldId="302"/>
            <ac:spMk id="7196" creationId="{00000000-0000-0000-0000-000000000000}"/>
          </ac:spMkLst>
        </pc:spChg>
        <pc:spChg chg="mod">
          <ac:chgData name="Lukac, Janell" userId="905055ab-6862-4ef8-8eff-df300b8df368" providerId="ADAL" clId="{11A14BFF-3C1E-4267-B73B-B2B281245BC0}" dt="2025-11-19T17:54:03.469" v="330" actId="255"/>
          <ac:spMkLst>
            <pc:docMk/>
            <pc:sldMk cId="827901157" sldId="302"/>
            <ac:spMk id="7197" creationId="{00000000-0000-0000-0000-000000000000}"/>
          </ac:spMkLst>
        </pc:spChg>
      </pc:sldChg>
      <pc:sldChg chg="modSp mod">
        <pc:chgData name="Lukac, Janell" userId="905055ab-6862-4ef8-8eff-df300b8df368" providerId="ADAL" clId="{11A14BFF-3C1E-4267-B73B-B2B281245BC0}" dt="2025-11-13T19:09:50.259" v="52" actId="962"/>
        <pc:sldMkLst>
          <pc:docMk/>
          <pc:sldMk cId="4004558337" sldId="304"/>
        </pc:sldMkLst>
        <pc:spChg chg="mod">
          <ac:chgData name="Lukac, Janell" userId="905055ab-6862-4ef8-8eff-df300b8df368" providerId="ADAL" clId="{11A14BFF-3C1E-4267-B73B-B2B281245BC0}" dt="2025-11-13T19:09:49.788" v="51" actId="962"/>
          <ac:spMkLst>
            <pc:docMk/>
            <pc:sldMk cId="4004558337" sldId="304"/>
            <ac:spMk id="2" creationId="{00000000-0000-0000-0000-000000000000}"/>
          </ac:spMkLst>
        </pc:spChg>
        <pc:spChg chg="mod">
          <ac:chgData name="Lukac, Janell" userId="905055ab-6862-4ef8-8eff-df300b8df368" providerId="ADAL" clId="{11A14BFF-3C1E-4267-B73B-B2B281245BC0}" dt="2025-11-13T19:09:50.259" v="52" actId="962"/>
          <ac:spMkLst>
            <pc:docMk/>
            <pc:sldMk cId="4004558337" sldId="304"/>
            <ac:spMk id="48" creationId="{498FB764-25BC-4E9E-ACB1-E95814EE4034}"/>
          </ac:spMkLst>
        </pc:spChg>
      </pc:sldChg>
      <pc:sldChg chg="modSp mod">
        <pc:chgData name="Lukac, Janell" userId="905055ab-6862-4ef8-8eff-df300b8df368" providerId="ADAL" clId="{11A14BFF-3C1E-4267-B73B-B2B281245BC0}" dt="2025-11-17T20:54:38.639" v="200"/>
        <pc:sldMkLst>
          <pc:docMk/>
          <pc:sldMk cId="737304935" sldId="305"/>
        </pc:sldMkLst>
        <pc:spChg chg="mod">
          <ac:chgData name="Lukac, Janell" userId="905055ab-6862-4ef8-8eff-df300b8df368" providerId="ADAL" clId="{11A14BFF-3C1E-4267-B73B-B2B281245BC0}" dt="2025-11-13T19:09:55.043" v="53" actId="962"/>
          <ac:spMkLst>
            <pc:docMk/>
            <pc:sldMk cId="737304935" sldId="305"/>
            <ac:spMk id="2" creationId="{00000000-0000-0000-0000-000000000000}"/>
          </ac:spMkLst>
        </pc:spChg>
        <pc:spChg chg="mod">
          <ac:chgData name="Lukac, Janell" userId="905055ab-6862-4ef8-8eff-df300b8df368" providerId="ADAL" clId="{11A14BFF-3C1E-4267-B73B-B2B281245BC0}" dt="2025-11-13T19:09:55.439" v="54" actId="962"/>
          <ac:spMkLst>
            <pc:docMk/>
            <pc:sldMk cId="737304935" sldId="305"/>
            <ac:spMk id="36" creationId="{744D159A-1194-4439-A905-CBB0F052206A}"/>
          </ac:spMkLst>
        </pc:spChg>
        <pc:spChg chg="mod">
          <ac:chgData name="Lukac, Janell" userId="905055ab-6862-4ef8-8eff-df300b8df368" providerId="ADAL" clId="{11A14BFF-3C1E-4267-B73B-B2B281245BC0}" dt="2025-11-17T20:54:38.639" v="200"/>
          <ac:spMkLst>
            <pc:docMk/>
            <pc:sldMk cId="737304935" sldId="305"/>
            <ac:spMk id="51" creationId="{857A1BD2-DD74-BD28-572E-A165AA7F613D}"/>
          </ac:spMkLst>
        </pc:spChg>
      </pc:sldChg>
      <pc:sldChg chg="addSp delSp modSp mod">
        <pc:chgData name="Lukac, Janell" userId="905055ab-6862-4ef8-8eff-df300b8df368" providerId="ADAL" clId="{11A14BFF-3C1E-4267-B73B-B2B281245BC0}" dt="2025-11-17T20:47:46.114" v="181" actId="20577"/>
        <pc:sldMkLst>
          <pc:docMk/>
          <pc:sldMk cId="4276136063" sldId="306"/>
        </pc:sldMkLst>
        <pc:spChg chg="mod">
          <ac:chgData name="Lukac, Janell" userId="905055ab-6862-4ef8-8eff-df300b8df368" providerId="ADAL" clId="{11A14BFF-3C1E-4267-B73B-B2B281245BC0}" dt="2025-11-13T19:11:16.212" v="57" actId="962"/>
          <ac:spMkLst>
            <pc:docMk/>
            <pc:sldMk cId="4276136063" sldId="306"/>
            <ac:spMk id="3" creationId="{00000000-0000-0000-0000-000000000000}"/>
          </ac:spMkLst>
        </pc:spChg>
        <pc:spChg chg="add del mod">
          <ac:chgData name="Lukac, Janell" userId="905055ab-6862-4ef8-8eff-df300b8df368" providerId="ADAL" clId="{11A14BFF-3C1E-4267-B73B-B2B281245BC0}" dt="2025-11-13T19:10:53.214" v="55" actId="962"/>
          <ac:spMkLst>
            <pc:docMk/>
            <pc:sldMk cId="4276136063" sldId="306"/>
            <ac:spMk id="34" creationId="{00000000-0000-0000-0000-000000000000}"/>
          </ac:spMkLst>
        </pc:spChg>
        <pc:spChg chg="mod">
          <ac:chgData name="Lukac, Janell" userId="905055ab-6862-4ef8-8eff-df300b8df368" providerId="ADAL" clId="{11A14BFF-3C1E-4267-B73B-B2B281245BC0}" dt="2025-11-17T20:47:46.114" v="181" actId="20577"/>
          <ac:spMkLst>
            <pc:docMk/>
            <pc:sldMk cId="4276136063" sldId="306"/>
            <ac:spMk id="40" creationId="{2C26AD6D-0A09-A2CE-09ED-4F2ED24D70AC}"/>
          </ac:spMkLst>
        </pc:spChg>
        <pc:spChg chg="mod">
          <ac:chgData name="Lukac, Janell" userId="905055ab-6862-4ef8-8eff-df300b8df368" providerId="ADAL" clId="{11A14BFF-3C1E-4267-B73B-B2B281245BC0}" dt="2025-11-13T19:03:58.275" v="29" actId="1035"/>
          <ac:spMkLst>
            <pc:docMk/>
            <pc:sldMk cId="4276136063" sldId="306"/>
            <ac:spMk id="65" creationId="{00000000-0000-0000-0000-000000000000}"/>
          </ac:spMkLst>
        </pc:spChg>
        <pc:spChg chg="mod">
          <ac:chgData name="Lukac, Janell" userId="905055ab-6862-4ef8-8eff-df300b8df368" providerId="ADAL" clId="{11A14BFF-3C1E-4267-B73B-B2B281245BC0}" dt="2025-11-13T19:03:58.275" v="29" actId="1035"/>
          <ac:spMkLst>
            <pc:docMk/>
            <pc:sldMk cId="4276136063" sldId="306"/>
            <ac:spMk id="69" creationId="{00000000-0000-0000-0000-000000000000}"/>
          </ac:spMkLst>
        </pc:spChg>
        <pc:spChg chg="mod">
          <ac:chgData name="Lukac, Janell" userId="905055ab-6862-4ef8-8eff-df300b8df368" providerId="ADAL" clId="{11A14BFF-3C1E-4267-B73B-B2B281245BC0}" dt="2025-11-13T19:03:58.275" v="29" actId="1035"/>
          <ac:spMkLst>
            <pc:docMk/>
            <pc:sldMk cId="4276136063" sldId="306"/>
            <ac:spMk id="73" creationId="{00000000-0000-0000-0000-000000000000}"/>
          </ac:spMkLst>
        </pc:spChg>
        <pc:spChg chg="mod">
          <ac:chgData name="Lukac, Janell" userId="905055ab-6862-4ef8-8eff-df300b8df368" providerId="ADAL" clId="{11A14BFF-3C1E-4267-B73B-B2B281245BC0}" dt="2025-11-13T19:11:16.880" v="58" actId="962"/>
          <ac:spMkLst>
            <pc:docMk/>
            <pc:sldMk cId="4276136063" sldId="306"/>
            <ac:spMk id="86" creationId="{547EF900-1BFD-465F-8BEA-846F92FDFDCB}"/>
          </ac:spMkLst>
        </pc:spChg>
        <pc:spChg chg="add del mod">
          <ac:chgData name="Lukac, Janell" userId="905055ab-6862-4ef8-8eff-df300b8df368" providerId="ADAL" clId="{11A14BFF-3C1E-4267-B73B-B2B281245BC0}" dt="2025-11-13T19:03:58.275" v="29" actId="1035"/>
          <ac:spMkLst>
            <pc:docMk/>
            <pc:sldMk cId="4276136063" sldId="306"/>
            <ac:spMk id="87" creationId="{00CD7B61-2F1E-43B5-B3B5-8712281C9060}"/>
          </ac:spMkLst>
        </pc:spChg>
        <pc:spChg chg="mod">
          <ac:chgData name="Lukac, Janell" userId="905055ab-6862-4ef8-8eff-df300b8df368" providerId="ADAL" clId="{11A14BFF-3C1E-4267-B73B-B2B281245BC0}" dt="2025-11-13T19:03:58.275" v="29" actId="1035"/>
          <ac:spMkLst>
            <pc:docMk/>
            <pc:sldMk cId="4276136063" sldId="306"/>
            <ac:spMk id="88" creationId="{4DFAA892-0048-4578-8DF9-74BFB3AF1404}"/>
          </ac:spMkLst>
        </pc:spChg>
        <pc:spChg chg="mod">
          <ac:chgData name="Lukac, Janell" userId="905055ab-6862-4ef8-8eff-df300b8df368" providerId="ADAL" clId="{11A14BFF-3C1E-4267-B73B-B2B281245BC0}" dt="2025-11-13T19:03:58.275" v="29" actId="1035"/>
          <ac:spMkLst>
            <pc:docMk/>
            <pc:sldMk cId="4276136063" sldId="306"/>
            <ac:spMk id="11280" creationId="{00000000-0000-0000-0000-000000000000}"/>
          </ac:spMkLst>
        </pc:spChg>
        <pc:spChg chg="mod">
          <ac:chgData name="Lukac, Janell" userId="905055ab-6862-4ef8-8eff-df300b8df368" providerId="ADAL" clId="{11A14BFF-3C1E-4267-B73B-B2B281245BC0}" dt="2025-11-13T19:03:58.275" v="29" actId="1035"/>
          <ac:spMkLst>
            <pc:docMk/>
            <pc:sldMk cId="4276136063" sldId="306"/>
            <ac:spMk id="11284" creationId="{00000000-0000-0000-0000-000000000000}"/>
          </ac:spMkLst>
        </pc:spChg>
        <pc:spChg chg="mod">
          <ac:chgData name="Lukac, Janell" userId="905055ab-6862-4ef8-8eff-df300b8df368" providerId="ADAL" clId="{11A14BFF-3C1E-4267-B73B-B2B281245BC0}" dt="2025-11-13T19:03:58.275" v="29" actId="1035"/>
          <ac:spMkLst>
            <pc:docMk/>
            <pc:sldMk cId="4276136063" sldId="306"/>
            <ac:spMk id="11287" creationId="{00000000-0000-0000-0000-000000000000}"/>
          </ac:spMkLst>
        </pc:spChg>
        <pc:spChg chg="add del mod">
          <ac:chgData name="Lukac, Janell" userId="905055ab-6862-4ef8-8eff-df300b8df368" providerId="ADAL" clId="{11A14BFF-3C1E-4267-B73B-B2B281245BC0}" dt="2025-11-13T19:11:07.004" v="56" actId="962"/>
          <ac:spMkLst>
            <pc:docMk/>
            <pc:sldMk cId="4276136063" sldId="306"/>
            <ac:spMk id="11295" creationId="{00000000-0000-0000-0000-000000000000}"/>
          </ac:spMkLst>
        </pc:spChg>
        <pc:spChg chg="mod">
          <ac:chgData name="Lukac, Janell" userId="905055ab-6862-4ef8-8eff-df300b8df368" providerId="ADAL" clId="{11A14BFF-3C1E-4267-B73B-B2B281245BC0}" dt="2025-11-13T19:03:58.275" v="29" actId="1035"/>
          <ac:spMkLst>
            <pc:docMk/>
            <pc:sldMk cId="4276136063" sldId="306"/>
            <ac:spMk id="11296" creationId="{00000000-0000-0000-0000-000000000000}"/>
          </ac:spMkLst>
        </pc:spChg>
        <pc:grpChg chg="add del">
          <ac:chgData name="Lukac, Janell" userId="905055ab-6862-4ef8-8eff-df300b8df368" providerId="ADAL" clId="{11A14BFF-3C1E-4267-B73B-B2B281245BC0}" dt="2025-11-13T19:03:55.108" v="18" actId="478"/>
          <ac:grpSpMkLst>
            <pc:docMk/>
            <pc:sldMk cId="4276136063" sldId="306"/>
            <ac:grpSpMk id="41" creationId="{F67FFD20-485C-4FBC-3611-DF1A5606255B}"/>
          </ac:grpSpMkLst>
        </pc:grpChg>
        <pc:graphicFrameChg chg="mod">
          <ac:chgData name="Lukac, Janell" userId="905055ab-6862-4ef8-8eff-df300b8df368" providerId="ADAL" clId="{11A14BFF-3C1E-4267-B73B-B2B281245BC0}" dt="2025-11-13T19:03:50.696" v="16" actId="1076"/>
          <ac:graphicFrameMkLst>
            <pc:docMk/>
            <pc:sldMk cId="4276136063" sldId="306"/>
            <ac:graphicFrameMk id="2" creationId="{00000000-0000-0000-0000-000000000000}"/>
          </ac:graphicFrameMkLst>
        </pc:graphicFrameChg>
      </pc:sldChg>
      <pc:sldChg chg="modSp mod">
        <pc:chgData name="Lukac, Janell" userId="905055ab-6862-4ef8-8eff-df300b8df368" providerId="ADAL" clId="{11A14BFF-3C1E-4267-B73B-B2B281245BC0}" dt="2025-11-19T17:56:35.479" v="335" actId="1076"/>
        <pc:sldMkLst>
          <pc:docMk/>
          <pc:sldMk cId="207083463" sldId="307"/>
        </pc:sldMkLst>
        <pc:spChg chg="mod">
          <ac:chgData name="Lukac, Janell" userId="905055ab-6862-4ef8-8eff-df300b8df368" providerId="ADAL" clId="{11A14BFF-3C1E-4267-B73B-B2B281245BC0}" dt="2025-11-13T19:11:37.222" v="59" actId="962"/>
          <ac:spMkLst>
            <pc:docMk/>
            <pc:sldMk cId="207083463" sldId="307"/>
            <ac:spMk id="2" creationId="{00000000-0000-0000-0000-000000000000}"/>
          </ac:spMkLst>
        </pc:spChg>
        <pc:spChg chg="mod">
          <ac:chgData name="Lukac, Janell" userId="905055ab-6862-4ef8-8eff-df300b8df368" providerId="ADAL" clId="{11A14BFF-3C1E-4267-B73B-B2B281245BC0}" dt="2025-11-19T17:56:35.479" v="335" actId="1076"/>
          <ac:spMkLst>
            <pc:docMk/>
            <pc:sldMk cId="207083463" sldId="307"/>
            <ac:spMk id="12" creationId="{00000000-0000-0000-0000-000000000000}"/>
          </ac:spMkLst>
        </pc:spChg>
        <pc:spChg chg="mod">
          <ac:chgData name="Lukac, Janell" userId="905055ab-6862-4ef8-8eff-df300b8df368" providerId="ADAL" clId="{11A14BFF-3C1E-4267-B73B-B2B281245BC0}" dt="2025-11-13T19:11:37.758" v="60" actId="962"/>
          <ac:spMkLst>
            <pc:docMk/>
            <pc:sldMk cId="207083463" sldId="307"/>
            <ac:spMk id="17" creationId="{F0CF5ACD-8ED4-472E-A51C-9AC03B64BFD3}"/>
          </ac:spMkLst>
        </pc:spChg>
      </pc:sldChg>
      <pc:sldChg chg="modSp mod">
        <pc:chgData name="Lukac, Janell" userId="905055ab-6862-4ef8-8eff-df300b8df368" providerId="ADAL" clId="{11A14BFF-3C1E-4267-B73B-B2B281245BC0}" dt="2025-11-13T19:11:46.690" v="64" actId="962"/>
        <pc:sldMkLst>
          <pc:docMk/>
          <pc:sldMk cId="4274231304" sldId="309"/>
        </pc:sldMkLst>
        <pc:spChg chg="mod">
          <ac:chgData name="Lukac, Janell" userId="905055ab-6862-4ef8-8eff-df300b8df368" providerId="ADAL" clId="{11A14BFF-3C1E-4267-B73B-B2B281245BC0}" dt="2025-11-13T19:11:46.289" v="63" actId="962"/>
          <ac:spMkLst>
            <pc:docMk/>
            <pc:sldMk cId="4274231304" sldId="309"/>
            <ac:spMk id="2" creationId="{00000000-0000-0000-0000-000000000000}"/>
          </ac:spMkLst>
        </pc:spChg>
        <pc:spChg chg="mod">
          <ac:chgData name="Lukac, Janell" userId="905055ab-6862-4ef8-8eff-df300b8df368" providerId="ADAL" clId="{11A14BFF-3C1E-4267-B73B-B2B281245BC0}" dt="2025-11-13T19:11:46.690" v="64" actId="962"/>
          <ac:spMkLst>
            <pc:docMk/>
            <pc:sldMk cId="4274231304" sldId="309"/>
            <ac:spMk id="13" creationId="{40587D77-1091-4749-BE0E-8DF56990DC0F}"/>
          </ac:spMkLst>
        </pc:spChg>
      </pc:sldChg>
      <pc:sldChg chg="modSp mod">
        <pc:chgData name="Lukac, Janell" userId="905055ab-6862-4ef8-8eff-df300b8df368" providerId="ADAL" clId="{11A14BFF-3C1E-4267-B73B-B2B281245BC0}" dt="2025-11-13T19:11:52.859" v="66" actId="962"/>
        <pc:sldMkLst>
          <pc:docMk/>
          <pc:sldMk cId="3428671831" sldId="310"/>
        </pc:sldMkLst>
        <pc:spChg chg="mod">
          <ac:chgData name="Lukac, Janell" userId="905055ab-6862-4ef8-8eff-df300b8df368" providerId="ADAL" clId="{11A14BFF-3C1E-4267-B73B-B2B281245BC0}" dt="2025-11-13T19:11:52.430" v="65" actId="962"/>
          <ac:spMkLst>
            <pc:docMk/>
            <pc:sldMk cId="3428671831" sldId="310"/>
            <ac:spMk id="2" creationId="{00000000-0000-0000-0000-000000000000}"/>
          </ac:spMkLst>
        </pc:spChg>
        <pc:spChg chg="mod">
          <ac:chgData name="Lukac, Janell" userId="905055ab-6862-4ef8-8eff-df300b8df368" providerId="ADAL" clId="{11A14BFF-3C1E-4267-B73B-B2B281245BC0}" dt="2025-11-13T19:11:52.859" v="66" actId="962"/>
          <ac:spMkLst>
            <pc:docMk/>
            <pc:sldMk cId="3428671831" sldId="310"/>
            <ac:spMk id="17" creationId="{BBE0F9BE-BE65-406F-9D0F-6A04CC27C9D8}"/>
          </ac:spMkLst>
        </pc:spChg>
      </pc:sldChg>
      <pc:sldChg chg="modSp mod">
        <pc:chgData name="Lukac, Janell" userId="905055ab-6862-4ef8-8eff-df300b8df368" providerId="ADAL" clId="{11A14BFF-3C1E-4267-B73B-B2B281245BC0}" dt="2025-11-13T19:11:55.726" v="68" actId="962"/>
        <pc:sldMkLst>
          <pc:docMk/>
          <pc:sldMk cId="1346056840" sldId="311"/>
        </pc:sldMkLst>
        <pc:spChg chg="mod">
          <ac:chgData name="Lukac, Janell" userId="905055ab-6862-4ef8-8eff-df300b8df368" providerId="ADAL" clId="{11A14BFF-3C1E-4267-B73B-B2B281245BC0}" dt="2025-11-13T19:11:55.278" v="67" actId="962"/>
          <ac:spMkLst>
            <pc:docMk/>
            <pc:sldMk cId="1346056840" sldId="311"/>
            <ac:spMk id="2" creationId="{00000000-0000-0000-0000-000000000000}"/>
          </ac:spMkLst>
        </pc:spChg>
        <pc:spChg chg="mod">
          <ac:chgData name="Lukac, Janell" userId="905055ab-6862-4ef8-8eff-df300b8df368" providerId="ADAL" clId="{11A14BFF-3C1E-4267-B73B-B2B281245BC0}" dt="2025-11-13T19:11:55.726" v="68" actId="962"/>
          <ac:spMkLst>
            <pc:docMk/>
            <pc:sldMk cId="1346056840" sldId="311"/>
            <ac:spMk id="21" creationId="{AE11CF05-149F-4447-BB7B-84380E1AB70D}"/>
          </ac:spMkLst>
        </pc:spChg>
      </pc:sldChg>
      <pc:sldChg chg="modSp mod">
        <pc:chgData name="Lukac, Janell" userId="905055ab-6862-4ef8-8eff-df300b8df368" providerId="ADAL" clId="{11A14BFF-3C1E-4267-B73B-B2B281245BC0}" dt="2025-11-13T19:11:59.585" v="70" actId="962"/>
        <pc:sldMkLst>
          <pc:docMk/>
          <pc:sldMk cId="3628511356" sldId="312"/>
        </pc:sldMkLst>
        <pc:spChg chg="mod">
          <ac:chgData name="Lukac, Janell" userId="905055ab-6862-4ef8-8eff-df300b8df368" providerId="ADAL" clId="{11A14BFF-3C1E-4267-B73B-B2B281245BC0}" dt="2025-11-13T19:11:59.114" v="69" actId="962"/>
          <ac:spMkLst>
            <pc:docMk/>
            <pc:sldMk cId="3628511356" sldId="312"/>
            <ac:spMk id="2" creationId="{00000000-0000-0000-0000-000000000000}"/>
          </ac:spMkLst>
        </pc:spChg>
        <pc:spChg chg="mod">
          <ac:chgData name="Lukac, Janell" userId="905055ab-6862-4ef8-8eff-df300b8df368" providerId="ADAL" clId="{11A14BFF-3C1E-4267-B73B-B2B281245BC0}" dt="2025-11-13T19:11:59.585" v="70" actId="962"/>
          <ac:spMkLst>
            <pc:docMk/>
            <pc:sldMk cId="3628511356" sldId="312"/>
            <ac:spMk id="19" creationId="{4370E781-EBF2-4BEF-B14B-B0C4062AB1E3}"/>
          </ac:spMkLst>
        </pc:spChg>
      </pc:sldChg>
      <pc:sldChg chg="modSp mod">
        <pc:chgData name="Lukac, Janell" userId="905055ab-6862-4ef8-8eff-df300b8df368" providerId="ADAL" clId="{11A14BFF-3C1E-4267-B73B-B2B281245BC0}" dt="2025-11-13T19:12:04.764" v="72" actId="962"/>
        <pc:sldMkLst>
          <pc:docMk/>
          <pc:sldMk cId="2601895780" sldId="313"/>
        </pc:sldMkLst>
        <pc:spChg chg="mod">
          <ac:chgData name="Lukac, Janell" userId="905055ab-6862-4ef8-8eff-df300b8df368" providerId="ADAL" clId="{11A14BFF-3C1E-4267-B73B-B2B281245BC0}" dt="2025-11-13T19:12:04.335" v="71" actId="962"/>
          <ac:spMkLst>
            <pc:docMk/>
            <pc:sldMk cId="2601895780" sldId="313"/>
            <ac:spMk id="2" creationId="{00000000-0000-0000-0000-000000000000}"/>
          </ac:spMkLst>
        </pc:spChg>
        <pc:spChg chg="mod">
          <ac:chgData name="Lukac, Janell" userId="905055ab-6862-4ef8-8eff-df300b8df368" providerId="ADAL" clId="{11A14BFF-3C1E-4267-B73B-B2B281245BC0}" dt="2025-11-13T19:12:04.764" v="72" actId="962"/>
          <ac:spMkLst>
            <pc:docMk/>
            <pc:sldMk cId="2601895780" sldId="313"/>
            <ac:spMk id="15" creationId="{600352C7-BEBC-4AD5-A7D8-1ED5B051CDAF}"/>
          </ac:spMkLst>
        </pc:spChg>
      </pc:sldChg>
      <pc:sldChg chg="modSp mod">
        <pc:chgData name="Lukac, Janell" userId="905055ab-6862-4ef8-8eff-df300b8df368" providerId="ADAL" clId="{11A14BFF-3C1E-4267-B73B-B2B281245BC0}" dt="2025-11-13T19:12:10.107" v="74" actId="962"/>
        <pc:sldMkLst>
          <pc:docMk/>
          <pc:sldMk cId="210856964" sldId="314"/>
        </pc:sldMkLst>
        <pc:spChg chg="mod">
          <ac:chgData name="Lukac, Janell" userId="905055ab-6862-4ef8-8eff-df300b8df368" providerId="ADAL" clId="{11A14BFF-3C1E-4267-B73B-B2B281245BC0}" dt="2025-11-13T19:12:09.667" v="73" actId="962"/>
          <ac:spMkLst>
            <pc:docMk/>
            <pc:sldMk cId="210856964" sldId="314"/>
            <ac:spMk id="2" creationId="{00000000-0000-0000-0000-000000000000}"/>
          </ac:spMkLst>
        </pc:spChg>
        <pc:spChg chg="mod">
          <ac:chgData name="Lukac, Janell" userId="905055ab-6862-4ef8-8eff-df300b8df368" providerId="ADAL" clId="{11A14BFF-3C1E-4267-B73B-B2B281245BC0}" dt="2025-11-13T19:12:10.107" v="74" actId="962"/>
          <ac:spMkLst>
            <pc:docMk/>
            <pc:sldMk cId="210856964" sldId="314"/>
            <ac:spMk id="22" creationId="{18FC294D-7074-4791-A2B9-CD842D0059A1}"/>
          </ac:spMkLst>
        </pc:spChg>
      </pc:sldChg>
      <pc:sldChg chg="modSp mod">
        <pc:chgData name="Lukac, Janell" userId="905055ab-6862-4ef8-8eff-df300b8df368" providerId="ADAL" clId="{11A14BFF-3C1E-4267-B73B-B2B281245BC0}" dt="2025-11-13T19:12:21.494" v="79" actId="962"/>
        <pc:sldMkLst>
          <pc:docMk/>
          <pc:sldMk cId="3219711434" sldId="316"/>
        </pc:sldMkLst>
        <pc:spChg chg="mod">
          <ac:chgData name="Lukac, Janell" userId="905055ab-6862-4ef8-8eff-df300b8df368" providerId="ADAL" clId="{11A14BFF-3C1E-4267-B73B-B2B281245BC0}" dt="2025-11-13T19:12:21.003" v="78" actId="962"/>
          <ac:spMkLst>
            <pc:docMk/>
            <pc:sldMk cId="3219711434" sldId="316"/>
            <ac:spMk id="4" creationId="{00000000-0000-0000-0000-000000000000}"/>
          </ac:spMkLst>
        </pc:spChg>
        <pc:spChg chg="mod">
          <ac:chgData name="Lukac, Janell" userId="905055ab-6862-4ef8-8eff-df300b8df368" providerId="ADAL" clId="{11A14BFF-3C1E-4267-B73B-B2B281245BC0}" dt="2025-11-13T19:12:21.494" v="79" actId="962"/>
          <ac:spMkLst>
            <pc:docMk/>
            <pc:sldMk cId="3219711434" sldId="316"/>
            <ac:spMk id="20" creationId="{2568117F-A02C-4CB3-822F-901E2FD33D41}"/>
          </ac:spMkLst>
        </pc:spChg>
      </pc:sldChg>
      <pc:sldChg chg="modSp mod">
        <pc:chgData name="Lukac, Janell" userId="905055ab-6862-4ef8-8eff-df300b8df368" providerId="ADAL" clId="{11A14BFF-3C1E-4267-B73B-B2B281245BC0}" dt="2025-11-13T19:12:24.808" v="81" actId="962"/>
        <pc:sldMkLst>
          <pc:docMk/>
          <pc:sldMk cId="2861586071" sldId="317"/>
        </pc:sldMkLst>
        <pc:spChg chg="mod">
          <ac:chgData name="Lukac, Janell" userId="905055ab-6862-4ef8-8eff-df300b8df368" providerId="ADAL" clId="{11A14BFF-3C1E-4267-B73B-B2B281245BC0}" dt="2025-11-13T19:12:24.371" v="80" actId="962"/>
          <ac:spMkLst>
            <pc:docMk/>
            <pc:sldMk cId="2861586071" sldId="317"/>
            <ac:spMk id="2" creationId="{00000000-0000-0000-0000-000000000000}"/>
          </ac:spMkLst>
        </pc:spChg>
        <pc:spChg chg="mod">
          <ac:chgData name="Lukac, Janell" userId="905055ab-6862-4ef8-8eff-df300b8df368" providerId="ADAL" clId="{11A14BFF-3C1E-4267-B73B-B2B281245BC0}" dt="2025-11-13T19:12:24.808" v="81" actId="962"/>
          <ac:spMkLst>
            <pc:docMk/>
            <pc:sldMk cId="2861586071" sldId="317"/>
            <ac:spMk id="48" creationId="{2F529D30-A85A-484A-89F4-230828364B52}"/>
          </ac:spMkLst>
        </pc:spChg>
      </pc:sldChg>
      <pc:sldChg chg="modSp mod">
        <pc:chgData name="Lukac, Janell" userId="905055ab-6862-4ef8-8eff-df300b8df368" providerId="ADAL" clId="{11A14BFF-3C1E-4267-B73B-B2B281245BC0}" dt="2025-11-13T19:12:27.965" v="83" actId="962"/>
        <pc:sldMkLst>
          <pc:docMk/>
          <pc:sldMk cId="324496490" sldId="318"/>
        </pc:sldMkLst>
        <pc:spChg chg="mod">
          <ac:chgData name="Lukac, Janell" userId="905055ab-6862-4ef8-8eff-df300b8df368" providerId="ADAL" clId="{11A14BFF-3C1E-4267-B73B-B2B281245BC0}" dt="2025-11-13T19:12:27.546" v="82" actId="962"/>
          <ac:spMkLst>
            <pc:docMk/>
            <pc:sldMk cId="324496490" sldId="318"/>
            <ac:spMk id="2" creationId="{00000000-0000-0000-0000-000000000000}"/>
          </ac:spMkLst>
        </pc:spChg>
        <pc:spChg chg="mod">
          <ac:chgData name="Lukac, Janell" userId="905055ab-6862-4ef8-8eff-df300b8df368" providerId="ADAL" clId="{11A14BFF-3C1E-4267-B73B-B2B281245BC0}" dt="2025-11-13T19:12:27.965" v="83" actId="962"/>
          <ac:spMkLst>
            <pc:docMk/>
            <pc:sldMk cId="324496490" sldId="318"/>
            <ac:spMk id="10" creationId="{E747906B-D5FC-4058-B2DB-F1D8AF855DBA}"/>
          </ac:spMkLst>
        </pc:spChg>
      </pc:sldChg>
      <pc:sldChg chg="modSp mod">
        <pc:chgData name="Lukac, Janell" userId="905055ab-6862-4ef8-8eff-df300b8df368" providerId="ADAL" clId="{11A14BFF-3C1E-4267-B73B-B2B281245BC0}" dt="2025-11-17T20:45:52.319" v="172" actId="113"/>
        <pc:sldMkLst>
          <pc:docMk/>
          <pc:sldMk cId="3941116839" sldId="319"/>
        </pc:sldMkLst>
        <pc:spChg chg="mod">
          <ac:chgData name="Lukac, Janell" userId="905055ab-6862-4ef8-8eff-df300b8df368" providerId="ADAL" clId="{11A14BFF-3C1E-4267-B73B-B2B281245BC0}" dt="2025-11-17T20:45:52.319" v="172" actId="113"/>
          <ac:spMkLst>
            <pc:docMk/>
            <pc:sldMk cId="3941116839" sldId="319"/>
            <ac:spMk id="2" creationId="{AF3F558C-6AD5-BEB8-9DE4-B0154BAAFC70}"/>
          </ac:spMkLst>
        </pc:spChg>
        <pc:spChg chg="mod">
          <ac:chgData name="Lukac, Janell" userId="905055ab-6862-4ef8-8eff-df300b8df368" providerId="ADAL" clId="{11A14BFF-3C1E-4267-B73B-B2B281245BC0}" dt="2025-11-13T19:12:34.248" v="84" actId="962"/>
          <ac:spMkLst>
            <pc:docMk/>
            <pc:sldMk cId="3941116839" sldId="319"/>
            <ac:spMk id="4" creationId="{00000000-0000-0000-0000-000000000000}"/>
          </ac:spMkLst>
        </pc:spChg>
        <pc:spChg chg="mod">
          <ac:chgData name="Lukac, Janell" userId="905055ab-6862-4ef8-8eff-df300b8df368" providerId="ADAL" clId="{11A14BFF-3C1E-4267-B73B-B2B281245BC0}" dt="2025-11-13T19:12:34.741" v="85" actId="962"/>
          <ac:spMkLst>
            <pc:docMk/>
            <pc:sldMk cId="3941116839" sldId="319"/>
            <ac:spMk id="8" creationId="{86533707-7470-4505-8189-ACEBAA9E958F}"/>
          </ac:spMkLst>
        </pc:spChg>
      </pc:sldChg>
      <pc:sldChg chg="modSp mod">
        <pc:chgData name="Lukac, Janell" userId="905055ab-6862-4ef8-8eff-df300b8df368" providerId="ADAL" clId="{11A14BFF-3C1E-4267-B73B-B2B281245BC0}" dt="2025-11-13T19:11:42.824" v="62" actId="962"/>
        <pc:sldMkLst>
          <pc:docMk/>
          <pc:sldMk cId="1134750929" sldId="320"/>
        </pc:sldMkLst>
        <pc:spChg chg="mod">
          <ac:chgData name="Lukac, Janell" userId="905055ab-6862-4ef8-8eff-df300b8df368" providerId="ADAL" clId="{11A14BFF-3C1E-4267-B73B-B2B281245BC0}" dt="2025-11-13T19:11:42.131" v="61" actId="962"/>
          <ac:spMkLst>
            <pc:docMk/>
            <pc:sldMk cId="1134750929" sldId="320"/>
            <ac:spMk id="2" creationId="{00000000-0000-0000-0000-000000000000}"/>
          </ac:spMkLst>
        </pc:spChg>
        <pc:spChg chg="mod">
          <ac:chgData name="Lukac, Janell" userId="905055ab-6862-4ef8-8eff-df300b8df368" providerId="ADAL" clId="{11A14BFF-3C1E-4267-B73B-B2B281245BC0}" dt="2025-11-13T19:11:42.824" v="62" actId="962"/>
          <ac:spMkLst>
            <pc:docMk/>
            <pc:sldMk cId="1134750929" sldId="320"/>
            <ac:spMk id="16" creationId="{07C3E576-F916-4C49-B5E9-A0A4697418D3}"/>
          </ac:spMkLst>
        </pc:spChg>
      </pc:sldChg>
      <pc:sldChg chg="modSp mod">
        <pc:chgData name="Lukac, Janell" userId="905055ab-6862-4ef8-8eff-df300b8df368" providerId="ADAL" clId="{11A14BFF-3C1E-4267-B73B-B2B281245BC0}" dt="2025-11-13T19:12:16.835" v="77" actId="962"/>
        <pc:sldMkLst>
          <pc:docMk/>
          <pc:sldMk cId="1468381939" sldId="321"/>
        </pc:sldMkLst>
        <pc:spChg chg="mod">
          <ac:chgData name="Lukac, Janell" userId="905055ab-6862-4ef8-8eff-df300b8df368" providerId="ADAL" clId="{11A14BFF-3C1E-4267-B73B-B2B281245BC0}" dt="2025-11-13T19:12:14.011" v="75" actId="962"/>
          <ac:spMkLst>
            <pc:docMk/>
            <pc:sldMk cId="1468381939" sldId="321"/>
            <ac:spMk id="5" creationId="{00000000-0000-0000-0000-000000000000}"/>
          </ac:spMkLst>
        </pc:spChg>
        <pc:spChg chg="mod">
          <ac:chgData name="Lukac, Janell" userId="905055ab-6862-4ef8-8eff-df300b8df368" providerId="ADAL" clId="{11A14BFF-3C1E-4267-B73B-B2B281245BC0}" dt="2025-11-13T19:12:14.420" v="76" actId="962"/>
          <ac:spMkLst>
            <pc:docMk/>
            <pc:sldMk cId="1468381939" sldId="321"/>
            <ac:spMk id="19" creationId="{8207C2D3-D0D4-42FA-B064-CB9CC437C0A3}"/>
          </ac:spMkLst>
        </pc:spChg>
        <pc:picChg chg="mod">
          <ac:chgData name="Lukac, Janell" userId="905055ab-6862-4ef8-8eff-df300b8df368" providerId="ADAL" clId="{11A14BFF-3C1E-4267-B73B-B2B281245BC0}" dt="2025-11-13T19:12:16.835" v="77" actId="962"/>
          <ac:picMkLst>
            <pc:docMk/>
            <pc:sldMk cId="1468381939" sldId="321"/>
            <ac:picMk id="2" creationId="{31039DE6-078E-1666-6988-7230D9AC8205}"/>
          </ac:picMkLst>
        </pc:picChg>
      </pc:sldChg>
      <pc:sldChg chg="modSp mod">
        <pc:chgData name="Lukac, Janell" userId="905055ab-6862-4ef8-8eff-df300b8df368" providerId="ADAL" clId="{11A14BFF-3C1E-4267-B73B-B2B281245BC0}" dt="2025-11-17T20:46:37.005" v="175"/>
        <pc:sldMkLst>
          <pc:docMk/>
          <pc:sldMk cId="1009132680" sldId="331"/>
        </pc:sldMkLst>
        <pc:spChg chg="mod">
          <ac:chgData name="Lukac, Janell" userId="905055ab-6862-4ef8-8eff-df300b8df368" providerId="ADAL" clId="{11A14BFF-3C1E-4267-B73B-B2B281245BC0}" dt="2025-11-13T19:09:46.430" v="50" actId="962"/>
          <ac:spMkLst>
            <pc:docMk/>
            <pc:sldMk cId="1009132680" sldId="331"/>
            <ac:spMk id="2" creationId="{43D74CD2-5803-4996-9BF6-E2197BC71EA5}"/>
          </ac:spMkLst>
        </pc:spChg>
        <pc:spChg chg="mod">
          <ac:chgData name="Lukac, Janell" userId="905055ab-6862-4ef8-8eff-df300b8df368" providerId="ADAL" clId="{11A14BFF-3C1E-4267-B73B-B2B281245BC0}" dt="2025-11-13T19:09:45.984" v="49" actId="962"/>
          <ac:spMkLst>
            <pc:docMk/>
            <pc:sldMk cId="1009132680" sldId="331"/>
            <ac:spMk id="3" creationId="{35BC8663-D455-45B1-8DD4-21DB36F75684}"/>
          </ac:spMkLst>
        </pc:spChg>
        <pc:spChg chg="mod">
          <ac:chgData name="Lukac, Janell" userId="905055ab-6862-4ef8-8eff-df300b8df368" providerId="ADAL" clId="{11A14BFF-3C1E-4267-B73B-B2B281245BC0}" dt="2025-11-17T20:46:37.005" v="175"/>
          <ac:spMkLst>
            <pc:docMk/>
            <pc:sldMk cId="1009132680" sldId="331"/>
            <ac:spMk id="35" creationId="{B246D20B-31F7-4722-6BDA-6264818C89E1}"/>
          </ac:spMkLst>
        </pc:spChg>
      </pc:sldChg>
      <pc:sldChg chg="modSp mod">
        <pc:chgData name="Lukac, Janell" userId="905055ab-6862-4ef8-8eff-df300b8df368" providerId="ADAL" clId="{11A14BFF-3C1E-4267-B73B-B2B281245BC0}" dt="2025-11-13T19:09:24.720" v="44" actId="962"/>
        <pc:sldMkLst>
          <pc:docMk/>
          <pc:sldMk cId="2948780006" sldId="470"/>
        </pc:sldMkLst>
        <pc:spChg chg="mod">
          <ac:chgData name="Lukac, Janell" userId="905055ab-6862-4ef8-8eff-df300b8df368" providerId="ADAL" clId="{11A14BFF-3C1E-4267-B73B-B2B281245BC0}" dt="2025-11-13T19:09:23.606" v="43" actId="962"/>
          <ac:spMkLst>
            <pc:docMk/>
            <pc:sldMk cId="2948780006" sldId="470"/>
            <ac:spMk id="9" creationId="{00000000-0000-0000-0000-000000000000}"/>
          </ac:spMkLst>
        </pc:spChg>
        <pc:spChg chg="mod">
          <ac:chgData name="Lukac, Janell" userId="905055ab-6862-4ef8-8eff-df300b8df368" providerId="ADAL" clId="{11A14BFF-3C1E-4267-B73B-B2B281245BC0}" dt="2025-11-13T19:09:24.720" v="44" actId="962"/>
          <ac:spMkLst>
            <pc:docMk/>
            <pc:sldMk cId="2948780006" sldId="470"/>
            <ac:spMk id="28" creationId="{38FF6DF0-87B3-4480-B813-FC43D84C1A57}"/>
          </ac:spMkLst>
        </pc:spChg>
      </pc:sldChg>
      <pc:sldChg chg="addSp delSp modSp mod">
        <pc:chgData name="Lukac, Janell" userId="905055ab-6862-4ef8-8eff-df300b8df368" providerId="ADAL" clId="{11A14BFF-3C1E-4267-B73B-B2B281245BC0}" dt="2025-11-13T19:09:14.422" v="42" actId="962"/>
        <pc:sldMkLst>
          <pc:docMk/>
          <pc:sldMk cId="3181153817" sldId="474"/>
        </pc:sldMkLst>
        <pc:spChg chg="mod">
          <ac:chgData name="Lukac, Janell" userId="905055ab-6862-4ef8-8eff-df300b8df368" providerId="ADAL" clId="{11A14BFF-3C1E-4267-B73B-B2B281245BC0}" dt="2025-11-13T19:09:11.878" v="41" actId="962"/>
          <ac:spMkLst>
            <pc:docMk/>
            <pc:sldMk cId="3181153817" sldId="474"/>
            <ac:spMk id="3" creationId="{00000000-0000-0000-0000-000000000000}"/>
          </ac:spMkLst>
        </pc:spChg>
        <pc:spChg chg="mod">
          <ac:chgData name="Lukac, Janell" userId="905055ab-6862-4ef8-8eff-df300b8df368" providerId="ADAL" clId="{11A14BFF-3C1E-4267-B73B-B2B281245BC0}" dt="2025-11-13T19:09:14.422" v="42" actId="962"/>
          <ac:spMkLst>
            <pc:docMk/>
            <pc:sldMk cId="3181153817" sldId="474"/>
            <ac:spMk id="28" creationId="{9BB1CE1F-8F21-4FF4-8A3E-5578E726F783}"/>
          </ac:spMkLst>
        </pc:spChg>
        <pc:spChg chg="mod">
          <ac:chgData name="Lukac, Janell" userId="905055ab-6862-4ef8-8eff-df300b8df368" providerId="ADAL" clId="{11A14BFF-3C1E-4267-B73B-B2B281245BC0}" dt="2025-11-12T19:29:05.854" v="13" actId="207"/>
          <ac:spMkLst>
            <pc:docMk/>
            <pc:sldMk cId="3181153817" sldId="474"/>
            <ac:spMk id="29" creationId="{69D33B86-4FE5-4BD8-AD11-730A204C2976}"/>
          </ac:spMkLst>
        </pc:spChg>
        <pc:graphicFrameChg chg="mod">
          <ac:chgData name="Lukac, Janell" userId="905055ab-6862-4ef8-8eff-df300b8df368" providerId="ADAL" clId="{11A14BFF-3C1E-4267-B73B-B2B281245BC0}" dt="2025-11-12T19:27:27.248" v="9"/>
          <ac:graphicFrameMkLst>
            <pc:docMk/>
            <pc:sldMk cId="3181153817" sldId="474"/>
            <ac:graphicFrameMk id="2" creationId="{00000000-0000-0000-0000-000000000000}"/>
          </ac:graphicFrameMkLst>
        </pc:graphicFrameChg>
      </pc:sldChg>
    </pc:docChg>
  </pc:docChgLst>
  <pc:docChgLst>
    <pc:chgData name="Dunaj, Lillian" userId="75e5a8ab-b9c5-497c-b1e6-65f9cae777f9" providerId="ADAL" clId="{B42A3189-078C-4BEE-9559-18B0BECACFA0}"/>
    <pc:docChg chg="modSld">
      <pc:chgData name="Dunaj, Lillian" userId="75e5a8ab-b9c5-497c-b1e6-65f9cae777f9" providerId="ADAL" clId="{B42A3189-078C-4BEE-9559-18B0BECACFA0}" dt="2024-08-27T21:02:16.126" v="52" actId="20577"/>
      <pc:docMkLst>
        <pc:docMk/>
      </pc:docMkLst>
      <pc:sldChg chg="modSp mod">
        <pc:chgData name="Dunaj, Lillian" userId="75e5a8ab-b9c5-497c-b1e6-65f9cae777f9" providerId="ADAL" clId="{B42A3189-078C-4BEE-9559-18B0BECACFA0}" dt="2024-08-27T21:02:16.126" v="52" actId="20577"/>
        <pc:sldMkLst>
          <pc:docMk/>
          <pc:sldMk cId="1240113009" sldId="297"/>
        </pc:sldMkLst>
      </pc:sldChg>
      <pc:sldChg chg="modSp mod">
        <pc:chgData name="Dunaj, Lillian" userId="75e5a8ab-b9c5-497c-b1e6-65f9cae777f9" providerId="ADAL" clId="{B42A3189-078C-4BEE-9559-18B0BECACFA0}" dt="2024-08-27T21:00:05.185" v="25" actId="20577"/>
        <pc:sldMkLst>
          <pc:docMk/>
          <pc:sldMk cId="1009132680" sldId="331"/>
        </pc:sldMkLst>
      </pc:sldChg>
    </pc:docChg>
  </pc:docChgLst>
  <pc:docChgLst>
    <pc:chgData name="Kiernan, Raymond" userId="9f80c504-f10f-470f-a2c0-4abb6668a53b" providerId="ADAL" clId="{19A413D9-C3D6-4D1F-9C8E-91E1EBB383F5}"/>
    <pc:docChg chg="modSld">
      <pc:chgData name="Kiernan, Raymond" userId="9f80c504-f10f-470f-a2c0-4abb6668a53b" providerId="ADAL" clId="{19A413D9-C3D6-4D1F-9C8E-91E1EBB383F5}" dt="2024-10-17T17:12:06.745" v="1" actId="20577"/>
      <pc:docMkLst>
        <pc:docMk/>
      </pc:docMkLst>
      <pc:sldChg chg="modSp mod">
        <pc:chgData name="Kiernan, Raymond" userId="9f80c504-f10f-470f-a2c0-4abb6668a53b" providerId="ADAL" clId="{19A413D9-C3D6-4D1F-9C8E-91E1EBB383F5}" dt="2024-10-17T17:12:06.745" v="1" actId="20577"/>
        <pc:sldMkLst>
          <pc:docMk/>
          <pc:sldMk cId="1240113009" sldId="297"/>
        </pc:sldMkLst>
      </pc:sldChg>
    </pc:docChg>
  </pc:docChgLst>
  <pc:docChgLst>
    <pc:chgData name="Dunaj, Lillian" userId="75e5a8ab-b9c5-497c-b1e6-65f9cae777f9" providerId="ADAL" clId="{B49C3892-09EB-40FE-874C-6F3A55743091}"/>
    <pc:docChg chg="modSld">
      <pc:chgData name="Dunaj, Lillian" userId="75e5a8ab-b9c5-497c-b1e6-65f9cae777f9" providerId="ADAL" clId="{B49C3892-09EB-40FE-874C-6F3A55743091}" dt="2024-11-14T19:23:51.556" v="122" actId="20577"/>
      <pc:docMkLst>
        <pc:docMk/>
      </pc:docMkLst>
      <pc:sldChg chg="modSp mod">
        <pc:chgData name="Dunaj, Lillian" userId="75e5a8ab-b9c5-497c-b1e6-65f9cae777f9" providerId="ADAL" clId="{B49C3892-09EB-40FE-874C-6F3A55743091}" dt="2024-11-13T13:40:12.998" v="91" actId="20577"/>
        <pc:sldMkLst>
          <pc:docMk/>
          <pc:sldMk cId="1240113009" sldId="297"/>
        </pc:sldMkLst>
      </pc:sldChg>
      <pc:sldChg chg="modSp mod addCm delCm">
        <pc:chgData name="Dunaj, Lillian" userId="75e5a8ab-b9c5-497c-b1e6-65f9cae777f9" providerId="ADAL" clId="{B49C3892-09EB-40FE-874C-6F3A55743091}" dt="2024-11-14T19:23:51.556" v="122" actId="20577"/>
        <pc:sldMkLst>
          <pc:docMk/>
          <pc:sldMk cId="737304935" sldId="305"/>
        </pc:sldMkLst>
        <pc:extLst>
          <p:ext xmlns:p="http://schemas.openxmlformats.org/presentationml/2006/main" uri="{D6D511B9-2390-475A-947B-AFAB55BFBCF1}">
            <pc226:cmChg xmlns:pc226="http://schemas.microsoft.com/office/powerpoint/2022/06/main/command" chg="add del">
              <pc226:chgData name="Dunaj, Lillian" userId="75e5a8ab-b9c5-497c-b1e6-65f9cae777f9" providerId="ADAL" clId="{B49C3892-09EB-40FE-874C-6F3A55743091}" dt="2024-11-14T19:21:53.979" v="94"/>
              <pc2:cmMkLst xmlns:pc2="http://schemas.microsoft.com/office/powerpoint/2019/9/main/command">
                <pc:docMk/>
                <pc:sldMk cId="737304935" sldId="305"/>
                <pc2:cmMk id="{E25FBD7B-80A1-49C6-9CB5-FF999C9CE165}"/>
              </pc2:cmMkLst>
            </pc226:cmChg>
          </p:ext>
        </pc:extLst>
      </pc:sldChg>
      <pc:sldChg chg="modSp mod">
        <pc:chgData name="Dunaj, Lillian" userId="75e5a8ab-b9c5-497c-b1e6-65f9cae777f9" providerId="ADAL" clId="{B49C3892-09EB-40FE-874C-6F3A55743091}" dt="2024-11-13T13:39:27.193" v="83" actId="20577"/>
        <pc:sldMkLst>
          <pc:docMk/>
          <pc:sldMk cId="2601895780" sldId="313"/>
        </pc:sldMkLst>
      </pc:sldChg>
    </pc:docChg>
  </pc:docChgLst>
  <pc:docChgLst>
    <pc:chgData name="Lukac, Janell" userId="905055ab-6862-4ef8-8eff-df300b8df368" providerId="ADAL" clId="{7744A6E2-EEC7-42EE-AAB0-0CC546C05D95}"/>
    <pc:docChg chg="custSel modSld">
      <pc:chgData name="Lukac, Janell" userId="905055ab-6862-4ef8-8eff-df300b8df368" providerId="ADAL" clId="{7744A6E2-EEC7-42EE-AAB0-0CC546C05D95}" dt="2025-09-03T16:04:42.713" v="109" actId="962"/>
      <pc:docMkLst>
        <pc:docMk/>
      </pc:docMkLst>
      <pc:sldChg chg="addSp modSp mod">
        <pc:chgData name="Lukac, Janell" userId="905055ab-6862-4ef8-8eff-df300b8df368" providerId="ADAL" clId="{7744A6E2-EEC7-42EE-AAB0-0CC546C05D95}" dt="2025-09-03T15:57:48.102" v="91" actId="20577"/>
        <pc:sldMkLst>
          <pc:docMk/>
          <pc:sldMk cId="1240113009" sldId="297"/>
        </pc:sldMkLst>
        <pc:spChg chg="mod">
          <ac:chgData name="Lukac, Janell" userId="905055ab-6862-4ef8-8eff-df300b8df368" providerId="ADAL" clId="{7744A6E2-EEC7-42EE-AAB0-0CC546C05D95}" dt="2025-09-03T15:57:48.102" v="91" actId="20577"/>
          <ac:spMkLst>
            <pc:docMk/>
            <pc:sldMk cId="1240113009" sldId="297"/>
            <ac:spMk id="3" creationId="{56993892-4D00-ABB1-10F0-56E24D274E27}"/>
          </ac:spMkLst>
        </pc:spChg>
        <pc:picChg chg="mod">
          <ac:chgData name="Lukac, Janell" userId="905055ab-6862-4ef8-8eff-df300b8df368" providerId="ADAL" clId="{7744A6E2-EEC7-42EE-AAB0-0CC546C05D95}" dt="2025-08-25T19:52:57.744" v="58" actId="962"/>
          <ac:picMkLst>
            <pc:docMk/>
            <pc:sldMk cId="1240113009" sldId="297"/>
            <ac:picMk id="2" creationId="{8A440D07-6313-8F8D-0491-5BF44EDCE589}"/>
          </ac:picMkLst>
        </pc:picChg>
      </pc:sldChg>
      <pc:sldChg chg="modSp mod">
        <pc:chgData name="Lukac, Janell" userId="905055ab-6862-4ef8-8eff-df300b8df368" providerId="ADAL" clId="{7744A6E2-EEC7-42EE-AAB0-0CC546C05D95}" dt="2025-08-25T19:50:39.471" v="35" actId="962"/>
        <pc:sldMkLst>
          <pc:docMk/>
          <pc:sldMk cId="1552494797" sldId="298"/>
        </pc:sldMkLst>
        <pc:picChg chg="mod">
          <ac:chgData name="Lukac, Janell" userId="905055ab-6862-4ef8-8eff-df300b8df368" providerId="ADAL" clId="{7744A6E2-EEC7-42EE-AAB0-0CC546C05D95}" dt="2025-08-25T19:50:39.471" v="35" actId="962"/>
          <ac:picMkLst>
            <pc:docMk/>
            <pc:sldMk cId="1552494797" sldId="298"/>
            <ac:picMk id="49" creationId="{69BC83F0-0C04-D911-5B3C-5FDD48CB336C}"/>
          </ac:picMkLst>
        </pc:picChg>
      </pc:sldChg>
      <pc:sldChg chg="modSp mod">
        <pc:chgData name="Lukac, Janell" userId="905055ab-6862-4ef8-8eff-df300b8df368" providerId="ADAL" clId="{7744A6E2-EEC7-42EE-AAB0-0CC546C05D95}" dt="2025-08-25T19:50:55.791" v="38" actId="962"/>
        <pc:sldMkLst>
          <pc:docMk/>
          <pc:sldMk cId="3753842725" sldId="301"/>
        </pc:sldMkLst>
        <pc:picChg chg="mod">
          <ac:chgData name="Lukac, Janell" userId="905055ab-6862-4ef8-8eff-df300b8df368" providerId="ADAL" clId="{7744A6E2-EEC7-42EE-AAB0-0CC546C05D95}" dt="2025-08-25T19:50:55.791" v="38" actId="962"/>
          <ac:picMkLst>
            <pc:docMk/>
            <pc:sldMk cId="3753842725" sldId="301"/>
            <ac:picMk id="58" creationId="{B20C4355-CA1E-507C-DC0A-80979DD30EB4}"/>
          </ac:picMkLst>
        </pc:picChg>
      </pc:sldChg>
      <pc:sldChg chg="modSp mod">
        <pc:chgData name="Lukac, Janell" userId="905055ab-6862-4ef8-8eff-df300b8df368" providerId="ADAL" clId="{7744A6E2-EEC7-42EE-AAB0-0CC546C05D95}" dt="2025-08-25T19:50:59.314" v="39" actId="962"/>
        <pc:sldMkLst>
          <pc:docMk/>
          <pc:sldMk cId="827901157" sldId="302"/>
        </pc:sldMkLst>
        <pc:picChg chg="mod">
          <ac:chgData name="Lukac, Janell" userId="905055ab-6862-4ef8-8eff-df300b8df368" providerId="ADAL" clId="{7744A6E2-EEC7-42EE-AAB0-0CC546C05D95}" dt="2025-08-25T19:50:59.314" v="39" actId="962"/>
          <ac:picMkLst>
            <pc:docMk/>
            <pc:sldMk cId="827901157" sldId="302"/>
            <ac:picMk id="14" creationId="{71558BDA-5956-22B1-4D9F-BCDD5DFF1E98}"/>
          </ac:picMkLst>
        </pc:picChg>
      </pc:sldChg>
      <pc:sldChg chg="modSp mod">
        <pc:chgData name="Lukac, Janell" userId="905055ab-6862-4ef8-8eff-df300b8df368" providerId="ADAL" clId="{7744A6E2-EEC7-42EE-AAB0-0CC546C05D95}" dt="2025-08-25T19:51:20.975" v="41" actId="962"/>
        <pc:sldMkLst>
          <pc:docMk/>
          <pc:sldMk cId="4004558337" sldId="304"/>
        </pc:sldMkLst>
        <pc:picChg chg="mod">
          <ac:chgData name="Lukac, Janell" userId="905055ab-6862-4ef8-8eff-df300b8df368" providerId="ADAL" clId="{7744A6E2-EEC7-42EE-AAB0-0CC546C05D95}" dt="2025-08-25T19:51:20.975" v="41" actId="962"/>
          <ac:picMkLst>
            <pc:docMk/>
            <pc:sldMk cId="4004558337" sldId="304"/>
            <ac:picMk id="6" creationId="{A2CCD297-C1AE-C6BE-87A3-A9AFB57B32F9}"/>
          </ac:picMkLst>
        </pc:picChg>
      </pc:sldChg>
      <pc:sldChg chg="modSp mod">
        <pc:chgData name="Lukac, Janell" userId="905055ab-6862-4ef8-8eff-df300b8df368" providerId="ADAL" clId="{7744A6E2-EEC7-42EE-AAB0-0CC546C05D95}" dt="2025-09-03T15:44:16.184" v="59"/>
        <pc:sldMkLst>
          <pc:docMk/>
          <pc:sldMk cId="737304935" sldId="305"/>
        </pc:sldMkLst>
        <pc:spChg chg="mod">
          <ac:chgData name="Lukac, Janell" userId="905055ab-6862-4ef8-8eff-df300b8df368" providerId="ADAL" clId="{7744A6E2-EEC7-42EE-AAB0-0CC546C05D95}" dt="2025-09-03T15:44:16.184" v="59"/>
          <ac:spMkLst>
            <pc:docMk/>
            <pc:sldMk cId="737304935" sldId="305"/>
            <ac:spMk id="10247" creationId="{00000000-0000-0000-0000-000000000000}"/>
          </ac:spMkLst>
        </pc:spChg>
        <pc:picChg chg="mod">
          <ac:chgData name="Lukac, Janell" userId="905055ab-6862-4ef8-8eff-df300b8df368" providerId="ADAL" clId="{7744A6E2-EEC7-42EE-AAB0-0CC546C05D95}" dt="2025-08-25T19:51:25.090" v="42" actId="962"/>
          <ac:picMkLst>
            <pc:docMk/>
            <pc:sldMk cId="737304935" sldId="305"/>
            <ac:picMk id="47" creationId="{DE1A6E0B-74CF-A48D-5F91-1E4B005EB3F8}"/>
          </ac:picMkLst>
        </pc:picChg>
      </pc:sldChg>
      <pc:sldChg chg="modSp mod">
        <pc:chgData name="Lukac, Janell" userId="905055ab-6862-4ef8-8eff-df300b8df368" providerId="ADAL" clId="{7744A6E2-EEC7-42EE-AAB0-0CC546C05D95}" dt="2025-08-25T19:51:29.641" v="43" actId="962"/>
        <pc:sldMkLst>
          <pc:docMk/>
          <pc:sldMk cId="4276136063" sldId="306"/>
        </pc:sldMkLst>
        <pc:picChg chg="mod">
          <ac:chgData name="Lukac, Janell" userId="905055ab-6862-4ef8-8eff-df300b8df368" providerId="ADAL" clId="{7744A6E2-EEC7-42EE-AAB0-0CC546C05D95}" dt="2025-08-25T19:51:29.641" v="43" actId="962"/>
          <ac:picMkLst>
            <pc:docMk/>
            <pc:sldMk cId="4276136063" sldId="306"/>
            <ac:picMk id="8" creationId="{1314D48C-5AFE-F833-B85B-F9CE058DFC70}"/>
          </ac:picMkLst>
        </pc:picChg>
      </pc:sldChg>
      <pc:sldChg chg="modSp mod">
        <pc:chgData name="Lukac, Janell" userId="905055ab-6862-4ef8-8eff-df300b8df368" providerId="ADAL" clId="{7744A6E2-EEC7-42EE-AAB0-0CC546C05D95}" dt="2025-08-25T19:51:33.357" v="44" actId="962"/>
        <pc:sldMkLst>
          <pc:docMk/>
          <pc:sldMk cId="207083463" sldId="307"/>
        </pc:sldMkLst>
        <pc:picChg chg="mod">
          <ac:chgData name="Lukac, Janell" userId="905055ab-6862-4ef8-8eff-df300b8df368" providerId="ADAL" clId="{7744A6E2-EEC7-42EE-AAB0-0CC546C05D95}" dt="2025-08-25T19:51:33.357" v="44" actId="962"/>
          <ac:picMkLst>
            <pc:docMk/>
            <pc:sldMk cId="207083463" sldId="307"/>
            <ac:picMk id="8" creationId="{F75295D7-615E-689D-00CA-DE52FBDA9AE6}"/>
          </ac:picMkLst>
        </pc:picChg>
      </pc:sldChg>
      <pc:sldChg chg="modSp mod">
        <pc:chgData name="Lukac, Janell" userId="905055ab-6862-4ef8-8eff-df300b8df368" providerId="ADAL" clId="{7744A6E2-EEC7-42EE-AAB0-0CC546C05D95}" dt="2025-08-25T19:51:41.799" v="46" actId="962"/>
        <pc:sldMkLst>
          <pc:docMk/>
          <pc:sldMk cId="4274231304" sldId="309"/>
        </pc:sldMkLst>
        <pc:picChg chg="mod">
          <ac:chgData name="Lukac, Janell" userId="905055ab-6862-4ef8-8eff-df300b8df368" providerId="ADAL" clId="{7744A6E2-EEC7-42EE-AAB0-0CC546C05D95}" dt="2025-08-25T19:51:41.799" v="46" actId="962"/>
          <ac:picMkLst>
            <pc:docMk/>
            <pc:sldMk cId="4274231304" sldId="309"/>
            <ac:picMk id="6" creationId="{C87ABA83-329E-EAAF-4173-A085EBDC94A0}"/>
          </ac:picMkLst>
        </pc:picChg>
      </pc:sldChg>
      <pc:sldChg chg="modSp mod">
        <pc:chgData name="Lukac, Janell" userId="905055ab-6862-4ef8-8eff-df300b8df368" providerId="ADAL" clId="{7744A6E2-EEC7-42EE-AAB0-0CC546C05D95}" dt="2025-08-25T19:51:46.476" v="47" actId="962"/>
        <pc:sldMkLst>
          <pc:docMk/>
          <pc:sldMk cId="3428671831" sldId="310"/>
        </pc:sldMkLst>
        <pc:picChg chg="mod">
          <ac:chgData name="Lukac, Janell" userId="905055ab-6862-4ef8-8eff-df300b8df368" providerId="ADAL" clId="{7744A6E2-EEC7-42EE-AAB0-0CC546C05D95}" dt="2025-08-25T19:51:46.476" v="47" actId="962"/>
          <ac:picMkLst>
            <pc:docMk/>
            <pc:sldMk cId="3428671831" sldId="310"/>
            <ac:picMk id="4" creationId="{84B5A57F-AA0A-73F0-025A-EE2159A8A406}"/>
          </ac:picMkLst>
        </pc:picChg>
      </pc:sldChg>
      <pc:sldChg chg="modSp mod">
        <pc:chgData name="Lukac, Janell" userId="905055ab-6862-4ef8-8eff-df300b8df368" providerId="ADAL" clId="{7744A6E2-EEC7-42EE-AAB0-0CC546C05D95}" dt="2025-09-03T15:47:16.404" v="77" actId="20577"/>
        <pc:sldMkLst>
          <pc:docMk/>
          <pc:sldMk cId="1346056840" sldId="311"/>
        </pc:sldMkLst>
        <pc:spChg chg="mod">
          <ac:chgData name="Lukac, Janell" userId="905055ab-6862-4ef8-8eff-df300b8df368" providerId="ADAL" clId="{7744A6E2-EEC7-42EE-AAB0-0CC546C05D95}" dt="2025-09-03T15:47:16.404" v="77" actId="20577"/>
          <ac:spMkLst>
            <pc:docMk/>
            <pc:sldMk cId="1346056840" sldId="311"/>
            <ac:spMk id="30" creationId="{2B01443A-4CEF-4285-87AF-8350850DAF3D}"/>
          </ac:spMkLst>
        </pc:spChg>
        <pc:picChg chg="mod">
          <ac:chgData name="Lukac, Janell" userId="905055ab-6862-4ef8-8eff-df300b8df368" providerId="ADAL" clId="{7744A6E2-EEC7-42EE-AAB0-0CC546C05D95}" dt="2025-08-25T19:51:56.308" v="48" actId="962"/>
          <ac:picMkLst>
            <pc:docMk/>
            <pc:sldMk cId="1346056840" sldId="311"/>
            <ac:picMk id="9" creationId="{30880875-5247-0601-527E-0C7A93178495}"/>
          </ac:picMkLst>
        </pc:picChg>
      </pc:sldChg>
      <pc:sldChg chg="modSp mod">
        <pc:chgData name="Lukac, Janell" userId="905055ab-6862-4ef8-8eff-df300b8df368" providerId="ADAL" clId="{7744A6E2-EEC7-42EE-AAB0-0CC546C05D95}" dt="2025-09-03T15:48:18.436" v="82" actId="20577"/>
        <pc:sldMkLst>
          <pc:docMk/>
          <pc:sldMk cId="3628511356" sldId="312"/>
        </pc:sldMkLst>
        <pc:spChg chg="mod">
          <ac:chgData name="Lukac, Janell" userId="905055ab-6862-4ef8-8eff-df300b8df368" providerId="ADAL" clId="{7744A6E2-EEC7-42EE-AAB0-0CC546C05D95}" dt="2025-09-03T15:47:53.869" v="78"/>
          <ac:spMkLst>
            <pc:docMk/>
            <pc:sldMk cId="3628511356" sldId="312"/>
            <ac:spMk id="24" creationId="{BF4DC880-8D8E-4467-9D55-77976B88344C}"/>
          </ac:spMkLst>
        </pc:spChg>
        <pc:spChg chg="mod">
          <ac:chgData name="Lukac, Janell" userId="905055ab-6862-4ef8-8eff-df300b8df368" providerId="ADAL" clId="{7744A6E2-EEC7-42EE-AAB0-0CC546C05D95}" dt="2025-09-03T15:48:18.436" v="82" actId="20577"/>
          <ac:spMkLst>
            <pc:docMk/>
            <pc:sldMk cId="3628511356" sldId="312"/>
            <ac:spMk id="25" creationId="{00000000-0000-0000-0000-000000000000}"/>
          </ac:spMkLst>
        </pc:spChg>
        <pc:picChg chg="mod">
          <ac:chgData name="Lukac, Janell" userId="905055ab-6862-4ef8-8eff-df300b8df368" providerId="ADAL" clId="{7744A6E2-EEC7-42EE-AAB0-0CC546C05D95}" dt="2025-08-25T19:52:01.842" v="49" actId="962"/>
          <ac:picMkLst>
            <pc:docMk/>
            <pc:sldMk cId="3628511356" sldId="312"/>
            <ac:picMk id="3" creationId="{F573C8F5-D0DF-9548-13C4-21F17A380A9A}"/>
          </ac:picMkLst>
        </pc:picChg>
      </pc:sldChg>
      <pc:sldChg chg="modSp mod">
        <pc:chgData name="Lukac, Janell" userId="905055ab-6862-4ef8-8eff-df300b8df368" providerId="ADAL" clId="{7744A6E2-EEC7-42EE-AAB0-0CC546C05D95}" dt="2025-08-25T19:52:05.623" v="50" actId="962"/>
        <pc:sldMkLst>
          <pc:docMk/>
          <pc:sldMk cId="2601895780" sldId="313"/>
        </pc:sldMkLst>
        <pc:picChg chg="mod">
          <ac:chgData name="Lukac, Janell" userId="905055ab-6862-4ef8-8eff-df300b8df368" providerId="ADAL" clId="{7744A6E2-EEC7-42EE-AAB0-0CC546C05D95}" dt="2025-08-25T19:52:05.623" v="50" actId="962"/>
          <ac:picMkLst>
            <pc:docMk/>
            <pc:sldMk cId="2601895780" sldId="313"/>
            <ac:picMk id="19" creationId="{7A738C7B-7A67-D7FB-EDA8-CD9837903A13}"/>
          </ac:picMkLst>
        </pc:picChg>
      </pc:sldChg>
      <pc:sldChg chg="modSp mod">
        <pc:chgData name="Lukac, Janell" userId="905055ab-6862-4ef8-8eff-df300b8df368" providerId="ADAL" clId="{7744A6E2-EEC7-42EE-AAB0-0CC546C05D95}" dt="2025-09-03T15:50:23.251" v="88" actId="20577"/>
        <pc:sldMkLst>
          <pc:docMk/>
          <pc:sldMk cId="210856964" sldId="314"/>
        </pc:sldMkLst>
        <pc:spChg chg="mod">
          <ac:chgData name="Lukac, Janell" userId="905055ab-6862-4ef8-8eff-df300b8df368" providerId="ADAL" clId="{7744A6E2-EEC7-42EE-AAB0-0CC546C05D95}" dt="2025-09-03T15:50:23.251" v="88" actId="20577"/>
          <ac:spMkLst>
            <pc:docMk/>
            <pc:sldMk cId="210856964" sldId="314"/>
            <ac:spMk id="27" creationId="{F3D07902-9CF8-4D76-924E-4186850935A6}"/>
          </ac:spMkLst>
        </pc:spChg>
        <pc:picChg chg="mod">
          <ac:chgData name="Lukac, Janell" userId="905055ab-6862-4ef8-8eff-df300b8df368" providerId="ADAL" clId="{7744A6E2-EEC7-42EE-AAB0-0CC546C05D95}" dt="2025-08-25T19:52:09.166" v="51" actId="962"/>
          <ac:picMkLst>
            <pc:docMk/>
            <pc:sldMk cId="210856964" sldId="314"/>
            <ac:picMk id="4" creationId="{2C6169F9-DA3E-46CE-532D-5702E1837420}"/>
          </ac:picMkLst>
        </pc:picChg>
      </pc:sldChg>
      <pc:sldChg chg="modSp mod">
        <pc:chgData name="Lukac, Janell" userId="905055ab-6862-4ef8-8eff-df300b8df368" providerId="ADAL" clId="{7744A6E2-EEC7-42EE-AAB0-0CC546C05D95}" dt="2025-08-25T19:52:38.940" v="54" actId="962"/>
        <pc:sldMkLst>
          <pc:docMk/>
          <pc:sldMk cId="3219711434" sldId="316"/>
        </pc:sldMkLst>
        <pc:spChg chg="mod">
          <ac:chgData name="Lukac, Janell" userId="905055ab-6862-4ef8-8eff-df300b8df368" providerId="ADAL" clId="{7744A6E2-EEC7-42EE-AAB0-0CC546C05D95}" dt="2025-08-25T19:52:31.640" v="53" actId="1582"/>
          <ac:spMkLst>
            <pc:docMk/>
            <pc:sldMk cId="3219711434" sldId="316"/>
            <ac:spMk id="21" creationId="{00000000-0000-0000-0000-000000000000}"/>
          </ac:spMkLst>
        </pc:spChg>
        <pc:spChg chg="mod">
          <ac:chgData name="Lukac, Janell" userId="905055ab-6862-4ef8-8eff-df300b8df368" providerId="ADAL" clId="{7744A6E2-EEC7-42EE-AAB0-0CC546C05D95}" dt="2025-08-25T19:52:31.640" v="53" actId="1582"/>
          <ac:spMkLst>
            <pc:docMk/>
            <pc:sldMk cId="3219711434" sldId="316"/>
            <ac:spMk id="22" creationId="{00000000-0000-0000-0000-000000000000}"/>
          </ac:spMkLst>
        </pc:spChg>
        <pc:spChg chg="mod">
          <ac:chgData name="Lukac, Janell" userId="905055ab-6862-4ef8-8eff-df300b8df368" providerId="ADAL" clId="{7744A6E2-EEC7-42EE-AAB0-0CC546C05D95}" dt="2025-08-25T19:52:31.640" v="53" actId="1582"/>
          <ac:spMkLst>
            <pc:docMk/>
            <pc:sldMk cId="3219711434" sldId="316"/>
            <ac:spMk id="23" creationId="{00000000-0000-0000-0000-000000000000}"/>
          </ac:spMkLst>
        </pc:spChg>
        <pc:picChg chg="mod">
          <ac:chgData name="Lukac, Janell" userId="905055ab-6862-4ef8-8eff-df300b8df368" providerId="ADAL" clId="{7744A6E2-EEC7-42EE-AAB0-0CC546C05D95}" dt="2025-08-25T19:52:38.940" v="54" actId="962"/>
          <ac:picMkLst>
            <pc:docMk/>
            <pc:sldMk cId="3219711434" sldId="316"/>
            <ac:picMk id="3" creationId="{2480F782-7BCD-20B8-2889-C187D8163791}"/>
          </ac:picMkLst>
        </pc:picChg>
      </pc:sldChg>
      <pc:sldChg chg="modSp mod">
        <pc:chgData name="Lukac, Janell" userId="905055ab-6862-4ef8-8eff-df300b8df368" providerId="ADAL" clId="{7744A6E2-EEC7-42EE-AAB0-0CC546C05D95}" dt="2025-08-25T19:52:42.157" v="55" actId="962"/>
        <pc:sldMkLst>
          <pc:docMk/>
          <pc:sldMk cId="2861586071" sldId="317"/>
        </pc:sldMkLst>
        <pc:picChg chg="mod">
          <ac:chgData name="Lukac, Janell" userId="905055ab-6862-4ef8-8eff-df300b8df368" providerId="ADAL" clId="{7744A6E2-EEC7-42EE-AAB0-0CC546C05D95}" dt="2025-08-25T19:52:42.157" v="55" actId="962"/>
          <ac:picMkLst>
            <pc:docMk/>
            <pc:sldMk cId="2861586071" sldId="317"/>
            <ac:picMk id="32" creationId="{9F4E00F8-594C-C969-F044-BC5C85A53A36}"/>
          </ac:picMkLst>
        </pc:picChg>
      </pc:sldChg>
      <pc:sldChg chg="modSp mod">
        <pc:chgData name="Lukac, Janell" userId="905055ab-6862-4ef8-8eff-df300b8df368" providerId="ADAL" clId="{7744A6E2-EEC7-42EE-AAB0-0CC546C05D95}" dt="2025-08-25T19:52:46.991" v="56" actId="962"/>
        <pc:sldMkLst>
          <pc:docMk/>
          <pc:sldMk cId="324496490" sldId="318"/>
        </pc:sldMkLst>
        <pc:picChg chg="mod">
          <ac:chgData name="Lukac, Janell" userId="905055ab-6862-4ef8-8eff-df300b8df368" providerId="ADAL" clId="{7744A6E2-EEC7-42EE-AAB0-0CC546C05D95}" dt="2025-08-25T19:52:46.991" v="56" actId="962"/>
          <ac:picMkLst>
            <pc:docMk/>
            <pc:sldMk cId="324496490" sldId="318"/>
            <ac:picMk id="18" creationId="{8DC9C837-8390-6D16-660A-98BF6C60C305}"/>
          </ac:picMkLst>
        </pc:picChg>
      </pc:sldChg>
      <pc:sldChg chg="modSp mod">
        <pc:chgData name="Lukac, Janell" userId="905055ab-6862-4ef8-8eff-df300b8df368" providerId="ADAL" clId="{7744A6E2-EEC7-42EE-AAB0-0CC546C05D95}" dt="2025-08-25T19:52:50.991" v="57" actId="962"/>
        <pc:sldMkLst>
          <pc:docMk/>
          <pc:sldMk cId="3941116839" sldId="319"/>
        </pc:sldMkLst>
        <pc:picChg chg="mod">
          <ac:chgData name="Lukac, Janell" userId="905055ab-6862-4ef8-8eff-df300b8df368" providerId="ADAL" clId="{7744A6E2-EEC7-42EE-AAB0-0CC546C05D95}" dt="2025-08-25T19:52:50.991" v="57" actId="962"/>
          <ac:picMkLst>
            <pc:docMk/>
            <pc:sldMk cId="3941116839" sldId="319"/>
            <ac:picMk id="3" creationId="{1F0572DB-FAAD-4CDC-1F8B-4097D3955CCC}"/>
          </ac:picMkLst>
        </pc:picChg>
      </pc:sldChg>
      <pc:sldChg chg="modSp mod">
        <pc:chgData name="Lukac, Janell" userId="905055ab-6862-4ef8-8eff-df300b8df368" providerId="ADAL" clId="{7744A6E2-EEC7-42EE-AAB0-0CC546C05D95}" dt="2025-08-25T19:51:36.841" v="45" actId="962"/>
        <pc:sldMkLst>
          <pc:docMk/>
          <pc:sldMk cId="1134750929" sldId="320"/>
        </pc:sldMkLst>
        <pc:picChg chg="mod">
          <ac:chgData name="Lukac, Janell" userId="905055ab-6862-4ef8-8eff-df300b8df368" providerId="ADAL" clId="{7744A6E2-EEC7-42EE-AAB0-0CC546C05D95}" dt="2025-08-25T19:51:36.841" v="45" actId="962"/>
          <ac:picMkLst>
            <pc:docMk/>
            <pc:sldMk cId="1134750929" sldId="320"/>
            <ac:picMk id="4" creationId="{C362D3F1-4C77-6188-E739-AA5BADBC5552}"/>
          </ac:picMkLst>
        </pc:picChg>
      </pc:sldChg>
      <pc:sldChg chg="modSp mod">
        <pc:chgData name="Lukac, Janell" userId="905055ab-6862-4ef8-8eff-df300b8df368" providerId="ADAL" clId="{7744A6E2-EEC7-42EE-AAB0-0CC546C05D95}" dt="2025-09-03T16:04:42.713" v="109" actId="962"/>
        <pc:sldMkLst>
          <pc:docMk/>
          <pc:sldMk cId="1009132680" sldId="331"/>
        </pc:sldMkLst>
        <pc:grpChg chg="mod">
          <ac:chgData name="Lukac, Janell" userId="905055ab-6862-4ef8-8eff-df300b8df368" providerId="ADAL" clId="{7744A6E2-EEC7-42EE-AAB0-0CC546C05D95}" dt="2025-09-03T16:04:42.713" v="109" actId="962"/>
          <ac:grpSpMkLst>
            <pc:docMk/>
            <pc:sldMk cId="1009132680" sldId="331"/>
            <ac:grpSpMk id="37" creationId="{9A454C0C-7411-17B2-5CDC-F21D072D19C2}"/>
          </ac:grpSpMkLst>
        </pc:grpChg>
        <pc:picChg chg="mod">
          <ac:chgData name="Lukac, Janell" userId="905055ab-6862-4ef8-8eff-df300b8df368" providerId="ADAL" clId="{7744A6E2-EEC7-42EE-AAB0-0CC546C05D95}" dt="2025-08-25T19:51:16.985" v="40" actId="962"/>
          <ac:picMkLst>
            <pc:docMk/>
            <pc:sldMk cId="1009132680" sldId="331"/>
            <ac:picMk id="38" creationId="{240F5DED-C084-91B8-DA23-17F2E5CD49C4}"/>
          </ac:picMkLst>
        </pc:picChg>
      </pc:sldChg>
      <pc:sldChg chg="modSp mod">
        <pc:chgData name="Lukac, Janell" userId="905055ab-6862-4ef8-8eff-df300b8df368" providerId="ADAL" clId="{7744A6E2-EEC7-42EE-AAB0-0CC546C05D95}" dt="2025-08-25T19:50:48.985" v="37" actId="962"/>
        <pc:sldMkLst>
          <pc:docMk/>
          <pc:sldMk cId="2948780006" sldId="470"/>
        </pc:sldMkLst>
        <pc:picChg chg="mod">
          <ac:chgData name="Lukac, Janell" userId="905055ab-6862-4ef8-8eff-df300b8df368" providerId="ADAL" clId="{7744A6E2-EEC7-42EE-AAB0-0CC546C05D95}" dt="2025-08-25T19:50:48.985" v="37" actId="962"/>
          <ac:picMkLst>
            <pc:docMk/>
            <pc:sldMk cId="2948780006" sldId="470"/>
            <ac:picMk id="3" creationId="{01460FEF-CD40-579D-FAFA-F3F19D16C4FC}"/>
          </ac:picMkLst>
        </pc:picChg>
      </pc:sldChg>
      <pc:sldChg chg="modSp mod">
        <pc:chgData name="Lukac, Janell" userId="905055ab-6862-4ef8-8eff-df300b8df368" providerId="ADAL" clId="{7744A6E2-EEC7-42EE-AAB0-0CC546C05D95}" dt="2025-08-25T19:50:33.124" v="34" actId="962"/>
        <pc:sldMkLst>
          <pc:docMk/>
          <pc:sldMk cId="2128587680" sldId="473"/>
        </pc:sldMkLst>
        <pc:picChg chg="mod">
          <ac:chgData name="Lukac, Janell" userId="905055ab-6862-4ef8-8eff-df300b8df368" providerId="ADAL" clId="{7744A6E2-EEC7-42EE-AAB0-0CC546C05D95}" dt="2025-08-25T19:50:33.124" v="34" actId="962"/>
          <ac:picMkLst>
            <pc:docMk/>
            <pc:sldMk cId="2128587680" sldId="473"/>
            <ac:picMk id="32" creationId="{2E6ECF33-109E-078C-0E83-2B9ABC0BE082}"/>
          </ac:picMkLst>
        </pc:picChg>
      </pc:sldChg>
      <pc:sldChg chg="modSp mod">
        <pc:chgData name="Lukac, Janell" userId="905055ab-6862-4ef8-8eff-df300b8df368" providerId="ADAL" clId="{7744A6E2-EEC7-42EE-AAB0-0CC546C05D95}" dt="2025-08-25T19:50:43.775" v="36" actId="962"/>
        <pc:sldMkLst>
          <pc:docMk/>
          <pc:sldMk cId="3181153817" sldId="474"/>
        </pc:sldMkLst>
        <pc:picChg chg="mod">
          <ac:chgData name="Lukac, Janell" userId="905055ab-6862-4ef8-8eff-df300b8df368" providerId="ADAL" clId="{7744A6E2-EEC7-42EE-AAB0-0CC546C05D95}" dt="2025-08-25T19:50:43.775" v="36" actId="962"/>
          <ac:picMkLst>
            <pc:docMk/>
            <pc:sldMk cId="3181153817" sldId="474"/>
            <ac:picMk id="4" creationId="{11ECB37D-ED63-D886-AE64-49A3C6D53E07}"/>
          </ac:picMkLst>
        </pc:picChg>
      </pc:sldChg>
    </pc:docChg>
  </pc:docChgLst>
  <pc:docChgLst>
    <pc:chgData name="Dunaj, Lillian" userId="75e5a8ab-b9c5-497c-b1e6-65f9cae777f9" providerId="ADAL" clId="{C2296EBB-09E9-441D-AD94-9EB1273092C0}"/>
    <pc:docChg chg="undo custSel modSld">
      <pc:chgData name="Dunaj, Lillian" userId="75e5a8ab-b9c5-497c-b1e6-65f9cae777f9" providerId="ADAL" clId="{C2296EBB-09E9-441D-AD94-9EB1273092C0}" dt="2025-11-10T18:21:36.890" v="351" actId="20577"/>
      <pc:docMkLst>
        <pc:docMk/>
      </pc:docMkLst>
      <pc:sldChg chg="addSp delSp modSp mod">
        <pc:chgData name="Dunaj, Lillian" userId="75e5a8ab-b9c5-497c-b1e6-65f9cae777f9" providerId="ADAL" clId="{C2296EBB-09E9-441D-AD94-9EB1273092C0}" dt="2025-11-10T18:21:36.890" v="351" actId="20577"/>
        <pc:sldMkLst>
          <pc:docMk/>
          <pc:sldMk cId="1240113009" sldId="297"/>
        </pc:sldMkLst>
      </pc:sldChg>
      <pc:sldChg chg="modSp mod">
        <pc:chgData name="Dunaj, Lillian" userId="75e5a8ab-b9c5-497c-b1e6-65f9cae777f9" providerId="ADAL" clId="{C2296EBB-09E9-441D-AD94-9EB1273092C0}" dt="2025-11-07T19:32:17.257" v="3" actId="20577"/>
        <pc:sldMkLst>
          <pc:docMk/>
          <pc:sldMk cId="1552494797" sldId="298"/>
        </pc:sldMkLst>
        <pc:spChg chg="mod">
          <ac:chgData name="Dunaj, Lillian" userId="75e5a8ab-b9c5-497c-b1e6-65f9cae777f9" providerId="ADAL" clId="{C2296EBB-09E9-441D-AD94-9EB1273092C0}" dt="2025-11-07T19:32:17.257" v="3" actId="20577"/>
          <ac:spMkLst>
            <pc:docMk/>
            <pc:sldMk cId="1552494797" sldId="298"/>
            <ac:spMk id="25" creationId="{E1515EE5-9A87-46FE-BE7F-FB23FED07F83}"/>
          </ac:spMkLst>
        </pc:spChg>
      </pc:sldChg>
      <pc:sldChg chg="modSp">
        <pc:chgData name="Dunaj, Lillian" userId="75e5a8ab-b9c5-497c-b1e6-65f9cae777f9" providerId="ADAL" clId="{C2296EBB-09E9-441D-AD94-9EB1273092C0}" dt="2025-11-10T18:18:14.580" v="337"/>
        <pc:sldMkLst>
          <pc:docMk/>
          <pc:sldMk cId="3753842725" sldId="301"/>
        </pc:sldMkLst>
        <pc:spChg chg="mod">
          <ac:chgData name="Dunaj, Lillian" userId="75e5a8ab-b9c5-497c-b1e6-65f9cae777f9" providerId="ADAL" clId="{C2296EBB-09E9-441D-AD94-9EB1273092C0}" dt="2025-11-10T18:18:14.580" v="337"/>
          <ac:spMkLst>
            <pc:docMk/>
            <pc:sldMk cId="3753842725" sldId="301"/>
            <ac:spMk id="19" creationId="{F31F65AF-AE5E-4E52-99F4-0CE9FD2FE4B0}"/>
          </ac:spMkLst>
        </pc:spChg>
      </pc:sldChg>
      <pc:sldChg chg="modSp mod">
        <pc:chgData name="Dunaj, Lillian" userId="75e5a8ab-b9c5-497c-b1e6-65f9cae777f9" providerId="ADAL" clId="{C2296EBB-09E9-441D-AD94-9EB1273092C0}" dt="2025-11-10T18:18:14.580" v="337"/>
        <pc:sldMkLst>
          <pc:docMk/>
          <pc:sldMk cId="827901157" sldId="302"/>
        </pc:sldMkLst>
        <pc:spChg chg="mod">
          <ac:chgData name="Dunaj, Lillian" userId="75e5a8ab-b9c5-497c-b1e6-65f9cae777f9" providerId="ADAL" clId="{C2296EBB-09E9-441D-AD94-9EB1273092C0}" dt="2025-11-07T19:52:04.165" v="35" actId="1036"/>
          <ac:spMkLst>
            <pc:docMk/>
            <pc:sldMk cId="827901157" sldId="302"/>
            <ac:spMk id="15" creationId="{ADA0F93E-EAC1-4678-B2E4-50E7438CA206}"/>
          </ac:spMkLst>
        </pc:spChg>
        <pc:spChg chg="mod">
          <ac:chgData name="Dunaj, Lillian" userId="75e5a8ab-b9c5-497c-b1e6-65f9cae777f9" providerId="ADAL" clId="{C2296EBB-09E9-441D-AD94-9EB1273092C0}" dt="2025-11-10T18:18:14.580" v="337"/>
          <ac:spMkLst>
            <pc:docMk/>
            <pc:sldMk cId="827901157" sldId="302"/>
            <ac:spMk id="21" creationId="{15E905F2-A787-4C0F-B1A4-0E4D79F5082B}"/>
          </ac:spMkLst>
        </pc:spChg>
        <pc:spChg chg="mod">
          <ac:chgData name="Dunaj, Lillian" userId="75e5a8ab-b9c5-497c-b1e6-65f9cae777f9" providerId="ADAL" clId="{C2296EBB-09E9-441D-AD94-9EB1273092C0}" dt="2025-11-07T19:52:04.165" v="35" actId="1036"/>
          <ac:spMkLst>
            <pc:docMk/>
            <pc:sldMk cId="827901157" sldId="302"/>
            <ac:spMk id="34" creationId="{9081D976-F7B9-431D-938E-525CE014E370}"/>
          </ac:spMkLst>
        </pc:spChg>
        <pc:spChg chg="mod">
          <ac:chgData name="Dunaj, Lillian" userId="75e5a8ab-b9c5-497c-b1e6-65f9cae777f9" providerId="ADAL" clId="{C2296EBB-09E9-441D-AD94-9EB1273092C0}" dt="2025-11-07T19:52:04.165" v="35" actId="1036"/>
          <ac:spMkLst>
            <pc:docMk/>
            <pc:sldMk cId="827901157" sldId="302"/>
            <ac:spMk id="7173" creationId="{A5F48143-D922-5BBE-23BA-9EDC8F93A3AB}"/>
          </ac:spMkLst>
        </pc:spChg>
        <pc:spChg chg="mod">
          <ac:chgData name="Dunaj, Lillian" userId="75e5a8ab-b9c5-497c-b1e6-65f9cae777f9" providerId="ADAL" clId="{C2296EBB-09E9-441D-AD94-9EB1273092C0}" dt="2025-11-07T19:52:08.628" v="41" actId="1036"/>
          <ac:spMkLst>
            <pc:docMk/>
            <pc:sldMk cId="827901157" sldId="302"/>
            <ac:spMk id="7174" creationId="{C16BEB70-F759-A87D-C7F8-496DA3CC1471}"/>
          </ac:spMkLst>
        </pc:spChg>
        <pc:spChg chg="mod">
          <ac:chgData name="Dunaj, Lillian" userId="75e5a8ab-b9c5-497c-b1e6-65f9cae777f9" providerId="ADAL" clId="{C2296EBB-09E9-441D-AD94-9EB1273092C0}" dt="2025-11-07T19:52:04.165" v="35" actId="1036"/>
          <ac:spMkLst>
            <pc:docMk/>
            <pc:sldMk cId="827901157" sldId="302"/>
            <ac:spMk id="7175" creationId="{EADA1F76-12FC-0738-A719-01F2224FAAB6}"/>
          </ac:spMkLst>
        </pc:spChg>
        <pc:spChg chg="mod">
          <ac:chgData name="Dunaj, Lillian" userId="75e5a8ab-b9c5-497c-b1e6-65f9cae777f9" providerId="ADAL" clId="{C2296EBB-09E9-441D-AD94-9EB1273092C0}" dt="2025-11-07T19:52:04.165" v="35" actId="1036"/>
          <ac:spMkLst>
            <pc:docMk/>
            <pc:sldMk cId="827901157" sldId="302"/>
            <ac:spMk id="7192" creationId="{00000000-0000-0000-0000-000000000000}"/>
          </ac:spMkLst>
        </pc:spChg>
        <pc:spChg chg="mod">
          <ac:chgData name="Dunaj, Lillian" userId="75e5a8ab-b9c5-497c-b1e6-65f9cae777f9" providerId="ADAL" clId="{C2296EBB-09E9-441D-AD94-9EB1273092C0}" dt="2025-11-07T19:52:04.165" v="35" actId="1036"/>
          <ac:spMkLst>
            <pc:docMk/>
            <pc:sldMk cId="827901157" sldId="302"/>
            <ac:spMk id="7193" creationId="{00000000-0000-0000-0000-000000000000}"/>
          </ac:spMkLst>
        </pc:spChg>
        <pc:spChg chg="mod">
          <ac:chgData name="Dunaj, Lillian" userId="75e5a8ab-b9c5-497c-b1e6-65f9cae777f9" providerId="ADAL" clId="{C2296EBB-09E9-441D-AD94-9EB1273092C0}" dt="2025-11-07T19:52:04.165" v="35" actId="1036"/>
          <ac:spMkLst>
            <pc:docMk/>
            <pc:sldMk cId="827901157" sldId="302"/>
            <ac:spMk id="7194" creationId="{00000000-0000-0000-0000-000000000000}"/>
          </ac:spMkLst>
        </pc:spChg>
        <pc:spChg chg="mod">
          <ac:chgData name="Dunaj, Lillian" userId="75e5a8ab-b9c5-497c-b1e6-65f9cae777f9" providerId="ADAL" clId="{C2296EBB-09E9-441D-AD94-9EB1273092C0}" dt="2025-11-07T19:52:04.165" v="35" actId="1036"/>
          <ac:spMkLst>
            <pc:docMk/>
            <pc:sldMk cId="827901157" sldId="302"/>
            <ac:spMk id="7195" creationId="{00000000-0000-0000-0000-000000000000}"/>
          </ac:spMkLst>
        </pc:spChg>
        <pc:spChg chg="mod">
          <ac:chgData name="Dunaj, Lillian" userId="75e5a8ab-b9c5-497c-b1e6-65f9cae777f9" providerId="ADAL" clId="{C2296EBB-09E9-441D-AD94-9EB1273092C0}" dt="2025-11-07T19:52:04.165" v="35" actId="1036"/>
          <ac:spMkLst>
            <pc:docMk/>
            <pc:sldMk cId="827901157" sldId="302"/>
            <ac:spMk id="7198" creationId="{00000000-0000-0000-0000-000000000000}"/>
          </ac:spMkLst>
        </pc:spChg>
      </pc:sldChg>
      <pc:sldChg chg="modSp">
        <pc:chgData name="Dunaj, Lillian" userId="75e5a8ab-b9c5-497c-b1e6-65f9cae777f9" providerId="ADAL" clId="{C2296EBB-09E9-441D-AD94-9EB1273092C0}" dt="2025-11-10T18:18:14.580" v="337"/>
        <pc:sldMkLst>
          <pc:docMk/>
          <pc:sldMk cId="4004558337" sldId="304"/>
        </pc:sldMkLst>
        <pc:spChg chg="mod">
          <ac:chgData name="Dunaj, Lillian" userId="75e5a8ab-b9c5-497c-b1e6-65f9cae777f9" providerId="ADAL" clId="{C2296EBB-09E9-441D-AD94-9EB1273092C0}" dt="2025-11-10T18:18:14.580" v="337"/>
          <ac:spMkLst>
            <pc:docMk/>
            <pc:sldMk cId="4004558337" sldId="304"/>
            <ac:spMk id="48" creationId="{498FB764-25BC-4E9E-ACB1-E95814EE4034}"/>
          </ac:spMkLst>
        </pc:spChg>
      </pc:sldChg>
      <pc:sldChg chg="modSp mod modNotesTx">
        <pc:chgData name="Dunaj, Lillian" userId="75e5a8ab-b9c5-497c-b1e6-65f9cae777f9" providerId="ADAL" clId="{C2296EBB-09E9-441D-AD94-9EB1273092C0}" dt="2025-11-10T18:18:14.580" v="337"/>
        <pc:sldMkLst>
          <pc:docMk/>
          <pc:sldMk cId="737304935" sldId="305"/>
        </pc:sldMkLst>
        <pc:spChg chg="mod">
          <ac:chgData name="Dunaj, Lillian" userId="75e5a8ab-b9c5-497c-b1e6-65f9cae777f9" providerId="ADAL" clId="{C2296EBB-09E9-441D-AD94-9EB1273092C0}" dt="2025-11-07T19:56:01.942" v="78" actId="1036"/>
          <ac:spMkLst>
            <pc:docMk/>
            <pc:sldMk cId="737304935" sldId="305"/>
            <ac:spMk id="6" creationId="{00000000-0000-0000-0000-000000000000}"/>
          </ac:spMkLst>
        </pc:spChg>
        <pc:spChg chg="mod">
          <ac:chgData name="Dunaj, Lillian" userId="75e5a8ab-b9c5-497c-b1e6-65f9cae777f9" providerId="ADAL" clId="{C2296EBB-09E9-441D-AD94-9EB1273092C0}" dt="2025-11-07T19:55:45.302" v="68" actId="20577"/>
          <ac:spMkLst>
            <pc:docMk/>
            <pc:sldMk cId="737304935" sldId="305"/>
            <ac:spMk id="33" creationId="{00000000-0000-0000-0000-000000000000}"/>
          </ac:spMkLst>
        </pc:spChg>
        <pc:spChg chg="mod">
          <ac:chgData name="Dunaj, Lillian" userId="75e5a8ab-b9c5-497c-b1e6-65f9cae777f9" providerId="ADAL" clId="{C2296EBB-09E9-441D-AD94-9EB1273092C0}" dt="2025-11-10T18:18:14.580" v="337"/>
          <ac:spMkLst>
            <pc:docMk/>
            <pc:sldMk cId="737304935" sldId="305"/>
            <ac:spMk id="36" creationId="{744D159A-1194-4439-A905-CBB0F052206A}"/>
          </ac:spMkLst>
        </pc:spChg>
        <pc:spChg chg="mod">
          <ac:chgData name="Dunaj, Lillian" userId="75e5a8ab-b9c5-497c-b1e6-65f9cae777f9" providerId="ADAL" clId="{C2296EBB-09E9-441D-AD94-9EB1273092C0}" dt="2025-11-07T20:00:35.895" v="141" actId="6549"/>
          <ac:spMkLst>
            <pc:docMk/>
            <pc:sldMk cId="737304935" sldId="305"/>
            <ac:spMk id="37" creationId="{00000000-0000-0000-0000-000000000000}"/>
          </ac:spMkLst>
        </pc:spChg>
        <pc:spChg chg="mod">
          <ac:chgData name="Dunaj, Lillian" userId="75e5a8ab-b9c5-497c-b1e6-65f9cae777f9" providerId="ADAL" clId="{C2296EBB-09E9-441D-AD94-9EB1273092C0}" dt="2025-11-07T19:56:01.942" v="78" actId="1036"/>
          <ac:spMkLst>
            <pc:docMk/>
            <pc:sldMk cId="737304935" sldId="305"/>
            <ac:spMk id="39" creationId="{00000000-0000-0000-0000-000000000000}"/>
          </ac:spMkLst>
        </pc:spChg>
        <pc:spChg chg="mod">
          <ac:chgData name="Dunaj, Lillian" userId="75e5a8ab-b9c5-497c-b1e6-65f9cae777f9" providerId="ADAL" clId="{C2296EBB-09E9-441D-AD94-9EB1273092C0}" dt="2025-11-07T19:55:35.275" v="64" actId="20577"/>
          <ac:spMkLst>
            <pc:docMk/>
            <pc:sldMk cId="737304935" sldId="305"/>
            <ac:spMk id="40" creationId="{00000000-0000-0000-0000-000000000000}"/>
          </ac:spMkLst>
        </pc:spChg>
        <pc:spChg chg="mod">
          <ac:chgData name="Dunaj, Lillian" userId="75e5a8ab-b9c5-497c-b1e6-65f9cae777f9" providerId="ADAL" clId="{C2296EBB-09E9-441D-AD94-9EB1273092C0}" dt="2025-11-07T19:56:01.942" v="78" actId="1036"/>
          <ac:spMkLst>
            <pc:docMk/>
            <pc:sldMk cId="737304935" sldId="305"/>
            <ac:spMk id="41" creationId="{00000000-0000-0000-0000-000000000000}"/>
          </ac:spMkLst>
        </pc:spChg>
        <pc:spChg chg="mod">
          <ac:chgData name="Dunaj, Lillian" userId="75e5a8ab-b9c5-497c-b1e6-65f9cae777f9" providerId="ADAL" clId="{C2296EBB-09E9-441D-AD94-9EB1273092C0}" dt="2025-11-07T19:55:15.306" v="60" actId="20577"/>
          <ac:spMkLst>
            <pc:docMk/>
            <pc:sldMk cId="737304935" sldId="305"/>
            <ac:spMk id="42" creationId="{00000000-0000-0000-0000-000000000000}"/>
          </ac:spMkLst>
        </pc:spChg>
        <pc:spChg chg="mod">
          <ac:chgData name="Dunaj, Lillian" userId="75e5a8ab-b9c5-497c-b1e6-65f9cae777f9" providerId="ADAL" clId="{C2296EBB-09E9-441D-AD94-9EB1273092C0}" dt="2025-11-07T19:56:01.942" v="78" actId="1036"/>
          <ac:spMkLst>
            <pc:docMk/>
            <pc:sldMk cId="737304935" sldId="305"/>
            <ac:spMk id="44" creationId="{00000000-0000-0000-0000-000000000000}"/>
          </ac:spMkLst>
        </pc:spChg>
        <pc:spChg chg="mod">
          <ac:chgData name="Dunaj, Lillian" userId="75e5a8ab-b9c5-497c-b1e6-65f9cae777f9" providerId="ADAL" clId="{C2296EBB-09E9-441D-AD94-9EB1273092C0}" dt="2025-11-07T19:56:01.942" v="78" actId="1036"/>
          <ac:spMkLst>
            <pc:docMk/>
            <pc:sldMk cId="737304935" sldId="305"/>
            <ac:spMk id="45" creationId="{00000000-0000-0000-0000-000000000000}"/>
          </ac:spMkLst>
        </pc:spChg>
        <pc:spChg chg="mod">
          <ac:chgData name="Dunaj, Lillian" userId="75e5a8ab-b9c5-497c-b1e6-65f9cae777f9" providerId="ADAL" clId="{C2296EBB-09E9-441D-AD94-9EB1273092C0}" dt="2025-11-07T19:56:01.942" v="78" actId="1036"/>
          <ac:spMkLst>
            <pc:docMk/>
            <pc:sldMk cId="737304935" sldId="305"/>
            <ac:spMk id="46" creationId="{00000000-0000-0000-0000-000000000000}"/>
          </ac:spMkLst>
        </pc:spChg>
        <pc:spChg chg="mod">
          <ac:chgData name="Dunaj, Lillian" userId="75e5a8ab-b9c5-497c-b1e6-65f9cae777f9" providerId="ADAL" clId="{C2296EBB-09E9-441D-AD94-9EB1273092C0}" dt="2025-11-07T20:00:33.770" v="140" actId="20577"/>
          <ac:spMkLst>
            <pc:docMk/>
            <pc:sldMk cId="737304935" sldId="305"/>
            <ac:spMk id="48" creationId="{00000000-0000-0000-0000-000000000000}"/>
          </ac:spMkLst>
        </pc:spChg>
        <pc:spChg chg="mod">
          <ac:chgData name="Dunaj, Lillian" userId="75e5a8ab-b9c5-497c-b1e6-65f9cae777f9" providerId="ADAL" clId="{C2296EBB-09E9-441D-AD94-9EB1273092C0}" dt="2025-11-07T19:56:40.264" v="83" actId="20577"/>
          <ac:spMkLst>
            <pc:docMk/>
            <pc:sldMk cId="737304935" sldId="305"/>
            <ac:spMk id="49" creationId="{00000000-0000-0000-0000-000000000000}"/>
          </ac:spMkLst>
        </pc:spChg>
        <pc:spChg chg="mod">
          <ac:chgData name="Dunaj, Lillian" userId="75e5a8ab-b9c5-497c-b1e6-65f9cae777f9" providerId="ADAL" clId="{C2296EBB-09E9-441D-AD94-9EB1273092C0}" dt="2025-11-07T20:02:13.601" v="158" actId="1035"/>
          <ac:spMkLst>
            <pc:docMk/>
            <pc:sldMk cId="737304935" sldId="305"/>
            <ac:spMk id="51" creationId="{857A1BD2-DD74-BD28-572E-A165AA7F613D}"/>
          </ac:spMkLst>
        </pc:spChg>
        <pc:spChg chg="mod">
          <ac:chgData name="Dunaj, Lillian" userId="75e5a8ab-b9c5-497c-b1e6-65f9cae777f9" providerId="ADAL" clId="{C2296EBB-09E9-441D-AD94-9EB1273092C0}" dt="2025-11-07T19:56:01.942" v="78" actId="1036"/>
          <ac:spMkLst>
            <pc:docMk/>
            <pc:sldMk cId="737304935" sldId="305"/>
            <ac:spMk id="54" creationId="{1C583903-C73E-4512-B7D5-1A2499AB8110}"/>
          </ac:spMkLst>
        </pc:spChg>
        <pc:spChg chg="mod">
          <ac:chgData name="Dunaj, Lillian" userId="75e5a8ab-b9c5-497c-b1e6-65f9cae777f9" providerId="ADAL" clId="{C2296EBB-09E9-441D-AD94-9EB1273092C0}" dt="2025-11-07T19:56:01.942" v="78" actId="1036"/>
          <ac:spMkLst>
            <pc:docMk/>
            <pc:sldMk cId="737304935" sldId="305"/>
            <ac:spMk id="61" creationId="{00000000-0000-0000-0000-000000000000}"/>
          </ac:spMkLst>
        </pc:spChg>
        <pc:spChg chg="mod">
          <ac:chgData name="Dunaj, Lillian" userId="75e5a8ab-b9c5-497c-b1e6-65f9cae777f9" providerId="ADAL" clId="{C2296EBB-09E9-441D-AD94-9EB1273092C0}" dt="2025-11-07T19:55:48.020" v="70" actId="20577"/>
          <ac:spMkLst>
            <pc:docMk/>
            <pc:sldMk cId="737304935" sldId="305"/>
            <ac:spMk id="10247" creationId="{00000000-0000-0000-0000-000000000000}"/>
          </ac:spMkLst>
        </pc:spChg>
        <pc:spChg chg="mod">
          <ac:chgData name="Dunaj, Lillian" userId="75e5a8ab-b9c5-497c-b1e6-65f9cae777f9" providerId="ADAL" clId="{C2296EBB-09E9-441D-AD94-9EB1273092C0}" dt="2025-11-07T20:05:00.327" v="217" actId="20577"/>
          <ac:spMkLst>
            <pc:docMk/>
            <pc:sldMk cId="737304935" sldId="305"/>
            <ac:spMk id="10266" creationId="{00000000-0000-0000-0000-000000000000}"/>
          </ac:spMkLst>
        </pc:spChg>
      </pc:sldChg>
      <pc:sldChg chg="modSp">
        <pc:chgData name="Dunaj, Lillian" userId="75e5a8ab-b9c5-497c-b1e6-65f9cae777f9" providerId="ADAL" clId="{C2296EBB-09E9-441D-AD94-9EB1273092C0}" dt="2025-11-10T18:18:14.580" v="337"/>
        <pc:sldMkLst>
          <pc:docMk/>
          <pc:sldMk cId="4276136063" sldId="306"/>
        </pc:sldMkLst>
        <pc:spChg chg="mod">
          <ac:chgData name="Dunaj, Lillian" userId="75e5a8ab-b9c5-497c-b1e6-65f9cae777f9" providerId="ADAL" clId="{C2296EBB-09E9-441D-AD94-9EB1273092C0}" dt="2025-11-10T18:18:14.580" v="337"/>
          <ac:spMkLst>
            <pc:docMk/>
            <pc:sldMk cId="4276136063" sldId="306"/>
            <ac:spMk id="86" creationId="{547EF900-1BFD-465F-8BEA-846F92FDFDCB}"/>
          </ac:spMkLst>
        </pc:spChg>
      </pc:sldChg>
      <pc:sldChg chg="modSp">
        <pc:chgData name="Dunaj, Lillian" userId="75e5a8ab-b9c5-497c-b1e6-65f9cae777f9" providerId="ADAL" clId="{C2296EBB-09E9-441D-AD94-9EB1273092C0}" dt="2025-11-10T18:18:14.580" v="337"/>
        <pc:sldMkLst>
          <pc:docMk/>
          <pc:sldMk cId="207083463" sldId="307"/>
        </pc:sldMkLst>
        <pc:spChg chg="mod">
          <ac:chgData name="Dunaj, Lillian" userId="75e5a8ab-b9c5-497c-b1e6-65f9cae777f9" providerId="ADAL" clId="{C2296EBB-09E9-441D-AD94-9EB1273092C0}" dt="2025-11-10T18:18:14.580" v="337"/>
          <ac:spMkLst>
            <pc:docMk/>
            <pc:sldMk cId="207083463" sldId="307"/>
            <ac:spMk id="17" creationId="{F0CF5ACD-8ED4-472E-A51C-9AC03B64BFD3}"/>
          </ac:spMkLst>
        </pc:spChg>
      </pc:sldChg>
      <pc:sldChg chg="modSp">
        <pc:chgData name="Dunaj, Lillian" userId="75e5a8ab-b9c5-497c-b1e6-65f9cae777f9" providerId="ADAL" clId="{C2296EBB-09E9-441D-AD94-9EB1273092C0}" dt="2025-11-10T18:18:14.580" v="337"/>
        <pc:sldMkLst>
          <pc:docMk/>
          <pc:sldMk cId="4274231304" sldId="309"/>
        </pc:sldMkLst>
        <pc:spChg chg="mod">
          <ac:chgData name="Dunaj, Lillian" userId="75e5a8ab-b9c5-497c-b1e6-65f9cae777f9" providerId="ADAL" clId="{C2296EBB-09E9-441D-AD94-9EB1273092C0}" dt="2025-11-10T18:18:14.580" v="337"/>
          <ac:spMkLst>
            <pc:docMk/>
            <pc:sldMk cId="4274231304" sldId="309"/>
            <ac:spMk id="13" creationId="{40587D77-1091-4749-BE0E-8DF56990DC0F}"/>
          </ac:spMkLst>
        </pc:spChg>
      </pc:sldChg>
      <pc:sldChg chg="modSp">
        <pc:chgData name="Dunaj, Lillian" userId="75e5a8ab-b9c5-497c-b1e6-65f9cae777f9" providerId="ADAL" clId="{C2296EBB-09E9-441D-AD94-9EB1273092C0}" dt="2025-11-10T18:18:14.580" v="337"/>
        <pc:sldMkLst>
          <pc:docMk/>
          <pc:sldMk cId="3428671831" sldId="310"/>
        </pc:sldMkLst>
        <pc:spChg chg="mod">
          <ac:chgData name="Dunaj, Lillian" userId="75e5a8ab-b9c5-497c-b1e6-65f9cae777f9" providerId="ADAL" clId="{C2296EBB-09E9-441D-AD94-9EB1273092C0}" dt="2025-11-10T18:18:14.580" v="337"/>
          <ac:spMkLst>
            <pc:docMk/>
            <pc:sldMk cId="3428671831" sldId="310"/>
            <ac:spMk id="17" creationId="{BBE0F9BE-BE65-406F-9D0F-6A04CC27C9D8}"/>
          </ac:spMkLst>
        </pc:spChg>
      </pc:sldChg>
      <pc:sldChg chg="modSp">
        <pc:chgData name="Dunaj, Lillian" userId="75e5a8ab-b9c5-497c-b1e6-65f9cae777f9" providerId="ADAL" clId="{C2296EBB-09E9-441D-AD94-9EB1273092C0}" dt="2025-11-10T18:18:14.580" v="337"/>
        <pc:sldMkLst>
          <pc:docMk/>
          <pc:sldMk cId="1346056840" sldId="311"/>
        </pc:sldMkLst>
        <pc:spChg chg="mod">
          <ac:chgData name="Dunaj, Lillian" userId="75e5a8ab-b9c5-497c-b1e6-65f9cae777f9" providerId="ADAL" clId="{C2296EBB-09E9-441D-AD94-9EB1273092C0}" dt="2025-11-10T18:18:14.580" v="337"/>
          <ac:spMkLst>
            <pc:docMk/>
            <pc:sldMk cId="1346056840" sldId="311"/>
            <ac:spMk id="21" creationId="{AE11CF05-149F-4447-BB7B-84380E1AB70D}"/>
          </ac:spMkLst>
        </pc:spChg>
      </pc:sldChg>
      <pc:sldChg chg="modSp">
        <pc:chgData name="Dunaj, Lillian" userId="75e5a8ab-b9c5-497c-b1e6-65f9cae777f9" providerId="ADAL" clId="{C2296EBB-09E9-441D-AD94-9EB1273092C0}" dt="2025-11-10T18:18:14.580" v="337"/>
        <pc:sldMkLst>
          <pc:docMk/>
          <pc:sldMk cId="3628511356" sldId="312"/>
        </pc:sldMkLst>
        <pc:spChg chg="mod">
          <ac:chgData name="Dunaj, Lillian" userId="75e5a8ab-b9c5-497c-b1e6-65f9cae777f9" providerId="ADAL" clId="{C2296EBB-09E9-441D-AD94-9EB1273092C0}" dt="2025-11-10T18:18:14.580" v="337"/>
          <ac:spMkLst>
            <pc:docMk/>
            <pc:sldMk cId="3628511356" sldId="312"/>
            <ac:spMk id="19" creationId="{4370E781-EBF2-4BEF-B14B-B0C4062AB1E3}"/>
          </ac:spMkLst>
        </pc:spChg>
      </pc:sldChg>
      <pc:sldChg chg="modSp mod">
        <pc:chgData name="Dunaj, Lillian" userId="75e5a8ab-b9c5-497c-b1e6-65f9cae777f9" providerId="ADAL" clId="{C2296EBB-09E9-441D-AD94-9EB1273092C0}" dt="2025-11-10T18:18:14.580" v="337"/>
        <pc:sldMkLst>
          <pc:docMk/>
          <pc:sldMk cId="2601895780" sldId="313"/>
        </pc:sldMkLst>
        <pc:spChg chg="mod">
          <ac:chgData name="Dunaj, Lillian" userId="75e5a8ab-b9c5-497c-b1e6-65f9cae777f9" providerId="ADAL" clId="{C2296EBB-09E9-441D-AD94-9EB1273092C0}" dt="2025-11-10T18:18:14.580" v="337"/>
          <ac:spMkLst>
            <pc:docMk/>
            <pc:sldMk cId="2601895780" sldId="313"/>
            <ac:spMk id="15" creationId="{600352C7-BEBC-4AD5-A7D8-1ED5B051CDAF}"/>
          </ac:spMkLst>
        </pc:spChg>
        <pc:spChg chg="mod">
          <ac:chgData name="Dunaj, Lillian" userId="75e5a8ab-b9c5-497c-b1e6-65f9cae777f9" providerId="ADAL" clId="{C2296EBB-09E9-441D-AD94-9EB1273092C0}" dt="2025-11-10T18:07:40.071" v="222" actId="20577"/>
          <ac:spMkLst>
            <pc:docMk/>
            <pc:sldMk cId="2601895780" sldId="313"/>
            <ac:spMk id="38" creationId="{2473AE01-03ED-13AD-9BFA-6A549B892D42}"/>
          </ac:spMkLst>
        </pc:spChg>
        <pc:graphicFrameChg chg="modGraphic">
          <ac:chgData name="Dunaj, Lillian" userId="75e5a8ab-b9c5-497c-b1e6-65f9cae777f9" providerId="ADAL" clId="{C2296EBB-09E9-441D-AD94-9EB1273092C0}" dt="2025-11-10T18:16:22.610" v="336" actId="20577"/>
          <ac:graphicFrameMkLst>
            <pc:docMk/>
            <pc:sldMk cId="2601895780" sldId="313"/>
            <ac:graphicFrameMk id="13" creationId="{00000000-0000-0000-0000-000000000000}"/>
          </ac:graphicFrameMkLst>
        </pc:graphicFrameChg>
      </pc:sldChg>
      <pc:sldChg chg="modSp">
        <pc:chgData name="Dunaj, Lillian" userId="75e5a8ab-b9c5-497c-b1e6-65f9cae777f9" providerId="ADAL" clId="{C2296EBB-09E9-441D-AD94-9EB1273092C0}" dt="2025-11-10T18:18:14.580" v="337"/>
        <pc:sldMkLst>
          <pc:docMk/>
          <pc:sldMk cId="210856964" sldId="314"/>
        </pc:sldMkLst>
        <pc:spChg chg="mod">
          <ac:chgData name="Dunaj, Lillian" userId="75e5a8ab-b9c5-497c-b1e6-65f9cae777f9" providerId="ADAL" clId="{C2296EBB-09E9-441D-AD94-9EB1273092C0}" dt="2025-11-10T18:18:14.580" v="337"/>
          <ac:spMkLst>
            <pc:docMk/>
            <pc:sldMk cId="210856964" sldId="314"/>
            <ac:spMk id="22" creationId="{18FC294D-7074-4791-A2B9-CD842D0059A1}"/>
          </ac:spMkLst>
        </pc:spChg>
      </pc:sldChg>
      <pc:sldChg chg="modSp">
        <pc:chgData name="Dunaj, Lillian" userId="75e5a8ab-b9c5-497c-b1e6-65f9cae777f9" providerId="ADAL" clId="{C2296EBB-09E9-441D-AD94-9EB1273092C0}" dt="2025-11-10T18:18:14.580" v="337"/>
        <pc:sldMkLst>
          <pc:docMk/>
          <pc:sldMk cId="3219711434" sldId="316"/>
        </pc:sldMkLst>
        <pc:spChg chg="mod">
          <ac:chgData name="Dunaj, Lillian" userId="75e5a8ab-b9c5-497c-b1e6-65f9cae777f9" providerId="ADAL" clId="{C2296EBB-09E9-441D-AD94-9EB1273092C0}" dt="2025-11-10T18:18:14.580" v="337"/>
          <ac:spMkLst>
            <pc:docMk/>
            <pc:sldMk cId="3219711434" sldId="316"/>
            <ac:spMk id="20" creationId="{2568117F-A02C-4CB3-822F-901E2FD33D41}"/>
          </ac:spMkLst>
        </pc:spChg>
      </pc:sldChg>
      <pc:sldChg chg="modSp">
        <pc:chgData name="Dunaj, Lillian" userId="75e5a8ab-b9c5-497c-b1e6-65f9cae777f9" providerId="ADAL" clId="{C2296EBB-09E9-441D-AD94-9EB1273092C0}" dt="2025-11-10T18:18:14.580" v="337"/>
        <pc:sldMkLst>
          <pc:docMk/>
          <pc:sldMk cId="2861586071" sldId="317"/>
        </pc:sldMkLst>
        <pc:spChg chg="mod">
          <ac:chgData name="Dunaj, Lillian" userId="75e5a8ab-b9c5-497c-b1e6-65f9cae777f9" providerId="ADAL" clId="{C2296EBB-09E9-441D-AD94-9EB1273092C0}" dt="2025-11-10T18:18:14.580" v="337"/>
          <ac:spMkLst>
            <pc:docMk/>
            <pc:sldMk cId="2861586071" sldId="317"/>
            <ac:spMk id="48" creationId="{2F529D30-A85A-484A-89F4-230828364B52}"/>
          </ac:spMkLst>
        </pc:spChg>
      </pc:sldChg>
      <pc:sldChg chg="modSp">
        <pc:chgData name="Dunaj, Lillian" userId="75e5a8ab-b9c5-497c-b1e6-65f9cae777f9" providerId="ADAL" clId="{C2296EBB-09E9-441D-AD94-9EB1273092C0}" dt="2025-11-10T18:18:14.580" v="337"/>
        <pc:sldMkLst>
          <pc:docMk/>
          <pc:sldMk cId="324496490" sldId="318"/>
        </pc:sldMkLst>
        <pc:spChg chg="mod">
          <ac:chgData name="Dunaj, Lillian" userId="75e5a8ab-b9c5-497c-b1e6-65f9cae777f9" providerId="ADAL" clId="{C2296EBB-09E9-441D-AD94-9EB1273092C0}" dt="2025-11-10T18:18:14.580" v="337"/>
          <ac:spMkLst>
            <pc:docMk/>
            <pc:sldMk cId="324496490" sldId="318"/>
            <ac:spMk id="10" creationId="{E747906B-D5FC-4058-B2DB-F1D8AF855DBA}"/>
          </ac:spMkLst>
        </pc:spChg>
      </pc:sldChg>
      <pc:sldChg chg="modSp">
        <pc:chgData name="Dunaj, Lillian" userId="75e5a8ab-b9c5-497c-b1e6-65f9cae777f9" providerId="ADAL" clId="{C2296EBB-09E9-441D-AD94-9EB1273092C0}" dt="2025-11-10T18:18:14.580" v="337"/>
        <pc:sldMkLst>
          <pc:docMk/>
          <pc:sldMk cId="3941116839" sldId="319"/>
        </pc:sldMkLst>
        <pc:spChg chg="mod">
          <ac:chgData name="Dunaj, Lillian" userId="75e5a8ab-b9c5-497c-b1e6-65f9cae777f9" providerId="ADAL" clId="{C2296EBB-09E9-441D-AD94-9EB1273092C0}" dt="2025-11-10T18:18:14.580" v="337"/>
          <ac:spMkLst>
            <pc:docMk/>
            <pc:sldMk cId="3941116839" sldId="319"/>
            <ac:spMk id="8" creationId="{86533707-7470-4505-8189-ACEBAA9E958F}"/>
          </ac:spMkLst>
        </pc:spChg>
      </pc:sldChg>
      <pc:sldChg chg="modSp">
        <pc:chgData name="Dunaj, Lillian" userId="75e5a8ab-b9c5-497c-b1e6-65f9cae777f9" providerId="ADAL" clId="{C2296EBB-09E9-441D-AD94-9EB1273092C0}" dt="2025-11-10T18:18:14.580" v="337"/>
        <pc:sldMkLst>
          <pc:docMk/>
          <pc:sldMk cId="1134750929" sldId="320"/>
        </pc:sldMkLst>
        <pc:spChg chg="mod">
          <ac:chgData name="Dunaj, Lillian" userId="75e5a8ab-b9c5-497c-b1e6-65f9cae777f9" providerId="ADAL" clId="{C2296EBB-09E9-441D-AD94-9EB1273092C0}" dt="2025-11-10T18:18:14.580" v="337"/>
          <ac:spMkLst>
            <pc:docMk/>
            <pc:sldMk cId="1134750929" sldId="320"/>
            <ac:spMk id="16" creationId="{07C3E576-F916-4C49-B5E9-A0A4697418D3}"/>
          </ac:spMkLst>
        </pc:spChg>
      </pc:sldChg>
      <pc:sldChg chg="modSp">
        <pc:chgData name="Dunaj, Lillian" userId="75e5a8ab-b9c5-497c-b1e6-65f9cae777f9" providerId="ADAL" clId="{C2296EBB-09E9-441D-AD94-9EB1273092C0}" dt="2025-11-10T18:18:14.580" v="337"/>
        <pc:sldMkLst>
          <pc:docMk/>
          <pc:sldMk cId="1468381939" sldId="321"/>
        </pc:sldMkLst>
        <pc:spChg chg="mod">
          <ac:chgData name="Dunaj, Lillian" userId="75e5a8ab-b9c5-497c-b1e6-65f9cae777f9" providerId="ADAL" clId="{C2296EBB-09E9-441D-AD94-9EB1273092C0}" dt="2025-11-10T18:18:14.580" v="337"/>
          <ac:spMkLst>
            <pc:docMk/>
            <pc:sldMk cId="1468381939" sldId="321"/>
            <ac:spMk id="19" creationId="{8207C2D3-D0D4-42FA-B064-CB9CC437C0A3}"/>
          </ac:spMkLst>
        </pc:spChg>
      </pc:sldChg>
      <pc:sldChg chg="modSp">
        <pc:chgData name="Dunaj, Lillian" userId="75e5a8ab-b9c5-497c-b1e6-65f9cae777f9" providerId="ADAL" clId="{C2296EBB-09E9-441D-AD94-9EB1273092C0}" dt="2025-11-10T18:18:14.580" v="337"/>
        <pc:sldMkLst>
          <pc:docMk/>
          <pc:sldMk cId="1009132680" sldId="331"/>
        </pc:sldMkLst>
        <pc:spChg chg="mod">
          <ac:chgData name="Dunaj, Lillian" userId="75e5a8ab-b9c5-497c-b1e6-65f9cae777f9" providerId="ADAL" clId="{C2296EBB-09E9-441D-AD94-9EB1273092C0}" dt="2025-11-10T18:18:14.580" v="337"/>
          <ac:spMkLst>
            <pc:docMk/>
            <pc:sldMk cId="1009132680" sldId="331"/>
            <ac:spMk id="2" creationId="{43D74CD2-5803-4996-9BF6-E2197BC71EA5}"/>
          </ac:spMkLst>
        </pc:spChg>
      </pc:sldChg>
      <pc:sldChg chg="modSp">
        <pc:chgData name="Dunaj, Lillian" userId="75e5a8ab-b9c5-497c-b1e6-65f9cae777f9" providerId="ADAL" clId="{C2296EBB-09E9-441D-AD94-9EB1273092C0}" dt="2025-11-10T18:18:14.580" v="337"/>
        <pc:sldMkLst>
          <pc:docMk/>
          <pc:sldMk cId="2948780006" sldId="470"/>
        </pc:sldMkLst>
        <pc:spChg chg="mod">
          <ac:chgData name="Dunaj, Lillian" userId="75e5a8ab-b9c5-497c-b1e6-65f9cae777f9" providerId="ADAL" clId="{C2296EBB-09E9-441D-AD94-9EB1273092C0}" dt="2025-11-10T18:18:14.580" v="337"/>
          <ac:spMkLst>
            <pc:docMk/>
            <pc:sldMk cId="2948780006" sldId="470"/>
            <ac:spMk id="28" creationId="{38FF6DF0-87B3-4480-B813-FC43D84C1A57}"/>
          </ac:spMkLst>
        </pc:spChg>
      </pc:sldChg>
      <pc:sldChg chg="modSp mod">
        <pc:chgData name="Dunaj, Lillian" userId="75e5a8ab-b9c5-497c-b1e6-65f9cae777f9" providerId="ADAL" clId="{C2296EBB-09E9-441D-AD94-9EB1273092C0}" dt="2025-11-07T19:32:11.160" v="1" actId="20577"/>
        <pc:sldMkLst>
          <pc:docMk/>
          <pc:sldMk cId="2128587680" sldId="473"/>
        </pc:sldMkLst>
        <pc:spChg chg="mod">
          <ac:chgData name="Dunaj, Lillian" userId="75e5a8ab-b9c5-497c-b1e6-65f9cae777f9" providerId="ADAL" clId="{C2296EBB-09E9-441D-AD94-9EB1273092C0}" dt="2025-11-07T19:32:11.160" v="1" actId="20577"/>
          <ac:spMkLst>
            <pc:docMk/>
            <pc:sldMk cId="2128587680" sldId="473"/>
            <ac:spMk id="43" creationId="{A8357E79-DCD2-FB4A-B0AC-486A5DA96CD7}"/>
          </ac:spMkLst>
        </pc:spChg>
      </pc:sldChg>
      <pc:sldChg chg="modSp mod">
        <pc:chgData name="Dunaj, Lillian" userId="75e5a8ab-b9c5-497c-b1e6-65f9cae777f9" providerId="ADAL" clId="{C2296EBB-09E9-441D-AD94-9EB1273092C0}" dt="2025-11-07T19:40:11.994" v="15"/>
        <pc:sldMkLst>
          <pc:docMk/>
          <pc:sldMk cId="3181153817" sldId="474"/>
        </pc:sldMkLst>
        <pc:spChg chg="mod">
          <ac:chgData name="Dunaj, Lillian" userId="75e5a8ab-b9c5-497c-b1e6-65f9cae777f9" providerId="ADAL" clId="{C2296EBB-09E9-441D-AD94-9EB1273092C0}" dt="2025-11-07T19:32:26.293" v="5" actId="20577"/>
          <ac:spMkLst>
            <pc:docMk/>
            <pc:sldMk cId="3181153817" sldId="474"/>
            <ac:spMk id="28" creationId="{9BB1CE1F-8F21-4FF4-8A3E-5578E726F783}"/>
          </ac:spMkLst>
        </pc:spChg>
        <pc:spChg chg="mod">
          <ac:chgData name="Dunaj, Lillian" userId="75e5a8ab-b9c5-497c-b1e6-65f9cae777f9" providerId="ADAL" clId="{C2296EBB-09E9-441D-AD94-9EB1273092C0}" dt="2025-11-07T19:40:11.994" v="15"/>
          <ac:spMkLst>
            <pc:docMk/>
            <pc:sldMk cId="3181153817" sldId="474"/>
            <ac:spMk id="29" creationId="{69D33B86-4FE5-4BD8-AD11-730A204C2976}"/>
          </ac:spMkLst>
        </pc:spChg>
      </pc:sldChg>
    </pc:docChg>
  </pc:docChgLst>
  <pc:docChgLst>
    <pc:chgData name="Dunaj, Lillian" userId="75e5a8ab-b9c5-497c-b1e6-65f9cae777f9" providerId="ADAL" clId="{3886F4EE-60AE-4A74-8D57-7ACDB5E752FB}"/>
    <pc:docChg chg="modSld">
      <pc:chgData name="Dunaj, Lillian" userId="75e5a8ab-b9c5-497c-b1e6-65f9cae777f9" providerId="ADAL" clId="{3886F4EE-60AE-4A74-8D57-7ACDB5E752FB}" dt="2024-01-02T14:10:59.829" v="7" actId="20577"/>
      <pc:docMkLst>
        <pc:docMk/>
      </pc:docMkLst>
      <pc:sldChg chg="modSp mod">
        <pc:chgData name="Dunaj, Lillian" userId="75e5a8ab-b9c5-497c-b1e6-65f9cae777f9" providerId="ADAL" clId="{3886F4EE-60AE-4A74-8D57-7ACDB5E752FB}" dt="2024-01-02T14:10:59.829" v="7" actId="20577"/>
        <pc:sldMkLst>
          <pc:docMk/>
          <pc:sldMk cId="1240113009" sldId="297"/>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a:t>SHARE OF INDIVIDUALS AGED 65 AND OLDER THAT</a:t>
            </a:r>
            <a:r>
              <a:rPr lang="en-US" sz="1600" baseline="0" dirty="0"/>
              <a:t> RECEIVED HOUSEHOLD INCOME FROM SELECTED SOURCE (TOP INCOME QUINTILE)</a:t>
            </a:r>
            <a:endParaRPr lang="en-US" sz="1600" dirty="0"/>
          </a:p>
        </c:rich>
      </c:tx>
      <c:layout>
        <c:manualLayout>
          <c:xMode val="edge"/>
          <c:yMode val="edge"/>
          <c:x val="0.11671486725372023"/>
          <c:y val="5.4005166859851329E-2"/>
        </c:manualLayout>
      </c:layout>
      <c:overlay val="0"/>
    </c:title>
    <c:autoTitleDeleted val="0"/>
    <c:plotArea>
      <c:layout>
        <c:manualLayout>
          <c:layoutTarget val="inner"/>
          <c:xMode val="edge"/>
          <c:yMode val="edge"/>
          <c:x val="0"/>
          <c:y val="0.15501250981683229"/>
          <c:w val="1"/>
          <c:h val="0.71734237283887015"/>
        </c:manualLayout>
      </c:layout>
      <c:barChart>
        <c:barDir val="col"/>
        <c:grouping val="clustered"/>
        <c:varyColors val="0"/>
        <c:ser>
          <c:idx val="0"/>
          <c:order val="0"/>
          <c:tx>
            <c:strRef>
              <c:f>Sheet1!$B$1</c:f>
              <c:strCache>
                <c:ptCount val="1"/>
                <c:pt idx="0">
                  <c:v>Sales</c:v>
                </c:pt>
              </c:strCache>
            </c:strRef>
          </c:tx>
          <c:spPr>
            <a:ln>
              <a:solidFill>
                <a:schemeClr val="bg1"/>
              </a:solidFill>
            </a:ln>
            <a:effectLst/>
          </c:spPr>
          <c:invertIfNegative val="0"/>
          <c:dPt>
            <c:idx val="0"/>
            <c:invertIfNegative val="0"/>
            <c:bubble3D val="0"/>
            <c:spPr>
              <a:solidFill>
                <a:srgbClr val="368727"/>
              </a:solidFill>
              <a:ln>
                <a:solidFill>
                  <a:schemeClr val="bg1"/>
                </a:solidFill>
              </a:ln>
              <a:effectLst/>
            </c:spPr>
            <c:extLst>
              <c:ext xmlns:c16="http://schemas.microsoft.com/office/drawing/2014/chart" uri="{C3380CC4-5D6E-409C-BE32-E72D297353CC}">
                <c16:uniqueId val="{00000001-43D0-924C-AA39-9B3B18DEAE49}"/>
              </c:ext>
            </c:extLst>
          </c:dPt>
          <c:dPt>
            <c:idx val="1"/>
            <c:invertIfNegative val="0"/>
            <c:bubble3D val="0"/>
            <c:spPr>
              <a:solidFill>
                <a:srgbClr val="6ABF4B"/>
              </a:solidFill>
              <a:ln>
                <a:solidFill>
                  <a:schemeClr val="bg1"/>
                </a:solidFill>
              </a:ln>
              <a:effectLst/>
            </c:spPr>
            <c:extLst>
              <c:ext xmlns:c16="http://schemas.microsoft.com/office/drawing/2014/chart" uri="{C3380CC4-5D6E-409C-BE32-E72D297353CC}">
                <c16:uniqueId val="{00000003-43D0-924C-AA39-9B3B18DEAE49}"/>
              </c:ext>
            </c:extLst>
          </c:dPt>
          <c:dPt>
            <c:idx val="2"/>
            <c:invertIfNegative val="0"/>
            <c:bubble3D val="0"/>
            <c:spPr>
              <a:solidFill>
                <a:srgbClr val="298FC2"/>
              </a:solidFill>
              <a:ln>
                <a:solidFill>
                  <a:schemeClr val="bg1"/>
                </a:solidFill>
              </a:ln>
              <a:effectLst/>
            </c:spPr>
            <c:extLst>
              <c:ext xmlns:c16="http://schemas.microsoft.com/office/drawing/2014/chart" uri="{C3380CC4-5D6E-409C-BE32-E72D297353CC}">
                <c16:uniqueId val="{00000005-43D0-924C-AA39-9B3B18DEAE49}"/>
              </c:ext>
            </c:extLst>
          </c:dPt>
          <c:dPt>
            <c:idx val="3"/>
            <c:invertIfNegative val="0"/>
            <c:bubble3D val="0"/>
            <c:spPr>
              <a:solidFill>
                <a:srgbClr val="004F6B"/>
              </a:solidFill>
              <a:ln>
                <a:solidFill>
                  <a:schemeClr val="bg1"/>
                </a:solidFill>
              </a:ln>
              <a:effectLst/>
            </c:spPr>
            <c:extLst>
              <c:ext xmlns:c16="http://schemas.microsoft.com/office/drawing/2014/chart" uri="{C3380CC4-5D6E-409C-BE32-E72D297353CC}">
                <c16:uniqueId val="{00000007-43D0-924C-AA39-9B3B18DEAE49}"/>
              </c:ext>
            </c:extLst>
          </c:dPt>
          <c:dPt>
            <c:idx val="4"/>
            <c:invertIfNegative val="0"/>
            <c:bubble3D val="0"/>
            <c:spPr>
              <a:solidFill>
                <a:srgbClr val="768692"/>
              </a:solidFill>
              <a:ln>
                <a:solidFill>
                  <a:schemeClr val="bg1"/>
                </a:solidFill>
              </a:ln>
              <a:effectLst/>
            </c:spPr>
            <c:extLst>
              <c:ext xmlns:c16="http://schemas.microsoft.com/office/drawing/2014/chart" uri="{C3380CC4-5D6E-409C-BE32-E72D297353CC}">
                <c16:uniqueId val="{00000009-43D0-924C-AA39-9B3B18DEAE49}"/>
              </c:ext>
            </c:extLst>
          </c:dPt>
          <c:dPt>
            <c:idx val="5"/>
            <c:invertIfNegative val="0"/>
            <c:bubble3D val="0"/>
            <c:spPr>
              <a:solidFill>
                <a:srgbClr val="768692"/>
              </a:solidFill>
              <a:ln>
                <a:solidFill>
                  <a:schemeClr val="bg1"/>
                </a:solidFill>
              </a:ln>
              <a:effectLst/>
            </c:spPr>
            <c:extLst>
              <c:ext xmlns:c16="http://schemas.microsoft.com/office/drawing/2014/chart" uri="{C3380CC4-5D6E-409C-BE32-E72D297353CC}">
                <c16:uniqueId val="{0000000A-1E88-4ABF-935B-954F61DED405}"/>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3D0-924C-AA39-9B3B18DEAE49}"/>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3D0-924C-AA39-9B3B18DEAE49}"/>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3D0-924C-AA39-9B3B18DEAE49}"/>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3D0-924C-AA39-9B3B18DEAE49}"/>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3D0-924C-AA39-9B3B18DEAE49}"/>
                </c:ext>
              </c:extLst>
            </c:dLbl>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E88-4ABF-935B-954F61DED405}"/>
                </c:ext>
              </c:extLst>
            </c:dLbl>
            <c:numFmt formatCode="0%" sourceLinked="0"/>
            <c:spPr>
              <a:noFill/>
              <a:ln>
                <a:noFill/>
              </a:ln>
              <a:effectLst/>
            </c:spPr>
            <c:txPr>
              <a:bodyPr wrap="square" lIns="38100" tIns="19050" rIns="38100" bIns="19050" anchor="ctr">
                <a:spAutoFit/>
              </a:bodyPr>
              <a:lstStyle/>
              <a:p>
                <a:pPr>
                  <a:defRPr sz="1600" b="1"/>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Sheet1!$A$2:$A$6</c:f>
              <c:strCache>
                <c:ptCount val="5"/>
                <c:pt idx="0">
                  <c:v>Social Security</c:v>
                </c:pt>
                <c:pt idx="1">
                  <c:v>Pensions and Retirement Savings</c:v>
                </c:pt>
                <c:pt idx="2">
                  <c:v>Asset Income</c:v>
                </c:pt>
                <c:pt idx="3">
                  <c:v>Earnings</c:v>
                </c:pt>
                <c:pt idx="4">
                  <c:v>Other Income</c:v>
                </c:pt>
              </c:strCache>
            </c:strRef>
          </c:cat>
          <c:val>
            <c:numRef>
              <c:f>Sheet1!$B$2:$B$6</c:f>
              <c:numCache>
                <c:formatCode>0.00%</c:formatCode>
                <c:ptCount val="5"/>
                <c:pt idx="0">
                  <c:v>0.84</c:v>
                </c:pt>
                <c:pt idx="1">
                  <c:v>0.69</c:v>
                </c:pt>
                <c:pt idx="2">
                  <c:v>0.86</c:v>
                </c:pt>
                <c:pt idx="3">
                  <c:v>0.69</c:v>
                </c:pt>
                <c:pt idx="4">
                  <c:v>0.27</c:v>
                </c:pt>
              </c:numCache>
            </c:numRef>
          </c:val>
          <c:extLst>
            <c:ext xmlns:c16="http://schemas.microsoft.com/office/drawing/2014/chart" uri="{C3380CC4-5D6E-409C-BE32-E72D297353CC}">
              <c16:uniqueId val="{0000000A-43D0-924C-AA39-9B3B18DEAE49}"/>
            </c:ext>
          </c:extLst>
        </c:ser>
        <c:dLbls>
          <c:showLegendKey val="0"/>
          <c:showVal val="0"/>
          <c:showCatName val="0"/>
          <c:showSerName val="0"/>
          <c:showPercent val="0"/>
          <c:showBubbleSize val="0"/>
        </c:dLbls>
        <c:gapWidth val="100"/>
        <c:axId val="656008448"/>
        <c:axId val="656006648"/>
      </c:barChart>
      <c:catAx>
        <c:axId val="656008448"/>
        <c:scaling>
          <c:orientation val="minMax"/>
        </c:scaling>
        <c:delete val="0"/>
        <c:axPos val="b"/>
        <c:numFmt formatCode="General" sourceLinked="1"/>
        <c:majorTickMark val="none"/>
        <c:minorTickMark val="none"/>
        <c:tickLblPos val="nextTo"/>
        <c:txPr>
          <a:bodyPr/>
          <a:lstStyle/>
          <a:p>
            <a:pPr>
              <a:defRPr sz="1400"/>
            </a:pPr>
            <a:endParaRPr lang="en-US"/>
          </a:p>
        </c:txPr>
        <c:crossAx val="656006648"/>
        <c:crosses val="autoZero"/>
        <c:auto val="1"/>
        <c:lblAlgn val="ctr"/>
        <c:lblOffset val="100"/>
        <c:noMultiLvlLbl val="0"/>
      </c:catAx>
      <c:valAx>
        <c:axId val="656006648"/>
        <c:scaling>
          <c:orientation val="minMax"/>
        </c:scaling>
        <c:delete val="1"/>
        <c:axPos val="l"/>
        <c:numFmt formatCode="0.00%" sourceLinked="1"/>
        <c:majorTickMark val="out"/>
        <c:minorTickMark val="none"/>
        <c:tickLblPos val="nextTo"/>
        <c:crossAx val="656008448"/>
        <c:crosses val="autoZero"/>
        <c:crossBetween val="between"/>
      </c:valAx>
      <c:spPr>
        <a:noFill/>
        <a:ln w="25372">
          <a:noFill/>
        </a:ln>
      </c:spPr>
    </c:plotArea>
    <c:plotVisOnly val="1"/>
    <c:dispBlanksAs val="gap"/>
    <c:showDLblsOverMax val="0"/>
  </c:chart>
  <c:spPr>
    <a:effectLst/>
  </c:spPr>
  <c:txPr>
    <a:bodyPr/>
    <a:lstStyle/>
    <a:p>
      <a:pPr>
        <a:defRPr sz="1794"/>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04415718254607"/>
          <c:y val="3.5256410256410201E-2"/>
          <c:w val="0.77757932201450475"/>
          <c:h val="0.81089743589743601"/>
        </c:manualLayout>
      </c:layout>
      <c:barChart>
        <c:barDir val="bar"/>
        <c:grouping val="clustered"/>
        <c:varyColors val="0"/>
        <c:ser>
          <c:idx val="0"/>
          <c:order val="0"/>
          <c:tx>
            <c:strRef>
              <c:f>Sheet1!$A$2</c:f>
              <c:strCache>
                <c:ptCount val="1"/>
                <c:pt idx="0">
                  <c:v>25%</c:v>
                </c:pt>
              </c:strCache>
            </c:strRef>
          </c:tx>
          <c:spPr>
            <a:solidFill>
              <a:srgbClr val="327B23"/>
            </a:solidFill>
            <a:ln w="30448">
              <a:noFill/>
            </a:ln>
          </c:spPr>
          <c:invertIfNegative val="0"/>
          <c:cat>
            <c:strRef>
              <c:f>Sheet1!$B$1:$D$1</c:f>
              <c:strCache>
                <c:ptCount val="3"/>
                <c:pt idx="0">
                  <c:v>Both</c:v>
                </c:pt>
                <c:pt idx="1">
                  <c:v>Female age 65</c:v>
                </c:pt>
                <c:pt idx="2">
                  <c:v>Male age 65</c:v>
                </c:pt>
              </c:strCache>
            </c:strRef>
          </c:cat>
          <c:val>
            <c:numRef>
              <c:f>Sheet1!$B$2:$D$2</c:f>
              <c:numCache>
                <c:formatCode>General</c:formatCode>
                <c:ptCount val="3"/>
                <c:pt idx="0">
                  <c:v>96</c:v>
                </c:pt>
                <c:pt idx="1">
                  <c:v>94</c:v>
                </c:pt>
                <c:pt idx="2">
                  <c:v>91</c:v>
                </c:pt>
              </c:numCache>
            </c:numRef>
          </c:val>
          <c:extLst>
            <c:ext xmlns:c16="http://schemas.microsoft.com/office/drawing/2014/chart" uri="{C3380CC4-5D6E-409C-BE32-E72D297353CC}">
              <c16:uniqueId val="{00000000-32A4-2D42-BEED-4CC6CF80C4B8}"/>
            </c:ext>
          </c:extLst>
        </c:ser>
        <c:ser>
          <c:idx val="1"/>
          <c:order val="1"/>
          <c:tx>
            <c:strRef>
              <c:f>Sheet1!$A$3</c:f>
              <c:strCache>
                <c:ptCount val="1"/>
                <c:pt idx="0">
                  <c:v>50%</c:v>
                </c:pt>
              </c:strCache>
            </c:strRef>
          </c:tx>
          <c:spPr>
            <a:solidFill>
              <a:srgbClr val="004F6B"/>
            </a:solidFill>
            <a:ln w="30448">
              <a:noFill/>
            </a:ln>
          </c:spPr>
          <c:invertIfNegative val="0"/>
          <c:dPt>
            <c:idx val="0"/>
            <c:invertIfNegative val="0"/>
            <c:bubble3D val="0"/>
            <c:extLst>
              <c:ext xmlns:c16="http://schemas.microsoft.com/office/drawing/2014/chart" uri="{C3380CC4-5D6E-409C-BE32-E72D297353CC}">
                <c16:uniqueId val="{00000001-32A4-2D42-BEED-4CC6CF80C4B8}"/>
              </c:ext>
            </c:extLst>
          </c:dPt>
          <c:dPt>
            <c:idx val="1"/>
            <c:invertIfNegative val="0"/>
            <c:bubble3D val="0"/>
            <c:extLst>
              <c:ext xmlns:c16="http://schemas.microsoft.com/office/drawing/2014/chart" uri="{C3380CC4-5D6E-409C-BE32-E72D297353CC}">
                <c16:uniqueId val="{00000002-32A4-2D42-BEED-4CC6CF80C4B8}"/>
              </c:ext>
            </c:extLst>
          </c:dPt>
          <c:dPt>
            <c:idx val="2"/>
            <c:invertIfNegative val="0"/>
            <c:bubble3D val="0"/>
            <c:extLst>
              <c:ext xmlns:c16="http://schemas.microsoft.com/office/drawing/2014/chart" uri="{C3380CC4-5D6E-409C-BE32-E72D297353CC}">
                <c16:uniqueId val="{00000003-32A4-2D42-BEED-4CC6CF80C4B8}"/>
              </c:ext>
            </c:extLst>
          </c:dPt>
          <c:cat>
            <c:strRef>
              <c:f>Sheet1!$B$1:$D$1</c:f>
              <c:strCache>
                <c:ptCount val="3"/>
                <c:pt idx="0">
                  <c:v>Both</c:v>
                </c:pt>
                <c:pt idx="1">
                  <c:v>Female age 65</c:v>
                </c:pt>
                <c:pt idx="2">
                  <c:v>Male age 65</c:v>
                </c:pt>
              </c:strCache>
            </c:strRef>
          </c:cat>
          <c:val>
            <c:numRef>
              <c:f>Sheet1!$B$3:$D$3</c:f>
              <c:numCache>
                <c:formatCode>General</c:formatCode>
                <c:ptCount val="3"/>
                <c:pt idx="0">
                  <c:v>92</c:v>
                </c:pt>
                <c:pt idx="1">
                  <c:v>88</c:v>
                </c:pt>
                <c:pt idx="2">
                  <c:v>86</c:v>
                </c:pt>
              </c:numCache>
            </c:numRef>
          </c:val>
          <c:extLst>
            <c:ext xmlns:c16="http://schemas.microsoft.com/office/drawing/2014/chart" uri="{C3380CC4-5D6E-409C-BE32-E72D297353CC}">
              <c16:uniqueId val="{00000004-32A4-2D42-BEED-4CC6CF80C4B8}"/>
            </c:ext>
          </c:extLst>
        </c:ser>
        <c:dLbls>
          <c:showLegendKey val="0"/>
          <c:showVal val="0"/>
          <c:showCatName val="0"/>
          <c:showSerName val="0"/>
          <c:showPercent val="0"/>
          <c:showBubbleSize val="0"/>
        </c:dLbls>
        <c:gapWidth val="152"/>
        <c:overlap val="-15"/>
        <c:axId val="196374528"/>
        <c:axId val="196377216"/>
      </c:barChart>
      <c:catAx>
        <c:axId val="196374528"/>
        <c:scaling>
          <c:orientation val="minMax"/>
        </c:scaling>
        <c:delete val="1"/>
        <c:axPos val="l"/>
        <c:numFmt formatCode="General" sourceLinked="0"/>
        <c:majorTickMark val="out"/>
        <c:minorTickMark val="none"/>
        <c:tickLblPos val="nextTo"/>
        <c:crossAx val="196377216"/>
        <c:crosses val="autoZero"/>
        <c:auto val="1"/>
        <c:lblAlgn val="ctr"/>
        <c:lblOffset val="100"/>
        <c:noMultiLvlLbl val="0"/>
      </c:catAx>
      <c:valAx>
        <c:axId val="196377216"/>
        <c:scaling>
          <c:orientation val="minMax"/>
          <c:max val="100"/>
          <c:min val="65"/>
        </c:scaling>
        <c:delete val="0"/>
        <c:axPos val="b"/>
        <c:numFmt formatCode="General" sourceLinked="1"/>
        <c:majorTickMark val="in"/>
        <c:minorTickMark val="none"/>
        <c:tickLblPos val="nextTo"/>
        <c:spPr>
          <a:ln w="12700">
            <a:solidFill>
              <a:srgbClr val="999999"/>
            </a:solidFill>
            <a:prstDash val="solid"/>
          </a:ln>
        </c:spPr>
        <c:txPr>
          <a:bodyPr rot="0" vert="horz"/>
          <a:lstStyle/>
          <a:p>
            <a:pPr>
              <a:defRPr sz="1050" b="0" i="0" u="none" strike="noStrike" baseline="0">
                <a:solidFill>
                  <a:schemeClr val="tx1"/>
                </a:solidFill>
                <a:latin typeface="Arial"/>
                <a:ea typeface="Arial"/>
                <a:cs typeface="Arial"/>
              </a:defRPr>
            </a:pPr>
            <a:endParaRPr lang="en-US"/>
          </a:p>
        </c:txPr>
        <c:crossAx val="196374528"/>
        <c:crosses val="autoZero"/>
        <c:crossBetween val="between"/>
      </c:valAx>
      <c:spPr>
        <a:noFill/>
        <a:ln w="30448">
          <a:noFill/>
        </a:ln>
      </c:spPr>
    </c:plotArea>
    <c:plotVisOnly val="1"/>
    <c:dispBlanksAs val="gap"/>
    <c:showDLblsOverMax val="0"/>
  </c:chart>
  <c:spPr>
    <a:noFill/>
    <a:ln>
      <a:noFill/>
    </a:ln>
  </c:spPr>
  <c:txPr>
    <a:bodyPr/>
    <a:lstStyle/>
    <a:p>
      <a:pPr>
        <a:defRPr sz="1618" b="1" i="0" u="none" strike="noStrike" baseline="0">
          <a:solidFill>
            <a:schemeClr val="tx1"/>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712654220655101E-2"/>
          <c:y val="1.6824633031982113E-3"/>
          <c:w val="0.80661554309708294"/>
          <c:h val="0.99831753669680179"/>
        </c:manualLayout>
      </c:layout>
      <c:doughnutChart>
        <c:varyColors val="1"/>
        <c:ser>
          <c:idx val="0"/>
          <c:order val="0"/>
          <c:tx>
            <c:strRef>
              <c:f>Sheet1!$B$1</c:f>
              <c:strCache>
                <c:ptCount val="1"/>
                <c:pt idx="0">
                  <c:v>Sales</c:v>
                </c:pt>
              </c:strCache>
            </c:strRef>
          </c:tx>
          <c:spPr>
            <a:ln>
              <a:solidFill>
                <a:schemeClr val="bg1"/>
              </a:solidFill>
            </a:ln>
          </c:spPr>
          <c:dPt>
            <c:idx val="0"/>
            <c:bubble3D val="0"/>
            <c:spPr>
              <a:solidFill>
                <a:srgbClr val="368727"/>
              </a:solidFill>
              <a:ln w="19050">
                <a:solidFill>
                  <a:schemeClr val="bg1"/>
                </a:solidFill>
              </a:ln>
              <a:effectLst/>
            </c:spPr>
            <c:extLst>
              <c:ext xmlns:c16="http://schemas.microsoft.com/office/drawing/2014/chart" uri="{C3380CC4-5D6E-409C-BE32-E72D297353CC}">
                <c16:uniqueId val="{00000001-7A1F-4746-91E3-FEB0E8F39AEF}"/>
              </c:ext>
            </c:extLst>
          </c:dPt>
          <c:dPt>
            <c:idx val="1"/>
            <c:bubble3D val="0"/>
            <c:spPr>
              <a:solidFill>
                <a:srgbClr val="298FC2"/>
              </a:solidFill>
              <a:ln w="19050">
                <a:solidFill>
                  <a:schemeClr val="bg1"/>
                </a:solidFill>
              </a:ln>
              <a:effectLst/>
            </c:spPr>
            <c:extLst>
              <c:ext xmlns:c16="http://schemas.microsoft.com/office/drawing/2014/chart" uri="{C3380CC4-5D6E-409C-BE32-E72D297353CC}">
                <c16:uniqueId val="{00000003-7A1F-4746-91E3-FEB0E8F39AEF}"/>
              </c:ext>
            </c:extLst>
          </c:dPt>
          <c:dPt>
            <c:idx val="2"/>
            <c:bubble3D val="0"/>
            <c:spPr>
              <a:solidFill>
                <a:srgbClr val="004F6B"/>
              </a:solidFill>
              <a:ln w="19050">
                <a:solidFill>
                  <a:schemeClr val="bg1"/>
                </a:solidFill>
              </a:ln>
              <a:effectLst/>
            </c:spPr>
            <c:extLst>
              <c:ext xmlns:c16="http://schemas.microsoft.com/office/drawing/2014/chart" uri="{C3380CC4-5D6E-409C-BE32-E72D297353CC}">
                <c16:uniqueId val="{00000005-7A1F-4746-91E3-FEB0E8F39AEF}"/>
              </c:ext>
            </c:extLst>
          </c:dPt>
          <c:dLbls>
            <c:delete val="1"/>
          </c:dLbls>
          <c:cat>
            <c:strRef>
              <c:f>Sheet1!$A$2:$A$4</c:f>
              <c:strCache>
                <c:ptCount val="2"/>
                <c:pt idx="0">
                  <c:v>1st Qtr</c:v>
                </c:pt>
                <c:pt idx="1">
                  <c:v>3rd Qtr</c:v>
                </c:pt>
              </c:strCache>
            </c:strRef>
          </c:cat>
          <c:val>
            <c:numRef>
              <c:f>Sheet1!$B$2:$B$4</c:f>
              <c:numCache>
                <c:formatCode>0%</c:formatCode>
                <c:ptCount val="3"/>
                <c:pt idx="0">
                  <c:v>0.44</c:v>
                </c:pt>
                <c:pt idx="1">
                  <c:v>0.09</c:v>
                </c:pt>
                <c:pt idx="2">
                  <c:v>0.47</c:v>
                </c:pt>
              </c:numCache>
            </c:numRef>
          </c:val>
          <c:extLst>
            <c:ext xmlns:c16="http://schemas.microsoft.com/office/drawing/2014/chart" uri="{C3380CC4-5D6E-409C-BE32-E72D297353CC}">
              <c16:uniqueId val="{00000006-7A1F-4746-91E3-FEB0E8F39AEF}"/>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7741935483871E-2"/>
          <c:y val="6.0606060606060601E-2"/>
          <c:w val="0.93161290322580703"/>
          <c:h val="0.80716253443526198"/>
        </c:manualLayout>
      </c:layout>
      <c:barChart>
        <c:barDir val="col"/>
        <c:grouping val="stacked"/>
        <c:varyColors val="0"/>
        <c:ser>
          <c:idx val="0"/>
          <c:order val="0"/>
          <c:tx>
            <c:strRef>
              <c:f>Sheet1!$A$2</c:f>
              <c:strCache>
                <c:ptCount val="1"/>
              </c:strCache>
            </c:strRef>
          </c:tx>
          <c:spPr>
            <a:solidFill>
              <a:srgbClr val="7A9B3D"/>
            </a:solidFill>
            <a:ln w="16818">
              <a:noFill/>
            </a:ln>
            <a:effectLst/>
          </c:spPr>
          <c:invertIfNegative val="0"/>
          <c:dPt>
            <c:idx val="0"/>
            <c:invertIfNegative val="0"/>
            <c:bubble3D val="0"/>
            <c:spPr>
              <a:solidFill>
                <a:srgbClr val="004F6B"/>
              </a:solidFill>
              <a:ln w="16818">
                <a:noFill/>
              </a:ln>
              <a:effectLst/>
            </c:spPr>
            <c:extLst>
              <c:ext xmlns:c16="http://schemas.microsoft.com/office/drawing/2014/chart" uri="{C3380CC4-5D6E-409C-BE32-E72D297353CC}">
                <c16:uniqueId val="{00000001-CA1F-4F41-9877-988B7001F3D7}"/>
              </c:ext>
            </c:extLst>
          </c:dPt>
          <c:dPt>
            <c:idx val="1"/>
            <c:invertIfNegative val="0"/>
            <c:bubble3D val="0"/>
            <c:spPr>
              <a:solidFill>
                <a:srgbClr val="004F6B"/>
              </a:solidFill>
              <a:ln w="16818">
                <a:noFill/>
              </a:ln>
              <a:effectLst/>
            </c:spPr>
            <c:extLst>
              <c:ext xmlns:c16="http://schemas.microsoft.com/office/drawing/2014/chart" uri="{C3380CC4-5D6E-409C-BE32-E72D297353CC}">
                <c16:uniqueId val="{00000003-CA1F-4F41-9877-988B7001F3D7}"/>
              </c:ext>
            </c:extLst>
          </c:dPt>
          <c:dPt>
            <c:idx val="2"/>
            <c:invertIfNegative val="0"/>
            <c:bubble3D val="0"/>
            <c:spPr>
              <a:solidFill>
                <a:srgbClr val="368727"/>
              </a:solidFill>
              <a:ln w="16818">
                <a:noFill/>
              </a:ln>
              <a:effectLst/>
            </c:spPr>
            <c:extLst>
              <c:ext xmlns:c16="http://schemas.microsoft.com/office/drawing/2014/chart" uri="{C3380CC4-5D6E-409C-BE32-E72D297353CC}">
                <c16:uniqueId val="{00000007-94A9-49BF-83EB-30E5296D9FD9}"/>
              </c:ext>
            </c:extLst>
          </c:dPt>
          <c:dPt>
            <c:idx val="3"/>
            <c:invertIfNegative val="0"/>
            <c:bubble3D val="0"/>
            <c:spPr>
              <a:solidFill>
                <a:srgbClr val="368727"/>
              </a:solidFill>
              <a:ln w="16818">
                <a:noFill/>
              </a:ln>
              <a:effectLst/>
            </c:spPr>
            <c:extLst>
              <c:ext xmlns:c16="http://schemas.microsoft.com/office/drawing/2014/chart" uri="{C3380CC4-5D6E-409C-BE32-E72D297353CC}">
                <c16:uniqueId val="{00000004-94A9-49BF-83EB-30E5296D9FD9}"/>
              </c:ext>
            </c:extLst>
          </c:dPt>
          <c:dPt>
            <c:idx val="4"/>
            <c:invertIfNegative val="0"/>
            <c:bubble3D val="0"/>
            <c:spPr>
              <a:solidFill>
                <a:srgbClr val="368727"/>
              </a:solidFill>
              <a:ln w="16818">
                <a:noFill/>
              </a:ln>
              <a:effectLst/>
            </c:spPr>
            <c:extLst>
              <c:ext xmlns:c16="http://schemas.microsoft.com/office/drawing/2014/chart" uri="{C3380CC4-5D6E-409C-BE32-E72D297353CC}">
                <c16:uniqueId val="{00000005-94A9-49BF-83EB-30E5296D9FD9}"/>
              </c:ext>
            </c:extLst>
          </c:dPt>
          <c:dPt>
            <c:idx val="5"/>
            <c:invertIfNegative val="0"/>
            <c:bubble3D val="0"/>
            <c:spPr>
              <a:solidFill>
                <a:srgbClr val="368727"/>
              </a:solidFill>
              <a:ln w="16818">
                <a:noFill/>
              </a:ln>
              <a:effectLst/>
            </c:spPr>
            <c:extLst>
              <c:ext xmlns:c16="http://schemas.microsoft.com/office/drawing/2014/chart" uri="{C3380CC4-5D6E-409C-BE32-E72D297353CC}">
                <c16:uniqueId val="{00000006-94A9-49BF-83EB-30E5296D9FD9}"/>
              </c:ext>
            </c:extLst>
          </c:dPt>
          <c:cat>
            <c:numRef>
              <c:f>Sheet1!$B$1:$G$1</c:f>
              <c:numCache>
                <c:formatCode>General</c:formatCode>
                <c:ptCount val="6"/>
                <c:pt idx="0">
                  <c:v>2009</c:v>
                </c:pt>
                <c:pt idx="1">
                  <c:v>2010</c:v>
                </c:pt>
                <c:pt idx="2">
                  <c:v>2011</c:v>
                </c:pt>
                <c:pt idx="3">
                  <c:v>2012</c:v>
                </c:pt>
                <c:pt idx="4">
                  <c:v>2013</c:v>
                </c:pt>
                <c:pt idx="5">
                  <c:v>2014</c:v>
                </c:pt>
              </c:numCache>
            </c:numRef>
          </c:cat>
          <c:val>
            <c:numRef>
              <c:f>Sheet1!$B$2:$G$2</c:f>
              <c:numCache>
                <c:formatCode>General</c:formatCode>
                <c:ptCount val="6"/>
                <c:pt idx="0">
                  <c:v>2.9</c:v>
                </c:pt>
                <c:pt idx="1">
                  <c:v>5.01</c:v>
                </c:pt>
                <c:pt idx="2">
                  <c:v>5.78</c:v>
                </c:pt>
                <c:pt idx="3">
                  <c:v>7.83</c:v>
                </c:pt>
                <c:pt idx="4">
                  <c:v>8.89</c:v>
                </c:pt>
                <c:pt idx="5">
                  <c:v>9.6199999999999992</c:v>
                </c:pt>
              </c:numCache>
            </c:numRef>
          </c:val>
          <c:extLst>
            <c:ext xmlns:c16="http://schemas.microsoft.com/office/drawing/2014/chart" uri="{C3380CC4-5D6E-409C-BE32-E72D297353CC}">
              <c16:uniqueId val="{00000004-CA1F-4F41-9877-988B7001F3D7}"/>
            </c:ext>
          </c:extLst>
        </c:ser>
        <c:ser>
          <c:idx val="4"/>
          <c:order val="1"/>
          <c:tx>
            <c:strRef>
              <c:f>Sheet1!$A$4</c:f>
              <c:strCache>
                <c:ptCount val="1"/>
              </c:strCache>
            </c:strRef>
          </c:tx>
          <c:spPr>
            <a:solidFill>
              <a:schemeClr val="bg2"/>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Sheet1!$B$4:$G$4</c:f>
              <c:numCache>
                <c:formatCode>General</c:formatCode>
                <c:ptCount val="6"/>
              </c:numCache>
            </c:numRef>
          </c:val>
          <c:extLst>
            <c:ext xmlns:c16="http://schemas.microsoft.com/office/drawing/2014/chart" uri="{C3380CC4-5D6E-409C-BE32-E72D297353CC}">
              <c16:uniqueId val="{00000005-CA1F-4F41-9877-988B7001F3D7}"/>
            </c:ext>
          </c:extLst>
        </c:ser>
        <c:ser>
          <c:idx val="5"/>
          <c:order val="2"/>
          <c:tx>
            <c:strRef>
              <c:f>Sheet1!$A$5</c:f>
              <c:strCache>
                <c:ptCount val="1"/>
              </c:strCache>
            </c:strRef>
          </c:tx>
          <c:spPr>
            <a:solidFill>
              <a:schemeClr val="tx2"/>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Sheet1!$B$5:$G$5</c:f>
              <c:numCache>
                <c:formatCode>General</c:formatCode>
                <c:ptCount val="6"/>
              </c:numCache>
            </c:numRef>
          </c:val>
          <c:extLst>
            <c:ext xmlns:c16="http://schemas.microsoft.com/office/drawing/2014/chart" uri="{C3380CC4-5D6E-409C-BE32-E72D297353CC}">
              <c16:uniqueId val="{00000006-CA1F-4F41-9877-988B7001F3D7}"/>
            </c:ext>
          </c:extLst>
        </c:ser>
        <c:ser>
          <c:idx val="6"/>
          <c:order val="3"/>
          <c:tx>
            <c:strRef>
              <c:f>Sheet1!$A$6</c:f>
              <c:strCache>
                <c:ptCount val="1"/>
              </c:strCache>
            </c:strRef>
          </c:tx>
          <c:spPr>
            <a:solidFill>
              <a:srgbClr val="0066CC"/>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Sheet1!$B$6:$G$6</c:f>
              <c:numCache>
                <c:formatCode>General</c:formatCode>
                <c:ptCount val="6"/>
              </c:numCache>
            </c:numRef>
          </c:val>
          <c:extLst>
            <c:ext xmlns:c16="http://schemas.microsoft.com/office/drawing/2014/chart" uri="{C3380CC4-5D6E-409C-BE32-E72D297353CC}">
              <c16:uniqueId val="{00000007-CA1F-4F41-9877-988B7001F3D7}"/>
            </c:ext>
          </c:extLst>
        </c:ser>
        <c:ser>
          <c:idx val="7"/>
          <c:order val="4"/>
          <c:tx>
            <c:strRef>
              <c:f>Sheet1!$A$7</c:f>
              <c:strCache>
                <c:ptCount val="1"/>
              </c:strCache>
            </c:strRef>
          </c:tx>
          <c:spPr>
            <a:solidFill>
              <a:srgbClr val="CCCCFF"/>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Sheet1!$B$7:$G$7</c:f>
              <c:numCache>
                <c:formatCode>General</c:formatCode>
                <c:ptCount val="6"/>
              </c:numCache>
            </c:numRef>
          </c:val>
          <c:extLst>
            <c:ext xmlns:c16="http://schemas.microsoft.com/office/drawing/2014/chart" uri="{C3380CC4-5D6E-409C-BE32-E72D297353CC}">
              <c16:uniqueId val="{00000008-CA1F-4F41-9877-988B7001F3D7}"/>
            </c:ext>
          </c:extLst>
        </c:ser>
        <c:dLbls>
          <c:showLegendKey val="0"/>
          <c:showVal val="0"/>
          <c:showCatName val="0"/>
          <c:showSerName val="0"/>
          <c:showPercent val="0"/>
          <c:showBubbleSize val="0"/>
        </c:dLbls>
        <c:gapWidth val="100"/>
        <c:overlap val="100"/>
        <c:axId val="93478912"/>
        <c:axId val="93480448"/>
      </c:barChart>
      <c:catAx>
        <c:axId val="93478912"/>
        <c:scaling>
          <c:orientation val="minMax"/>
        </c:scaling>
        <c:delete val="0"/>
        <c:axPos val="b"/>
        <c:numFmt formatCode="General" sourceLinked="1"/>
        <c:majorTickMark val="none"/>
        <c:minorTickMark val="none"/>
        <c:tickLblPos val="none"/>
        <c:spPr>
          <a:ln w="9525">
            <a:solidFill>
              <a:schemeClr val="bg1">
                <a:lumMod val="50000"/>
              </a:schemeClr>
            </a:solidFill>
            <a:prstDash val="solid"/>
          </a:ln>
          <a:effectLst/>
        </c:spPr>
        <c:txPr>
          <a:bodyPr rot="0" vert="horz"/>
          <a:lstStyle/>
          <a:p>
            <a:pPr>
              <a:defRPr sz="811" b="1" i="0" u="none" strike="noStrike" baseline="0">
                <a:solidFill>
                  <a:schemeClr val="tx1"/>
                </a:solidFill>
                <a:latin typeface="Arial"/>
                <a:ea typeface="Arial"/>
                <a:cs typeface="Arial"/>
              </a:defRPr>
            </a:pPr>
            <a:endParaRPr lang="en-US"/>
          </a:p>
        </c:txPr>
        <c:crossAx val="93480448"/>
        <c:crosses val="autoZero"/>
        <c:auto val="1"/>
        <c:lblAlgn val="ctr"/>
        <c:lblOffset val="100"/>
        <c:tickLblSkip val="1"/>
        <c:tickMarkSkip val="1"/>
        <c:noMultiLvlLbl val="0"/>
      </c:catAx>
      <c:valAx>
        <c:axId val="93480448"/>
        <c:scaling>
          <c:orientation val="minMax"/>
        </c:scaling>
        <c:delete val="1"/>
        <c:axPos val="l"/>
        <c:numFmt formatCode="General" sourceLinked="1"/>
        <c:majorTickMark val="out"/>
        <c:minorTickMark val="none"/>
        <c:tickLblPos val="nextTo"/>
        <c:crossAx val="93478912"/>
        <c:crosses val="autoZero"/>
        <c:crossBetween val="between"/>
      </c:valAx>
      <c:spPr>
        <a:noFill/>
        <a:ln w="25397">
          <a:noFill/>
        </a:ln>
      </c:spPr>
    </c:plotArea>
    <c:plotVisOnly val="1"/>
    <c:dispBlanksAs val="gap"/>
    <c:showDLblsOverMax val="0"/>
  </c:chart>
  <c:spPr>
    <a:noFill/>
    <a:ln>
      <a:noFill/>
    </a:ln>
  </c:spPr>
  <c:txPr>
    <a:bodyPr/>
    <a:lstStyle/>
    <a:p>
      <a:pPr>
        <a:defRPr sz="944" b="1" i="0" u="none" strike="noStrike" baseline="0">
          <a:solidFill>
            <a:schemeClr val="tx1"/>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4918566775201"/>
          <c:y val="0.21165644171779099"/>
          <c:w val="0.84120521172638396"/>
          <c:h val="0.53220858895705503"/>
        </c:manualLayout>
      </c:layout>
      <c:lineChart>
        <c:grouping val="standard"/>
        <c:varyColors val="0"/>
        <c:ser>
          <c:idx val="2"/>
          <c:order val="0"/>
          <c:tx>
            <c:strRef>
              <c:f>data!$V$10</c:f>
              <c:strCache>
                <c:ptCount val="1"/>
                <c:pt idx="0">
                  <c:v>4%</c:v>
                </c:pt>
              </c:strCache>
            </c:strRef>
          </c:tx>
          <c:spPr>
            <a:ln w="27520">
              <a:solidFill>
                <a:srgbClr val="87B77D"/>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data!$N$11:$N$491</c:f>
              <c:numCache>
                <c:formatCode>_("$"* #,##0.00_);_("$"* \(#,##0.00\);_("$"* "-"??_);_(@_)</c:formatCode>
                <c:ptCount val="481"/>
                <c:pt idx="0">
                  <c:v>500000</c:v>
                </c:pt>
                <c:pt idx="1">
                  <c:v>505436.28333333338</c:v>
                </c:pt>
                <c:pt idx="2">
                  <c:v>511741.26798477507</c:v>
                </c:pt>
                <c:pt idx="3">
                  <c:v>512352.60819526698</c:v>
                </c:pt>
                <c:pt idx="4">
                  <c:v>512568.07758864341</c:v>
                </c:pt>
                <c:pt idx="5">
                  <c:v>516988.87646571483</c:v>
                </c:pt>
                <c:pt idx="6">
                  <c:v>511063.15187568957</c:v>
                </c:pt>
                <c:pt idx="7">
                  <c:v>510769.18319755734</c:v>
                </c:pt>
                <c:pt idx="8">
                  <c:v>519512.23911203432</c:v>
                </c:pt>
                <c:pt idx="9">
                  <c:v>517345.09514536551</c:v>
                </c:pt>
                <c:pt idx="10">
                  <c:v>518926.04682792921</c:v>
                </c:pt>
                <c:pt idx="11">
                  <c:v>531420.91326199484</c:v>
                </c:pt>
                <c:pt idx="12">
                  <c:v>537472.59461518505</c:v>
                </c:pt>
                <c:pt idx="13">
                  <c:v>531568.86846866296</c:v>
                </c:pt>
                <c:pt idx="14">
                  <c:v>519615.45868538233</c:v>
                </c:pt>
                <c:pt idx="15">
                  <c:v>519027.81903119653</c:v>
                </c:pt>
                <c:pt idx="16">
                  <c:v>508624.26547826978</c:v>
                </c:pt>
                <c:pt idx="17">
                  <c:v>504730.48088693741</c:v>
                </c:pt>
                <c:pt idx="18">
                  <c:v>501788.14312313346</c:v>
                </c:pt>
                <c:pt idx="19">
                  <c:v>504661.08615448815</c:v>
                </c:pt>
                <c:pt idx="20">
                  <c:v>500327.1063871978</c:v>
                </c:pt>
                <c:pt idx="21">
                  <c:v>514236.25697029161</c:v>
                </c:pt>
                <c:pt idx="22">
                  <c:v>513844.18613908702</c:v>
                </c:pt>
                <c:pt idx="23">
                  <c:v>485787.5029316037</c:v>
                </c:pt>
                <c:pt idx="24">
                  <c:v>489469.53670317825</c:v>
                </c:pt>
                <c:pt idx="25">
                  <c:v>485993.01468384283</c:v>
                </c:pt>
                <c:pt idx="26">
                  <c:v>485525.16543634032</c:v>
                </c:pt>
                <c:pt idx="27">
                  <c:v>474491.69742197567</c:v>
                </c:pt>
                <c:pt idx="28">
                  <c:v>461166.58625064662</c:v>
                </c:pt>
                <c:pt idx="29">
                  <c:v>455690.19231998682</c:v>
                </c:pt>
                <c:pt idx="30">
                  <c:v>449477.49515436881</c:v>
                </c:pt>
                <c:pt idx="31">
                  <c:v>430878.01657644397</c:v>
                </c:pt>
                <c:pt idx="32">
                  <c:v>411080.59602212877</c:v>
                </c:pt>
                <c:pt idx="33">
                  <c:v>390581.47095448145</c:v>
                </c:pt>
                <c:pt idx="34">
                  <c:v>422796.69044077967</c:v>
                </c:pt>
                <c:pt idx="35">
                  <c:v>415479.47447777138</c:v>
                </c:pt>
                <c:pt idx="36">
                  <c:v>413065.89066795568</c:v>
                </c:pt>
                <c:pt idx="37">
                  <c:v>437926.92713013774</c:v>
                </c:pt>
                <c:pt idx="38">
                  <c:v>453350.86017128982</c:v>
                </c:pt>
                <c:pt idx="39">
                  <c:v>455698.43578051333</c:v>
                </c:pt>
                <c:pt idx="40">
                  <c:v>461606.71788268146</c:v>
                </c:pt>
                <c:pt idx="41">
                  <c:v>476202.94190160313</c:v>
                </c:pt>
                <c:pt idx="42">
                  <c:v>485758.12358101091</c:v>
                </c:pt>
                <c:pt idx="43">
                  <c:v>467236.31799365341</c:v>
                </c:pt>
                <c:pt idx="44">
                  <c:v>461735.08088637807</c:v>
                </c:pt>
                <c:pt idx="45">
                  <c:v>452385.78205701406</c:v>
                </c:pt>
                <c:pt idx="46">
                  <c:v>471452.67241500237</c:v>
                </c:pt>
                <c:pt idx="47">
                  <c:v>476618.76448879222</c:v>
                </c:pt>
                <c:pt idx="48">
                  <c:v>476084.87890423986</c:v>
                </c:pt>
                <c:pt idx="49">
                  <c:v>503681.45584791235</c:v>
                </c:pt>
                <c:pt idx="50">
                  <c:v>501818.2040900031</c:v>
                </c:pt>
                <c:pt idx="51">
                  <c:v>509445.69113515894</c:v>
                </c:pt>
                <c:pt idx="52">
                  <c:v>507236.87246657303</c:v>
                </c:pt>
                <c:pt idx="53">
                  <c:v>500349.50975950161</c:v>
                </c:pt>
                <c:pt idx="54">
                  <c:v>512137.26593531173</c:v>
                </c:pt>
                <c:pt idx="55">
                  <c:v>510766.08662067656</c:v>
                </c:pt>
                <c:pt idx="56">
                  <c:v>512881.91115991905</c:v>
                </c:pt>
                <c:pt idx="57">
                  <c:v>518650.31615612976</c:v>
                </c:pt>
                <c:pt idx="58">
                  <c:v>514250.4189998678</c:v>
                </c:pt>
                <c:pt idx="59">
                  <c:v>518480.36467795708</c:v>
                </c:pt>
                <c:pt idx="60">
                  <c:v>530870.03715910274</c:v>
                </c:pt>
                <c:pt idx="61">
                  <c:v>511680.46296230942</c:v>
                </c:pt>
                <c:pt idx="62">
                  <c:v>506606.65150033083</c:v>
                </c:pt>
                <c:pt idx="63">
                  <c:v>502510.66727097926</c:v>
                </c:pt>
                <c:pt idx="64">
                  <c:v>501665.3675586863</c:v>
                </c:pt>
                <c:pt idx="65">
                  <c:v>496797.24444709858</c:v>
                </c:pt>
                <c:pt idx="66">
                  <c:v>508380.82965795224</c:v>
                </c:pt>
                <c:pt idx="67">
                  <c:v>502312.90293566155</c:v>
                </c:pt>
                <c:pt idx="68">
                  <c:v>496883.78549589065</c:v>
                </c:pt>
                <c:pt idx="69">
                  <c:v>494913.89433046436</c:v>
                </c:pt>
                <c:pt idx="70">
                  <c:v>481206.0559279992</c:v>
                </c:pt>
                <c:pt idx="71">
                  <c:v>489363.85721118673</c:v>
                </c:pt>
                <c:pt idx="72">
                  <c:v>487809.76474610518</c:v>
                </c:pt>
                <c:pt idx="73">
                  <c:v>471230.27557567001</c:v>
                </c:pt>
                <c:pt idx="74">
                  <c:v>465426.00445658626</c:v>
                </c:pt>
                <c:pt idx="75">
                  <c:v>470233.42385053838</c:v>
                </c:pt>
                <c:pt idx="76">
                  <c:v>488826.72356226138</c:v>
                </c:pt>
                <c:pt idx="77">
                  <c:v>489776.77764294634</c:v>
                </c:pt>
                <c:pt idx="78">
                  <c:v>483282.77801003202</c:v>
                </c:pt>
                <c:pt idx="79">
                  <c:v>496332.60434751998</c:v>
                </c:pt>
                <c:pt idx="80">
                  <c:v>503943.38477917894</c:v>
                </c:pt>
                <c:pt idx="81">
                  <c:v>501519.06456476153</c:v>
                </c:pt>
                <c:pt idx="82">
                  <c:v>474585.80186560453</c:v>
                </c:pt>
                <c:pt idx="83">
                  <c:v>480105.82919749175</c:v>
                </c:pt>
                <c:pt idx="84">
                  <c:v>483092.88533385255</c:v>
                </c:pt>
                <c:pt idx="85">
                  <c:v>491954.50956744712</c:v>
                </c:pt>
                <c:pt idx="86">
                  <c:v>481401.69939314655</c:v>
                </c:pt>
                <c:pt idx="87">
                  <c:v>494997.65109811205</c:v>
                </c:pt>
                <c:pt idx="88">
                  <c:v>494107.9940558513</c:v>
                </c:pt>
                <c:pt idx="89">
                  <c:v>491307.90504020936</c:v>
                </c:pt>
                <c:pt idx="90">
                  <c:v>502902.26304410957</c:v>
                </c:pt>
                <c:pt idx="91">
                  <c:v>502889.66431335325</c:v>
                </c:pt>
                <c:pt idx="92">
                  <c:v>513838.43647282012</c:v>
                </c:pt>
                <c:pt idx="93">
                  <c:v>512035.23712521896</c:v>
                </c:pt>
                <c:pt idx="94">
                  <c:v>483076.77288818243</c:v>
                </c:pt>
                <c:pt idx="95">
                  <c:v>499939.78903631162</c:v>
                </c:pt>
                <c:pt idx="96">
                  <c:v>503877.28371387132</c:v>
                </c:pt>
                <c:pt idx="97">
                  <c:v>513827.04489094106</c:v>
                </c:pt>
                <c:pt idx="98">
                  <c:v>498739.06020215712</c:v>
                </c:pt>
                <c:pt idx="99">
                  <c:v>474391.36863595201</c:v>
                </c:pt>
                <c:pt idx="100">
                  <c:v>504661.47397222591</c:v>
                </c:pt>
                <c:pt idx="101">
                  <c:v>525865.8692227318</c:v>
                </c:pt>
                <c:pt idx="102">
                  <c:v>529031.00812748389</c:v>
                </c:pt>
                <c:pt idx="103">
                  <c:v>541592.02051125781</c:v>
                </c:pt>
                <c:pt idx="104">
                  <c:v>533742.77970990865</c:v>
                </c:pt>
                <c:pt idx="105">
                  <c:v>537451.7634636797</c:v>
                </c:pt>
                <c:pt idx="106">
                  <c:v>536292.38816618221</c:v>
                </c:pt>
                <c:pt idx="107">
                  <c:v>563366.82944419724</c:v>
                </c:pt>
                <c:pt idx="108">
                  <c:v>555622.02901479159</c:v>
                </c:pt>
                <c:pt idx="109">
                  <c:v>541240.76304599107</c:v>
                </c:pt>
                <c:pt idx="110">
                  <c:v>538827.19741609029</c:v>
                </c:pt>
                <c:pt idx="111">
                  <c:v>551828.15260981687</c:v>
                </c:pt>
                <c:pt idx="112">
                  <c:v>538192.11470059375</c:v>
                </c:pt>
                <c:pt idx="113">
                  <c:v>542150.07339786272</c:v>
                </c:pt>
                <c:pt idx="114">
                  <c:v>538361.81730836222</c:v>
                </c:pt>
                <c:pt idx="115">
                  <c:v>529736.67999895569</c:v>
                </c:pt>
                <c:pt idx="116">
                  <c:v>508264.97101089079</c:v>
                </c:pt>
                <c:pt idx="117">
                  <c:v>495737.6072163895</c:v>
                </c:pt>
                <c:pt idx="118">
                  <c:v>517758.16842877585</c:v>
                </c:pt>
                <c:pt idx="119">
                  <c:v>538857.39742607088</c:v>
                </c:pt>
                <c:pt idx="120">
                  <c:v>525335.85822797765</c:v>
                </c:pt>
                <c:pt idx="121">
                  <c:v>518706.57637488906</c:v>
                </c:pt>
                <c:pt idx="122">
                  <c:v>505160.89101763489</c:v>
                </c:pt>
                <c:pt idx="123">
                  <c:v>501157.29020986025</c:v>
                </c:pt>
                <c:pt idx="124">
                  <c:v>514249.43885058252</c:v>
                </c:pt>
                <c:pt idx="125">
                  <c:v>506546.77892824548</c:v>
                </c:pt>
                <c:pt idx="126">
                  <c:v>496002.29279445834</c:v>
                </c:pt>
                <c:pt idx="127">
                  <c:v>496457.18374187517</c:v>
                </c:pt>
                <c:pt idx="128">
                  <c:v>533638.82182418252</c:v>
                </c:pt>
                <c:pt idx="129">
                  <c:v>539819.3494485555</c:v>
                </c:pt>
                <c:pt idx="130">
                  <c:v>578023.58796286141</c:v>
                </c:pt>
                <c:pt idx="131">
                  <c:v>588918.31052679673</c:v>
                </c:pt>
                <c:pt idx="132">
                  <c:v>594787.21431499464</c:v>
                </c:pt>
                <c:pt idx="133">
                  <c:v>601759.132649687</c:v>
                </c:pt>
                <c:pt idx="134">
                  <c:v>612057.19716905511</c:v>
                </c:pt>
                <c:pt idx="135">
                  <c:v>618457.36359480722</c:v>
                </c:pt>
                <c:pt idx="136">
                  <c:v>644771.08691242512</c:v>
                </c:pt>
                <c:pt idx="137">
                  <c:v>636384.99382647627</c:v>
                </c:pt>
                <c:pt idx="138">
                  <c:v>645358.32681414147</c:v>
                </c:pt>
                <c:pt idx="139">
                  <c:v>626581.16544412007</c:v>
                </c:pt>
                <c:pt idx="140">
                  <c:v>630352.89460162295</c:v>
                </c:pt>
                <c:pt idx="141">
                  <c:v>638985.86568482977</c:v>
                </c:pt>
                <c:pt idx="142">
                  <c:v>631580.28616943443</c:v>
                </c:pt>
                <c:pt idx="143">
                  <c:v>637887.93252151937</c:v>
                </c:pt>
                <c:pt idx="144">
                  <c:v>633502.84787854913</c:v>
                </c:pt>
                <c:pt idx="145">
                  <c:v>632310.9359666059</c:v>
                </c:pt>
                <c:pt idx="146">
                  <c:v>616633.86879579211</c:v>
                </c:pt>
                <c:pt idx="147">
                  <c:v>617348.01146553364</c:v>
                </c:pt>
                <c:pt idx="148">
                  <c:v>615740.72559309553</c:v>
                </c:pt>
                <c:pt idx="149">
                  <c:v>589449.63961414329</c:v>
                </c:pt>
                <c:pt idx="150">
                  <c:v>594537.68941281864</c:v>
                </c:pt>
                <c:pt idx="151">
                  <c:v>595902.19484972802</c:v>
                </c:pt>
                <c:pt idx="152">
                  <c:v>628097.50773729139</c:v>
                </c:pt>
                <c:pt idx="153">
                  <c:v>629528.52286453999</c:v>
                </c:pt>
                <c:pt idx="154">
                  <c:v>636367.09856102988</c:v>
                </c:pt>
                <c:pt idx="155">
                  <c:v>634234.99887516175</c:v>
                </c:pt>
                <c:pt idx="156">
                  <c:v>642033.69506934297</c:v>
                </c:pt>
                <c:pt idx="157">
                  <c:v>668124.76774868474</c:v>
                </c:pt>
                <c:pt idx="158">
                  <c:v>664013.47781251988</c:v>
                </c:pt>
                <c:pt idx="159">
                  <c:v>665142.73486288672</c:v>
                </c:pt>
                <c:pt idx="160">
                  <c:v>667259.84621926455</c:v>
                </c:pt>
                <c:pt idx="161">
                  <c:v>696822.09514476708</c:v>
                </c:pt>
                <c:pt idx="162">
                  <c:v>701418.74101945315</c:v>
                </c:pt>
                <c:pt idx="163">
                  <c:v>695313.2205759153</c:v>
                </c:pt>
                <c:pt idx="164">
                  <c:v>693324.83949468669</c:v>
                </c:pt>
                <c:pt idx="165">
                  <c:v>681357.29730615462</c:v>
                </c:pt>
                <c:pt idx="166">
                  <c:v>697049.21762037801</c:v>
                </c:pt>
                <c:pt idx="167">
                  <c:v>723461.46921278327</c:v>
                </c:pt>
                <c:pt idx="168">
                  <c:v>743836.7109805604</c:v>
                </c:pt>
                <c:pt idx="169">
                  <c:v>743905.89186267671</c:v>
                </c:pt>
                <c:pt idx="170">
                  <c:v>776345.51657768164</c:v>
                </c:pt>
                <c:pt idx="171">
                  <c:v>804384.32359685481</c:v>
                </c:pt>
                <c:pt idx="172">
                  <c:v>798023.03809577168</c:v>
                </c:pt>
                <c:pt idx="173">
                  <c:v>809064.85926628974</c:v>
                </c:pt>
                <c:pt idx="174">
                  <c:v>820721.42552104511</c:v>
                </c:pt>
                <c:pt idx="175">
                  <c:v>798516.65664919803</c:v>
                </c:pt>
                <c:pt idx="176">
                  <c:v>832790.85409862804</c:v>
                </c:pt>
                <c:pt idx="177">
                  <c:v>790831.53034692584</c:v>
                </c:pt>
                <c:pt idx="178">
                  <c:v>813835.8051086911</c:v>
                </c:pt>
                <c:pt idx="179">
                  <c:v>823763.79936644435</c:v>
                </c:pt>
                <c:pt idx="180">
                  <c:v>809041.61281326332</c:v>
                </c:pt>
                <c:pt idx="181">
                  <c:v>862673.53507119289</c:v>
                </c:pt>
                <c:pt idx="182">
                  <c:v>878391.85049125156</c:v>
                </c:pt>
                <c:pt idx="183">
                  <c:v>885127.68981684104</c:v>
                </c:pt>
                <c:pt idx="184">
                  <c:v>868439.62887748051</c:v>
                </c:pt>
                <c:pt idx="185">
                  <c:v>867356.90991945262</c:v>
                </c:pt>
                <c:pt idx="186">
                  <c:v>889073.94754569873</c:v>
                </c:pt>
                <c:pt idx="187">
                  <c:v>907911.8271593526</c:v>
                </c:pt>
                <c:pt idx="188">
                  <c:v>919833.63990856067</c:v>
                </c:pt>
                <c:pt idx="189">
                  <c:v>900322.06197731872</c:v>
                </c:pt>
                <c:pt idx="190">
                  <c:v>810090.56479574984</c:v>
                </c:pt>
                <c:pt idx="191">
                  <c:v>775205.98987653782</c:v>
                </c:pt>
                <c:pt idx="192">
                  <c:v>802316.19171195372</c:v>
                </c:pt>
                <c:pt idx="193">
                  <c:v>825129.06359623687</c:v>
                </c:pt>
                <c:pt idx="194">
                  <c:v>844250.36140453059</c:v>
                </c:pt>
                <c:pt idx="195">
                  <c:v>824251.7578839612</c:v>
                </c:pt>
                <c:pt idx="196">
                  <c:v>822910.77345868305</c:v>
                </c:pt>
                <c:pt idx="197">
                  <c:v>820167.08752730885</c:v>
                </c:pt>
                <c:pt idx="198">
                  <c:v>840779.18937127851</c:v>
                </c:pt>
                <c:pt idx="199">
                  <c:v>833164.26777359319</c:v>
                </c:pt>
                <c:pt idx="200">
                  <c:v>814767.3801017385</c:v>
                </c:pt>
                <c:pt idx="201">
                  <c:v>834089.60341940424</c:v>
                </c:pt>
                <c:pt idx="202">
                  <c:v>846073.75433782965</c:v>
                </c:pt>
                <c:pt idx="203">
                  <c:v>831785.41252234601</c:v>
                </c:pt>
                <c:pt idx="204">
                  <c:v>834641.94951929955</c:v>
                </c:pt>
                <c:pt idx="205">
                  <c:v>864441.56975401507</c:v>
                </c:pt>
                <c:pt idx="206">
                  <c:v>847548.03336428339</c:v>
                </c:pt>
                <c:pt idx="207">
                  <c:v>854857.29138552083</c:v>
                </c:pt>
                <c:pt idx="208">
                  <c:v>880057.41140676965</c:v>
                </c:pt>
                <c:pt idx="209">
                  <c:v>900919.46188727906</c:v>
                </c:pt>
                <c:pt idx="210">
                  <c:v>905772.5245168031</c:v>
                </c:pt>
                <c:pt idx="211">
                  <c:v>950535.27565484471</c:v>
                </c:pt>
                <c:pt idx="212">
                  <c:v>946019.47759311902</c:v>
                </c:pt>
                <c:pt idx="213">
                  <c:v>942350.99533134419</c:v>
                </c:pt>
                <c:pt idx="214">
                  <c:v>935878.72307256737</c:v>
                </c:pt>
                <c:pt idx="215">
                  <c:v>944304.13375579636</c:v>
                </c:pt>
                <c:pt idx="216">
                  <c:v>951377.20918755466</c:v>
                </c:pt>
                <c:pt idx="217">
                  <c:v>910906.78809577902</c:v>
                </c:pt>
                <c:pt idx="218">
                  <c:v>912377.90720215219</c:v>
                </c:pt>
                <c:pt idx="219">
                  <c:v>919854.36703535891</c:v>
                </c:pt>
                <c:pt idx="220">
                  <c:v>901069.7073749383</c:v>
                </c:pt>
                <c:pt idx="221">
                  <c:v>949803.84371709335</c:v>
                </c:pt>
                <c:pt idx="222">
                  <c:v>947576.40617542574</c:v>
                </c:pt>
                <c:pt idx="223">
                  <c:v>948032.29867714283</c:v>
                </c:pt>
                <c:pt idx="224">
                  <c:v>897085.51492129103</c:v>
                </c:pt>
                <c:pt idx="225">
                  <c:v>873591.76449799794</c:v>
                </c:pt>
                <c:pt idx="226">
                  <c:v>873149.15397780703</c:v>
                </c:pt>
                <c:pt idx="227">
                  <c:v>903069.84355180396</c:v>
                </c:pt>
                <c:pt idx="228">
                  <c:v>916376.16544188396</c:v>
                </c:pt>
                <c:pt idx="229">
                  <c:v>935581.02728204057</c:v>
                </c:pt>
                <c:pt idx="230">
                  <c:v>965854.63282382768</c:v>
                </c:pt>
                <c:pt idx="231">
                  <c:v>973196.06757231406</c:v>
                </c:pt>
                <c:pt idx="232">
                  <c:v>974142.14732651599</c:v>
                </c:pt>
                <c:pt idx="233">
                  <c:v>992281.33329012885</c:v>
                </c:pt>
                <c:pt idx="234">
                  <c:v>963622.48711728398</c:v>
                </c:pt>
                <c:pt idx="235">
                  <c:v>986114.75778959424</c:v>
                </c:pt>
                <c:pt idx="236">
                  <c:v>1002367.2284723234</c:v>
                </c:pt>
                <c:pt idx="237">
                  <c:v>997712.09557477362</c:v>
                </c:pt>
                <c:pt idx="238">
                  <c:v>1004605.9382726148</c:v>
                </c:pt>
                <c:pt idx="239">
                  <c:v>984288.41616340354</c:v>
                </c:pt>
                <c:pt idx="240">
                  <c:v>1045775.1364030917</c:v>
                </c:pt>
                <c:pt idx="241">
                  <c:v>1022644.5294163451</c:v>
                </c:pt>
                <c:pt idx="242">
                  <c:v>1024773.3227117179</c:v>
                </c:pt>
                <c:pt idx="243">
                  <c:v>1006198.859233793</c:v>
                </c:pt>
                <c:pt idx="244">
                  <c:v>1019450.1016797028</c:v>
                </c:pt>
                <c:pt idx="245">
                  <c:v>1025869.1653749759</c:v>
                </c:pt>
                <c:pt idx="246">
                  <c:v>1020345.7976915189</c:v>
                </c:pt>
                <c:pt idx="247">
                  <c:v>1045424.082734081</c:v>
                </c:pt>
                <c:pt idx="248">
                  <c:v>1035713.408588637</c:v>
                </c:pt>
                <c:pt idx="249">
                  <c:v>1044257.7006912893</c:v>
                </c:pt>
                <c:pt idx="250">
                  <c:v>1033054.0044681168</c:v>
                </c:pt>
                <c:pt idx="251">
                  <c:v>1041473.2909195634</c:v>
                </c:pt>
                <c:pt idx="252">
                  <c:v>1048915.8215917812</c:v>
                </c:pt>
                <c:pt idx="253">
                  <c:v>1058576.7452892794</c:v>
                </c:pt>
                <c:pt idx="254">
                  <c:v>1070449.8208700034</c:v>
                </c:pt>
                <c:pt idx="255">
                  <c:v>1078281.3603099147</c:v>
                </c:pt>
                <c:pt idx="256">
                  <c:v>1063318.7747264619</c:v>
                </c:pt>
                <c:pt idx="257">
                  <c:v>1071662.1264203524</c:v>
                </c:pt>
                <c:pt idx="258">
                  <c:v>1076482.2083202072</c:v>
                </c:pt>
                <c:pt idx="259">
                  <c:v>1068573.4155516943</c:v>
                </c:pt>
                <c:pt idx="260">
                  <c:v>1092858.8800694756</c:v>
                </c:pt>
                <c:pt idx="261">
                  <c:v>1085652.2793701405</c:v>
                </c:pt>
                <c:pt idx="262">
                  <c:v>1091786.8186835432</c:v>
                </c:pt>
                <c:pt idx="263">
                  <c:v>1076965.8186341394</c:v>
                </c:pt>
                <c:pt idx="264">
                  <c:v>1079318.3357568351</c:v>
                </c:pt>
                <c:pt idx="265">
                  <c:v>1097702.1290148902</c:v>
                </c:pt>
                <c:pt idx="266">
                  <c:v>1065850.2884855724</c:v>
                </c:pt>
                <c:pt idx="267">
                  <c:v>1026030.6237073524</c:v>
                </c:pt>
                <c:pt idx="268">
                  <c:v>1022694.988497217</c:v>
                </c:pt>
                <c:pt idx="269">
                  <c:v>1025290.9775626771</c:v>
                </c:pt>
                <c:pt idx="270">
                  <c:v>1005801.6989069693</c:v>
                </c:pt>
                <c:pt idx="271">
                  <c:v>1023527.7108672089</c:v>
                </c:pt>
                <c:pt idx="272">
                  <c:v>1039767.0126216564</c:v>
                </c:pt>
                <c:pt idx="273">
                  <c:v>1014995.3740333975</c:v>
                </c:pt>
                <c:pt idx="274">
                  <c:v>1020000.2032435506</c:v>
                </c:pt>
                <c:pt idx="275">
                  <c:v>992739.11174879572</c:v>
                </c:pt>
                <c:pt idx="276">
                  <c:v>996472.93599248677</c:v>
                </c:pt>
                <c:pt idx="277">
                  <c:v>1011017.9833199135</c:v>
                </c:pt>
                <c:pt idx="278">
                  <c:v>1034411.0676569904</c:v>
                </c:pt>
                <c:pt idx="279">
                  <c:v>1046671.6307555635</c:v>
                </c:pt>
                <c:pt idx="280">
                  <c:v>1062232.5508726004</c:v>
                </c:pt>
                <c:pt idx="281">
                  <c:v>1093281.0374760763</c:v>
                </c:pt>
                <c:pt idx="282">
                  <c:v>1103941.5502889189</c:v>
                </c:pt>
                <c:pt idx="283">
                  <c:v>1115940.7307340126</c:v>
                </c:pt>
                <c:pt idx="284">
                  <c:v>1115619.5320504718</c:v>
                </c:pt>
                <c:pt idx="285">
                  <c:v>1136121.0650037527</c:v>
                </c:pt>
                <c:pt idx="286">
                  <c:v>1133937.726255646</c:v>
                </c:pt>
                <c:pt idx="287">
                  <c:v>1159867.8629503015</c:v>
                </c:pt>
                <c:pt idx="288">
                  <c:v>1169332.9142428357</c:v>
                </c:pt>
                <c:pt idx="289">
                  <c:v>1184006.3474015573</c:v>
                </c:pt>
                <c:pt idx="290">
                  <c:v>1177372.5174903523</c:v>
                </c:pt>
                <c:pt idx="291">
                  <c:v>1171631.6713078641</c:v>
                </c:pt>
                <c:pt idx="292">
                  <c:v>1172124.0374439626</c:v>
                </c:pt>
                <c:pt idx="293">
                  <c:v>1179912.4877430515</c:v>
                </c:pt>
                <c:pt idx="294">
                  <c:v>1181990.207107642</c:v>
                </c:pt>
                <c:pt idx="295">
                  <c:v>1151027.7732210762</c:v>
                </c:pt>
                <c:pt idx="296">
                  <c:v>1157113.2927341482</c:v>
                </c:pt>
                <c:pt idx="297">
                  <c:v>1190949.5424134855</c:v>
                </c:pt>
                <c:pt idx="298">
                  <c:v>1210068.4028277758</c:v>
                </c:pt>
                <c:pt idx="299">
                  <c:v>1257289.8678553537</c:v>
                </c:pt>
                <c:pt idx="300">
                  <c:v>1235178.6104936479</c:v>
                </c:pt>
                <c:pt idx="301">
                  <c:v>1268880.6318830464</c:v>
                </c:pt>
                <c:pt idx="302">
                  <c:v>1268154.8689410298</c:v>
                </c:pt>
                <c:pt idx="303">
                  <c:v>1230067.1784427802</c:v>
                </c:pt>
                <c:pt idx="304">
                  <c:v>1268108.4794217851</c:v>
                </c:pt>
                <c:pt idx="305">
                  <c:v>1305096.3892931754</c:v>
                </c:pt>
                <c:pt idx="306">
                  <c:v>1333580.2878737033</c:v>
                </c:pt>
                <c:pt idx="307">
                  <c:v>1394682.1188855569</c:v>
                </c:pt>
                <c:pt idx="308">
                  <c:v>1344530.600427527</c:v>
                </c:pt>
                <c:pt idx="309">
                  <c:v>1383551.7952387612</c:v>
                </c:pt>
                <c:pt idx="310">
                  <c:v>1362804.7410585671</c:v>
                </c:pt>
                <c:pt idx="311">
                  <c:v>1388255.2191539523</c:v>
                </c:pt>
                <c:pt idx="312">
                  <c:v>1400203.2697138116</c:v>
                </c:pt>
                <c:pt idx="313">
                  <c:v>1412134.9305858403</c:v>
                </c:pt>
                <c:pt idx="314">
                  <c:v>1454865.820837335</c:v>
                </c:pt>
                <c:pt idx="315">
                  <c:v>1487616.7368547674</c:v>
                </c:pt>
                <c:pt idx="316">
                  <c:v>1492795.4176850908</c:v>
                </c:pt>
                <c:pt idx="317">
                  <c:v>1478150.7111632824</c:v>
                </c:pt>
                <c:pt idx="318">
                  <c:v>1506823.9079125295</c:v>
                </c:pt>
                <c:pt idx="319">
                  <c:v>1494390.7699578495</c:v>
                </c:pt>
                <c:pt idx="320">
                  <c:v>1396569.2322791724</c:v>
                </c:pt>
                <c:pt idx="321">
                  <c:v>1453720.3965143368</c:v>
                </c:pt>
                <c:pt idx="322">
                  <c:v>1509061.7156379018</c:v>
                </c:pt>
                <c:pt idx="323">
                  <c:v>1542710.8912743588</c:v>
                </c:pt>
                <c:pt idx="324">
                  <c:v>1583353.9156157186</c:v>
                </c:pt>
                <c:pt idx="325">
                  <c:v>1613860.7189652973</c:v>
                </c:pt>
                <c:pt idx="326">
                  <c:v>1565750.1648787037</c:v>
                </c:pt>
                <c:pt idx="327">
                  <c:v>1596475.2404100385</c:v>
                </c:pt>
                <c:pt idx="328">
                  <c:v>1622601.5657964491</c:v>
                </c:pt>
                <c:pt idx="329">
                  <c:v>1587685.3779942608</c:v>
                </c:pt>
                <c:pt idx="330">
                  <c:v>1627666.79436961</c:v>
                </c:pt>
                <c:pt idx="331">
                  <c:v>1595806.6371196359</c:v>
                </c:pt>
                <c:pt idx="332">
                  <c:v>1586693.6598404557</c:v>
                </c:pt>
                <c:pt idx="333">
                  <c:v>1564972.3865437123</c:v>
                </c:pt>
                <c:pt idx="334">
                  <c:v>1607787.6639589728</c:v>
                </c:pt>
                <c:pt idx="335">
                  <c:v>1617357.7072969032</c:v>
                </c:pt>
                <c:pt idx="336">
                  <c:v>1655742.8044088618</c:v>
                </c:pt>
                <c:pt idx="337">
                  <c:v>1604475.4550113752</c:v>
                </c:pt>
                <c:pt idx="338">
                  <c:v>1588155.6892250068</c:v>
                </c:pt>
                <c:pt idx="339">
                  <c:v>1672624.6215797423</c:v>
                </c:pt>
                <c:pt idx="340">
                  <c:v>1638403.1418417937</c:v>
                </c:pt>
                <c:pt idx="341">
                  <c:v>1618893.8522052343</c:v>
                </c:pt>
                <c:pt idx="342">
                  <c:v>1644931.4122237584</c:v>
                </c:pt>
                <c:pt idx="343">
                  <c:v>1630590.7272083908</c:v>
                </c:pt>
                <c:pt idx="344">
                  <c:v>1683778.0857240399</c:v>
                </c:pt>
                <c:pt idx="345">
                  <c:v>1639637.7497140232</c:v>
                </c:pt>
                <c:pt idx="346">
                  <c:v>1635219.7761482589</c:v>
                </c:pt>
                <c:pt idx="347">
                  <c:v>1575907.2301972278</c:v>
                </c:pt>
                <c:pt idx="348">
                  <c:v>1586953.1182413676</c:v>
                </c:pt>
                <c:pt idx="349">
                  <c:v>1615135.8953960894</c:v>
                </c:pt>
                <c:pt idx="350">
                  <c:v>1541814.8503148179</c:v>
                </c:pt>
                <c:pt idx="351">
                  <c:v>1491156.9335411827</c:v>
                </c:pt>
                <c:pt idx="352">
                  <c:v>1535754.1334608069</c:v>
                </c:pt>
                <c:pt idx="353">
                  <c:v>1533793.4794795751</c:v>
                </c:pt>
                <c:pt idx="354">
                  <c:v>1512376.6331830092</c:v>
                </c:pt>
                <c:pt idx="355">
                  <c:v>1513116.6010708236</c:v>
                </c:pt>
                <c:pt idx="356">
                  <c:v>1464781.9698946204</c:v>
                </c:pt>
                <c:pt idx="357">
                  <c:v>1413697.8962410302</c:v>
                </c:pt>
                <c:pt idx="358">
                  <c:v>1430436.0190986381</c:v>
                </c:pt>
                <c:pt idx="359">
                  <c:v>1468564.6576585614</c:v>
                </c:pt>
                <c:pt idx="360">
                  <c:v>1463181.5398210981</c:v>
                </c:pt>
                <c:pt idx="361">
                  <c:v>1447628.599634822</c:v>
                </c:pt>
                <c:pt idx="362">
                  <c:v>1432918.4131883031</c:v>
                </c:pt>
                <c:pt idx="363">
                  <c:v>1438990.597310131</c:v>
                </c:pt>
                <c:pt idx="364">
                  <c:v>1402088.9716186137</c:v>
                </c:pt>
                <c:pt idx="365">
                  <c:v>1396433.1034776221</c:v>
                </c:pt>
                <c:pt idx="366">
                  <c:v>1349005.0513159276</c:v>
                </c:pt>
                <c:pt idx="367">
                  <c:v>1303999.6419102978</c:v>
                </c:pt>
                <c:pt idx="368">
                  <c:v>1309863.216469496</c:v>
                </c:pt>
                <c:pt idx="369">
                  <c:v>1246648.3725080686</c:v>
                </c:pt>
                <c:pt idx="370">
                  <c:v>1293139.8633692653</c:v>
                </c:pt>
                <c:pt idx="371">
                  <c:v>1315230.1160492606</c:v>
                </c:pt>
                <c:pt idx="372">
                  <c:v>1284033.769967899</c:v>
                </c:pt>
                <c:pt idx="373">
                  <c:v>1255429.6657972254</c:v>
                </c:pt>
                <c:pt idx="374">
                  <c:v>1247738.0016212019</c:v>
                </c:pt>
                <c:pt idx="375">
                  <c:v>1246139.7841407689</c:v>
                </c:pt>
                <c:pt idx="376">
                  <c:v>1290795.8678189367</c:v>
                </c:pt>
                <c:pt idx="377">
                  <c:v>1331549.6871068021</c:v>
                </c:pt>
                <c:pt idx="378">
                  <c:v>1330915.4760311865</c:v>
                </c:pt>
                <c:pt idx="379">
                  <c:v>1318284.7373609759</c:v>
                </c:pt>
                <c:pt idx="380">
                  <c:v>1322323.7604872242</c:v>
                </c:pt>
                <c:pt idx="381">
                  <c:v>1324203.3628838409</c:v>
                </c:pt>
                <c:pt idx="382">
                  <c:v>1347079.1461177953</c:v>
                </c:pt>
                <c:pt idx="383">
                  <c:v>1344821.9898962195</c:v>
                </c:pt>
                <c:pt idx="384">
                  <c:v>1378548.0782420863</c:v>
                </c:pt>
                <c:pt idx="385">
                  <c:v>1386699.7944484144</c:v>
                </c:pt>
                <c:pt idx="386">
                  <c:v>1395772.3251338853</c:v>
                </c:pt>
                <c:pt idx="387">
                  <c:v>1383385.8295254156</c:v>
                </c:pt>
                <c:pt idx="388">
                  <c:v>1346552.8608255652</c:v>
                </c:pt>
                <c:pt idx="389">
                  <c:v>1345581.1073634501</c:v>
                </c:pt>
                <c:pt idx="390">
                  <c:v>1353691.670572117</c:v>
                </c:pt>
                <c:pt idx="391">
                  <c:v>1328147.9660671502</c:v>
                </c:pt>
                <c:pt idx="392">
                  <c:v>1333640.0541227011</c:v>
                </c:pt>
                <c:pt idx="393">
                  <c:v>1333959.1339249094</c:v>
                </c:pt>
                <c:pt idx="394">
                  <c:v>1340028.7969207091</c:v>
                </c:pt>
                <c:pt idx="395">
                  <c:v>1352831.9640073341</c:v>
                </c:pt>
                <c:pt idx="396">
                  <c:v>1371914.0257067746</c:v>
                </c:pt>
                <c:pt idx="397">
                  <c:v>1349155.1270388027</c:v>
                </c:pt>
                <c:pt idx="398">
                  <c:v>1349832.0174079188</c:v>
                </c:pt>
                <c:pt idx="399">
                  <c:v>1328325.5995912198</c:v>
                </c:pt>
                <c:pt idx="400">
                  <c:v>1317034.5674210878</c:v>
                </c:pt>
                <c:pt idx="401">
                  <c:v>1335846.5860994938</c:v>
                </c:pt>
                <c:pt idx="402">
                  <c:v>1331508.0410230709</c:v>
                </c:pt>
                <c:pt idx="403">
                  <c:v>1341046.0129866276</c:v>
                </c:pt>
                <c:pt idx="404">
                  <c:v>1336054.5900919496</c:v>
                </c:pt>
                <c:pt idx="405">
                  <c:v>1327277.0030633993</c:v>
                </c:pt>
                <c:pt idx="406">
                  <c:v>1305192.2042030452</c:v>
                </c:pt>
                <c:pt idx="407">
                  <c:v>1325261.5588190046</c:v>
                </c:pt>
                <c:pt idx="408">
                  <c:v>1321137.6065312102</c:v>
                </c:pt>
                <c:pt idx="409">
                  <c:v>1329211.1977127248</c:v>
                </c:pt>
                <c:pt idx="410">
                  <c:v>1322507.0391385858</c:v>
                </c:pt>
                <c:pt idx="411">
                  <c:v>1320202.1310941684</c:v>
                </c:pt>
                <c:pt idx="412">
                  <c:v>1321007.5935402336</c:v>
                </c:pt>
                <c:pt idx="413">
                  <c:v>1294165.0148623688</c:v>
                </c:pt>
                <c:pt idx="414">
                  <c:v>1288503.5185635414</c:v>
                </c:pt>
                <c:pt idx="415">
                  <c:v>1291213.1028757608</c:v>
                </c:pt>
                <c:pt idx="416">
                  <c:v>1305861.4098046441</c:v>
                </c:pt>
                <c:pt idx="417">
                  <c:v>1319058.2724334709</c:v>
                </c:pt>
                <c:pt idx="418">
                  <c:v>1335574.7081978663</c:v>
                </c:pt>
                <c:pt idx="419">
                  <c:v>1345356.9389930379</c:v>
                </c:pt>
                <c:pt idx="420">
                  <c:v>1343542.7026238539</c:v>
                </c:pt>
                <c:pt idx="421">
                  <c:v>1345058.514989479</c:v>
                </c:pt>
                <c:pt idx="422">
                  <c:v>1333364.9548090009</c:v>
                </c:pt>
                <c:pt idx="423">
                  <c:v>1334471.5536348056</c:v>
                </c:pt>
                <c:pt idx="424">
                  <c:v>1358837.7063818434</c:v>
                </c:pt>
                <c:pt idx="425">
                  <c:v>1369220.2494252715</c:v>
                </c:pt>
                <c:pt idx="426">
                  <c:v>1350612.7381466872</c:v>
                </c:pt>
                <c:pt idx="427">
                  <c:v>1331263.6998062134</c:v>
                </c:pt>
                <c:pt idx="428">
                  <c:v>1343252.1072483074</c:v>
                </c:pt>
                <c:pt idx="429">
                  <c:v>1363471.9564881495</c:v>
                </c:pt>
                <c:pt idx="430">
                  <c:v>1363715.0867894974</c:v>
                </c:pt>
                <c:pt idx="431">
                  <c:v>1350427.673133268</c:v>
                </c:pt>
                <c:pt idx="432">
                  <c:v>1340243.7940489724</c:v>
                </c:pt>
                <c:pt idx="433">
                  <c:v>1305940.8935596524</c:v>
                </c:pt>
                <c:pt idx="434">
                  <c:v>1288593.9485283028</c:v>
                </c:pt>
                <c:pt idx="435">
                  <c:v>1281261.7377737195</c:v>
                </c:pt>
                <c:pt idx="436">
                  <c:v>1289056.8832135249</c:v>
                </c:pt>
                <c:pt idx="437">
                  <c:v>1284601.7131142889</c:v>
                </c:pt>
                <c:pt idx="438">
                  <c:v>1225784.7209864478</c:v>
                </c:pt>
                <c:pt idx="439">
                  <c:v>1215126.7779062905</c:v>
                </c:pt>
                <c:pt idx="440">
                  <c:v>1220271.0100010582</c:v>
                </c:pt>
                <c:pt idx="441">
                  <c:v>1161397.080992433</c:v>
                </c:pt>
                <c:pt idx="442">
                  <c:v>1061942.8291086496</c:v>
                </c:pt>
                <c:pt idx="443">
                  <c:v>1033375.1062555524</c:v>
                </c:pt>
                <c:pt idx="444">
                  <c:v>1036900.1854266628</c:v>
                </c:pt>
                <c:pt idx="445">
                  <c:v>977946.20815103699</c:v>
                </c:pt>
                <c:pt idx="446">
                  <c:v>914167.06941796152</c:v>
                </c:pt>
                <c:pt idx="447">
                  <c:v>952465.72384179896</c:v>
                </c:pt>
                <c:pt idx="448">
                  <c:v>983167.15987115796</c:v>
                </c:pt>
                <c:pt idx="449">
                  <c:v>996881.63403497683</c:v>
                </c:pt>
                <c:pt idx="450">
                  <c:v>986200.66326269065</c:v>
                </c:pt>
                <c:pt idx="451">
                  <c:v>1017017.1349052259</c:v>
                </c:pt>
                <c:pt idx="452">
                  <c:v>1030625.0073380674</c:v>
                </c:pt>
                <c:pt idx="453">
                  <c:v>1044235.5693125153</c:v>
                </c:pt>
                <c:pt idx="454">
                  <c:v>1027079.6787959571</c:v>
                </c:pt>
                <c:pt idx="455">
                  <c:v>1056724.5365046605</c:v>
                </c:pt>
                <c:pt idx="456">
                  <c:v>1048022.4053505589</c:v>
                </c:pt>
                <c:pt idx="457">
                  <c:v>1028566.1112775579</c:v>
                </c:pt>
                <c:pt idx="458">
                  <c:v>1038650.2361463151</c:v>
                </c:pt>
                <c:pt idx="459">
                  <c:v>1057573.4264075523</c:v>
                </c:pt>
                <c:pt idx="460">
                  <c:v>1061103.0695836563</c:v>
                </c:pt>
                <c:pt idx="461">
                  <c:v>1016337.0843710288</c:v>
                </c:pt>
                <c:pt idx="462">
                  <c:v>986162.06076993921</c:v>
                </c:pt>
                <c:pt idx="463">
                  <c:v>1018132.2876862136</c:v>
                </c:pt>
                <c:pt idx="464">
                  <c:v>991553.21973414568</c:v>
                </c:pt>
                <c:pt idx="465">
                  <c:v>1028918.9742953964</c:v>
                </c:pt>
                <c:pt idx="466">
                  <c:v>1042274.4095498566</c:v>
                </c:pt>
                <c:pt idx="467">
                  <c:v>1030069.3329135892</c:v>
                </c:pt>
                <c:pt idx="468">
                  <c:v>1048585.7824703713</c:v>
                </c:pt>
                <c:pt idx="469">
                  <c:v>1052180.4729216916</c:v>
                </c:pt>
                <c:pt idx="470">
                  <c:v>1061303.4775539085</c:v>
                </c:pt>
                <c:pt idx="471">
                  <c:v>1052570.4631004666</c:v>
                </c:pt>
                <c:pt idx="472">
                  <c:v>1059171.8318154551</c:v>
                </c:pt>
                <c:pt idx="473">
                  <c:v>1044163.9695095619</c:v>
                </c:pt>
                <c:pt idx="474">
                  <c:v>1026324.3560724925</c:v>
                </c:pt>
                <c:pt idx="475">
                  <c:v>1006852.6651027936</c:v>
                </c:pt>
                <c:pt idx="476">
                  <c:v>970473.77082636335</c:v>
                </c:pt>
                <c:pt idx="477">
                  <c:v>927186.40061502613</c:v>
                </c:pt>
                <c:pt idx="478">
                  <c:v>968739.4239906799</c:v>
                </c:pt>
                <c:pt idx="479">
                  <c:v>958464.22645591886</c:v>
                </c:pt>
                <c:pt idx="480">
                  <c:v>954239.22221479658</c:v>
                </c:pt>
              </c:numCache>
            </c:numRef>
          </c:val>
          <c:smooth val="0"/>
          <c:extLst>
            <c:ext xmlns:c16="http://schemas.microsoft.com/office/drawing/2014/chart" uri="{C3380CC4-5D6E-409C-BE32-E72D297353CC}">
              <c16:uniqueId val="{00000000-DF23-A946-9D09-73E6B3285B2D}"/>
            </c:ext>
          </c:extLst>
        </c:ser>
        <c:ser>
          <c:idx val="1"/>
          <c:order val="1"/>
          <c:tx>
            <c:strRef>
              <c:f>data!$X$10</c:f>
              <c:strCache>
                <c:ptCount val="1"/>
                <c:pt idx="0">
                  <c:v>5%</c:v>
                </c:pt>
              </c:strCache>
            </c:strRef>
          </c:tx>
          <c:spPr>
            <a:ln w="27520">
              <a:solidFill>
                <a:srgbClr val="609F52"/>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data!$O$11:$O$491</c:f>
              <c:numCache>
                <c:formatCode>_("$"* #,##0.00_);_("$"* \(#,##0.00\);_("$"* "-"??_);_(@_)</c:formatCode>
                <c:ptCount val="481"/>
                <c:pt idx="0">
                  <c:v>500000</c:v>
                </c:pt>
                <c:pt idx="1">
                  <c:v>505019.61666666676</c:v>
                </c:pt>
                <c:pt idx="2">
                  <c:v>510901.02360977506</c:v>
                </c:pt>
                <c:pt idx="3">
                  <c:v>511089.57211356069</c:v>
                </c:pt>
                <c:pt idx="4">
                  <c:v>510880.6587074062</c:v>
                </c:pt>
                <c:pt idx="5">
                  <c:v>514860.63536978251</c:v>
                </c:pt>
                <c:pt idx="6">
                  <c:v>508530.27231678949</c:v>
                </c:pt>
                <c:pt idx="7">
                  <c:v>507806.2752251678</c:v>
                </c:pt>
                <c:pt idx="8">
                  <c:v>516063.96706683346</c:v>
                </c:pt>
                <c:pt idx="9">
                  <c:v>513474.44417127833</c:v>
                </c:pt>
                <c:pt idx="10">
                  <c:v>514603.6242227013</c:v>
                </c:pt>
                <c:pt idx="11">
                  <c:v>526551.62286830705</c:v>
                </c:pt>
                <c:pt idx="12">
                  <c:v>532102.58191665157</c:v>
                </c:pt>
                <c:pt idx="13">
                  <c:v>525809.73778341676</c:v>
                </c:pt>
                <c:pt idx="14">
                  <c:v>513534.86490362143</c:v>
                </c:pt>
                <c:pt idx="15">
                  <c:v>512498.44343656913</c:v>
                </c:pt>
                <c:pt idx="16">
                  <c:v>501764.31370095361</c:v>
                </c:pt>
                <c:pt idx="17">
                  <c:v>497456.7874599768</c:v>
                </c:pt>
                <c:pt idx="18">
                  <c:v>494086.09503487247</c:v>
                </c:pt>
                <c:pt idx="19">
                  <c:v>496439.28027206822</c:v>
                </c:pt>
                <c:pt idx="20">
                  <c:v>491697.47691081284</c:v>
                </c:pt>
                <c:pt idx="21">
                  <c:v>504877.88915024203</c:v>
                </c:pt>
                <c:pt idx="22">
                  <c:v>504000.92842255748</c:v>
                </c:pt>
                <c:pt idx="23">
                  <c:v>475983.91202991945</c:v>
                </c:pt>
                <c:pt idx="24">
                  <c:v>479088.29579298722</c:v>
                </c:pt>
                <c:pt idx="25">
                  <c:v>475176.9436706492</c:v>
                </c:pt>
                <c:pt idx="26">
                  <c:v>474204.55699140613</c:v>
                </c:pt>
                <c:pt idx="27">
                  <c:v>462904.73094987002</c:v>
                </c:pt>
                <c:pt idx="28">
                  <c:v>449373.34030260378</c:v>
                </c:pt>
                <c:pt idx="29">
                  <c:v>443500.09815094294</c:v>
                </c:pt>
                <c:pt idx="30">
                  <c:v>436908.41106084432</c:v>
                </c:pt>
                <c:pt idx="31">
                  <c:v>418276.20103100932</c:v>
                </c:pt>
                <c:pt idx="32">
                  <c:v>398498.23862027866</c:v>
                </c:pt>
                <c:pt idx="33">
                  <c:v>378057.05118709931</c:v>
                </c:pt>
                <c:pt idx="34">
                  <c:v>408659.92160991917</c:v>
                </c:pt>
                <c:pt idx="35">
                  <c:v>401000.23014880624</c:v>
                </c:pt>
                <c:pt idx="36">
                  <c:v>398075.68104374933</c:v>
                </c:pt>
                <c:pt idx="37">
                  <c:v>421432.15675017121</c:v>
                </c:pt>
                <c:pt idx="38">
                  <c:v>435667.167655411</c:v>
                </c:pt>
                <c:pt idx="39">
                  <c:v>437308.0628101133</c:v>
                </c:pt>
                <c:pt idx="40">
                  <c:v>442357.56644158129</c:v>
                </c:pt>
                <c:pt idx="41">
                  <c:v>455718.75113115233</c:v>
                </c:pt>
                <c:pt idx="42">
                  <c:v>464230.93648685841</c:v>
                </c:pt>
                <c:pt idx="43">
                  <c:v>445889.99564984615</c:v>
                </c:pt>
                <c:pt idx="44">
                  <c:v>439990.34611217829</c:v>
                </c:pt>
                <c:pt idx="45">
                  <c:v>430426.49135103071</c:v>
                </c:pt>
                <c:pt idx="46">
                  <c:v>447906.58276049222</c:v>
                </c:pt>
                <c:pt idx="47">
                  <c:v>452146.22192664276</c:v>
                </c:pt>
                <c:pt idx="48">
                  <c:v>450964.10494042758</c:v>
                </c:pt>
                <c:pt idx="49">
                  <c:v>476422.84382563166</c:v>
                </c:pt>
                <c:pt idx="50">
                  <c:v>473974.0391227181</c:v>
                </c:pt>
                <c:pt idx="51">
                  <c:v>480487.17150456458</c:v>
                </c:pt>
                <c:pt idx="52">
                  <c:v>477708.0463195006</c:v>
                </c:pt>
                <c:pt idx="53">
                  <c:v>470519.73688475654</c:v>
                </c:pt>
                <c:pt idx="54">
                  <c:v>480895.45078754157</c:v>
                </c:pt>
                <c:pt idx="55">
                  <c:v>478891.67372274387</c:v>
                </c:pt>
                <c:pt idx="56">
                  <c:v>480151.75717333856</c:v>
                </c:pt>
                <c:pt idx="57">
                  <c:v>484821.6737910721</c:v>
                </c:pt>
                <c:pt idx="58">
                  <c:v>479972.12137712369</c:v>
                </c:pt>
                <c:pt idx="59">
                  <c:v>483177.12773110287</c:v>
                </c:pt>
                <c:pt idx="60">
                  <c:v>493974.68946687784</c:v>
                </c:pt>
                <c:pt idx="61">
                  <c:v>475364.80547421525</c:v>
                </c:pt>
                <c:pt idx="62">
                  <c:v>469889.29543995636</c:v>
                </c:pt>
                <c:pt idx="63">
                  <c:v>465316.94444164046</c:v>
                </c:pt>
                <c:pt idx="64">
                  <c:v>463752.46360482607</c:v>
                </c:pt>
                <c:pt idx="65">
                  <c:v>458460.56719655427</c:v>
                </c:pt>
                <c:pt idx="66">
                  <c:v>468350.29245635075</c:v>
                </c:pt>
                <c:pt idx="67">
                  <c:v>461950.99079836847</c:v>
                </c:pt>
                <c:pt idx="68">
                  <c:v>456141.40062023373</c:v>
                </c:pt>
                <c:pt idx="69">
                  <c:v>453509.10793593066</c:v>
                </c:pt>
                <c:pt idx="70">
                  <c:v>440116.85711031937</c:v>
                </c:pt>
                <c:pt idx="71">
                  <c:v>446740.28890913894</c:v>
                </c:pt>
                <c:pt idx="72">
                  <c:v>444475.38212043687</c:v>
                </c:pt>
                <c:pt idx="73">
                  <c:v>428514.98360803758</c:v>
                </c:pt>
                <c:pt idx="74">
                  <c:v>422373.93020013941</c:v>
                </c:pt>
                <c:pt idx="75">
                  <c:v>425863.01862940064</c:v>
                </c:pt>
                <c:pt idx="76">
                  <c:v>441817.4441938817</c:v>
                </c:pt>
                <c:pt idx="77">
                  <c:v>441779.07600585389</c:v>
                </c:pt>
                <c:pt idx="78">
                  <c:v>435010.72633706714</c:v>
                </c:pt>
                <c:pt idx="79">
                  <c:v>445831.92523817398</c:v>
                </c:pt>
                <c:pt idx="80">
                  <c:v>451731.56786783488</c:v>
                </c:pt>
                <c:pt idx="81">
                  <c:v>448611.92621012963</c:v>
                </c:pt>
                <c:pt idx="82">
                  <c:v>423561.66867141932</c:v>
                </c:pt>
                <c:pt idx="83">
                  <c:v>427516.74748273991</c:v>
                </c:pt>
                <c:pt idx="84">
                  <c:v>429194.28504468524</c:v>
                </c:pt>
                <c:pt idx="85">
                  <c:v>436073.95146308665</c:v>
                </c:pt>
                <c:pt idx="86">
                  <c:v>425712.14842604176</c:v>
                </c:pt>
                <c:pt idx="87">
                  <c:v>436709.93420114566</c:v>
                </c:pt>
                <c:pt idx="88">
                  <c:v>434883.91327574814</c:v>
                </c:pt>
                <c:pt idx="89">
                  <c:v>431360.3367676143</c:v>
                </c:pt>
                <c:pt idx="90">
                  <c:v>440461.61798332102</c:v>
                </c:pt>
                <c:pt idx="91">
                  <c:v>439355.86034382693</c:v>
                </c:pt>
                <c:pt idx="92">
                  <c:v>447806.03328991437</c:v>
                </c:pt>
                <c:pt idx="93">
                  <c:v>445101.49335891742</c:v>
                </c:pt>
                <c:pt idx="94">
                  <c:v>418776.96096065344</c:v>
                </c:pt>
                <c:pt idx="95">
                  <c:v>432226.29842232476</c:v>
                </c:pt>
                <c:pt idx="96">
                  <c:v>434443.25879685022</c:v>
                </c:pt>
                <c:pt idx="97">
                  <c:v>441814.86301115807</c:v>
                </c:pt>
                <c:pt idx="98">
                  <c:v>427609.61063386418</c:v>
                </c:pt>
                <c:pt idx="99">
                  <c:v>405477.71469016094</c:v>
                </c:pt>
                <c:pt idx="100">
                  <c:v>430067.24663540925</c:v>
                </c:pt>
                <c:pt idx="101">
                  <c:v>446831.30290604825</c:v>
                </c:pt>
                <c:pt idx="102">
                  <c:v>448193.46969841968</c:v>
                </c:pt>
                <c:pt idx="103">
                  <c:v>457484.80753154308</c:v>
                </c:pt>
                <c:pt idx="104">
                  <c:v>449494.75473075657</c:v>
                </c:pt>
                <c:pt idx="105">
                  <c:v>451241.14596772194</c:v>
                </c:pt>
                <c:pt idx="106">
                  <c:v>448869.15736444324</c:v>
                </c:pt>
                <c:pt idx="107">
                  <c:v>470110.30828711507</c:v>
                </c:pt>
                <c:pt idx="108">
                  <c:v>462206.16012445634</c:v>
                </c:pt>
                <c:pt idx="109">
                  <c:v>448779.96352943848</c:v>
                </c:pt>
                <c:pt idx="110">
                  <c:v>445294.45878796151</c:v>
                </c:pt>
                <c:pt idx="111">
                  <c:v>454529.18137533386</c:v>
                </c:pt>
                <c:pt idx="112">
                  <c:v>441767.29899810726</c:v>
                </c:pt>
                <c:pt idx="113">
                  <c:v>443465.88334067771</c:v>
                </c:pt>
                <c:pt idx="114">
                  <c:v>438793.73282355943</c:v>
                </c:pt>
                <c:pt idx="115">
                  <c:v>430166.14825850079</c:v>
                </c:pt>
                <c:pt idx="116">
                  <c:v>411103.21682387032</c:v>
                </c:pt>
                <c:pt idx="117">
                  <c:v>399319.0979010567</c:v>
                </c:pt>
                <c:pt idx="118">
                  <c:v>415375.91516917781</c:v>
                </c:pt>
                <c:pt idx="119">
                  <c:v>430606.18498379673</c:v>
                </c:pt>
                <c:pt idx="120">
                  <c:v>418087.40831414278</c:v>
                </c:pt>
                <c:pt idx="121">
                  <c:v>411080.60978548654</c:v>
                </c:pt>
                <c:pt idx="122">
                  <c:v>398595.69639468699</c:v>
                </c:pt>
                <c:pt idx="123">
                  <c:v>393667.99110161979</c:v>
                </c:pt>
                <c:pt idx="124">
                  <c:v>402171.77729179733</c:v>
                </c:pt>
                <c:pt idx="125">
                  <c:v>394346.66432427132</c:v>
                </c:pt>
                <c:pt idx="126">
                  <c:v>384305.01719109819</c:v>
                </c:pt>
                <c:pt idx="127">
                  <c:v>382787.82276239613</c:v>
                </c:pt>
                <c:pt idx="128">
                  <c:v>409561.47453743417</c:v>
                </c:pt>
                <c:pt idx="129">
                  <c:v>412392.15070302814</c:v>
                </c:pt>
                <c:pt idx="130">
                  <c:v>439647.93393787282</c:v>
                </c:pt>
                <c:pt idx="131">
                  <c:v>445985.81466430076</c:v>
                </c:pt>
                <c:pt idx="132">
                  <c:v>448471.76927626325</c:v>
                </c:pt>
                <c:pt idx="133">
                  <c:v>451765.0500944361</c:v>
                </c:pt>
                <c:pt idx="134">
                  <c:v>457515.00474198483</c:v>
                </c:pt>
                <c:pt idx="135">
                  <c:v>460304.40615757107</c:v>
                </c:pt>
                <c:pt idx="136">
                  <c:v>477880.22059816332</c:v>
                </c:pt>
                <c:pt idx="137">
                  <c:v>469628.99948814488</c:v>
                </c:pt>
                <c:pt idx="138">
                  <c:v>474191.3393169379</c:v>
                </c:pt>
                <c:pt idx="139">
                  <c:v>458314.93615678046</c:v>
                </c:pt>
                <c:pt idx="140">
                  <c:v>458972.49242762709</c:v>
                </c:pt>
                <c:pt idx="141">
                  <c:v>463136.46883009031</c:v>
                </c:pt>
                <c:pt idx="142">
                  <c:v>455622.88138597837</c:v>
                </c:pt>
                <c:pt idx="143">
                  <c:v>458007.58701634075</c:v>
                </c:pt>
                <c:pt idx="144">
                  <c:v>452675.91952478921</c:v>
                </c:pt>
                <c:pt idx="145">
                  <c:v>449624.03539643489</c:v>
                </c:pt>
                <c:pt idx="146">
                  <c:v>436249.48436013784</c:v>
                </c:pt>
                <c:pt idx="147">
                  <c:v>434502.61959791777</c:v>
                </c:pt>
                <c:pt idx="148">
                  <c:v>431098.95959098981</c:v>
                </c:pt>
                <c:pt idx="149">
                  <c:v>410392.82471763657</c:v>
                </c:pt>
                <c:pt idx="150">
                  <c:v>411613.28570381424</c:v>
                </c:pt>
                <c:pt idx="151">
                  <c:v>410212.04552033514</c:v>
                </c:pt>
                <c:pt idx="152">
                  <c:v>430004.83275559306</c:v>
                </c:pt>
                <c:pt idx="153">
                  <c:v>428588.5637359962</c:v>
                </c:pt>
                <c:pt idx="154">
                  <c:v>430820.67571112543</c:v>
                </c:pt>
                <c:pt idx="155">
                  <c:v>426931.1689642577</c:v>
                </c:pt>
                <c:pt idx="156">
                  <c:v>429718.27190436999</c:v>
                </c:pt>
                <c:pt idx="157">
                  <c:v>444700.75107873272</c:v>
                </c:pt>
                <c:pt idx="158">
                  <c:v>439463.20490043686</c:v>
                </c:pt>
                <c:pt idx="159">
                  <c:v>437683.01562652999</c:v>
                </c:pt>
                <c:pt idx="160">
                  <c:v>436521.02053556917</c:v>
                </c:pt>
                <c:pt idx="161">
                  <c:v>453278.49685451819</c:v>
                </c:pt>
                <c:pt idx="162">
                  <c:v>453660.6561198876</c:v>
                </c:pt>
                <c:pt idx="163">
                  <c:v>447079.51381886675</c:v>
                </c:pt>
                <c:pt idx="164">
                  <c:v>443148.13742696057</c:v>
                </c:pt>
                <c:pt idx="165">
                  <c:v>432823.53792879108</c:v>
                </c:pt>
                <c:pt idx="166">
                  <c:v>440090.73001091328</c:v>
                </c:pt>
                <c:pt idx="167">
                  <c:v>454040.13464744645</c:v>
                </c:pt>
                <c:pt idx="168">
                  <c:v>464075.33997860266</c:v>
                </c:pt>
                <c:pt idx="169">
                  <c:v>461343.18217612093</c:v>
                </c:pt>
                <c:pt idx="170">
                  <c:v>478660.66623724916</c:v>
                </c:pt>
                <c:pt idx="171">
                  <c:v>493139.46637856914</c:v>
                </c:pt>
                <c:pt idx="172">
                  <c:v>486428.33938158542</c:v>
                </c:pt>
                <c:pt idx="173">
                  <c:v>490338.06203535083</c:v>
                </c:pt>
                <c:pt idx="174">
                  <c:v>494557.78488903743</c:v>
                </c:pt>
                <c:pt idx="175">
                  <c:v>478303.29595855623</c:v>
                </c:pt>
                <c:pt idx="176">
                  <c:v>495942.20573238377</c:v>
                </c:pt>
                <c:pt idx="177">
                  <c:v>468043.02927504602</c:v>
                </c:pt>
                <c:pt idx="178">
                  <c:v>478715.44351510023</c:v>
                </c:pt>
                <c:pt idx="179">
                  <c:v>481594.09052155539</c:v>
                </c:pt>
                <c:pt idx="180">
                  <c:v>470007.11337084562</c:v>
                </c:pt>
                <c:pt idx="181">
                  <c:v>498164.99139386066</c:v>
                </c:pt>
                <c:pt idx="182">
                  <c:v>504208.78103881516</c:v>
                </c:pt>
                <c:pt idx="183">
                  <c:v>505014.763533914</c:v>
                </c:pt>
                <c:pt idx="184">
                  <c:v>492403.35896550701</c:v>
                </c:pt>
                <c:pt idx="185">
                  <c:v>488666.69892825821</c:v>
                </c:pt>
                <c:pt idx="186">
                  <c:v>497753.50618648721</c:v>
                </c:pt>
                <c:pt idx="187">
                  <c:v>505122.17235582334</c:v>
                </c:pt>
                <c:pt idx="188">
                  <c:v>508554.41780562222</c:v>
                </c:pt>
                <c:pt idx="189">
                  <c:v>494532.41130327719</c:v>
                </c:pt>
                <c:pt idx="190">
                  <c:v>441702.3914203404</c:v>
                </c:pt>
                <c:pt idx="191">
                  <c:v>419386.85050410603</c:v>
                </c:pt>
                <c:pt idx="192">
                  <c:v>430734.11086086661</c:v>
                </c:pt>
                <c:pt idx="193">
                  <c:v>439643.72645189631</c:v>
                </c:pt>
                <c:pt idx="194">
                  <c:v>446466.46227434854</c:v>
                </c:pt>
                <c:pt idx="195">
                  <c:v>432497.64468453772</c:v>
                </c:pt>
                <c:pt idx="196">
                  <c:v>428367.01646149647</c:v>
                </c:pt>
                <c:pt idx="197">
                  <c:v>423474.36744131177</c:v>
                </c:pt>
                <c:pt idx="198">
                  <c:v>430620.56592235615</c:v>
                </c:pt>
                <c:pt idx="199">
                  <c:v>423189.2791155295</c:v>
                </c:pt>
                <c:pt idx="200">
                  <c:v>410278.44907789334</c:v>
                </c:pt>
                <c:pt idx="201">
                  <c:v>416405.54065788363</c:v>
                </c:pt>
                <c:pt idx="202">
                  <c:v>418740.55432417092</c:v>
                </c:pt>
                <c:pt idx="203">
                  <c:v>407987.86261553131</c:v>
                </c:pt>
                <c:pt idx="204">
                  <c:v>405683.25238908519</c:v>
                </c:pt>
                <c:pt idx="205">
                  <c:v>416433.96199342696</c:v>
                </c:pt>
                <c:pt idx="206">
                  <c:v>404522.3146952219</c:v>
                </c:pt>
                <c:pt idx="207">
                  <c:v>404199.98270556144</c:v>
                </c:pt>
                <c:pt idx="208">
                  <c:v>412260.30432591535</c:v>
                </c:pt>
                <c:pt idx="209">
                  <c:v>418130.99845092389</c:v>
                </c:pt>
                <c:pt idx="210">
                  <c:v>416437.3750511625</c:v>
                </c:pt>
                <c:pt idx="211">
                  <c:v>433039.97248624836</c:v>
                </c:pt>
                <c:pt idx="212">
                  <c:v>426974.466962267</c:v>
                </c:pt>
                <c:pt idx="213">
                  <c:v>421282.66355569795</c:v>
                </c:pt>
                <c:pt idx="214">
                  <c:v>414318.45447699656</c:v>
                </c:pt>
                <c:pt idx="215">
                  <c:v>413935.98328851437</c:v>
                </c:pt>
                <c:pt idx="216">
                  <c:v>412891.96042744489</c:v>
                </c:pt>
                <c:pt idx="217">
                  <c:v>391154.66916865658</c:v>
                </c:pt>
                <c:pt idx="218">
                  <c:v>387546.31618037971</c:v>
                </c:pt>
                <c:pt idx="219">
                  <c:v>386437.88898320915</c:v>
                </c:pt>
                <c:pt idx="220">
                  <c:v>374214.40128316515</c:v>
                </c:pt>
                <c:pt idx="221">
                  <c:v>390089.92324037012</c:v>
                </c:pt>
                <c:pt idx="222">
                  <c:v>384777.09902595391</c:v>
                </c:pt>
                <c:pt idx="223">
                  <c:v>380515.93680184294</c:v>
                </c:pt>
                <c:pt idx="224">
                  <c:v>355578.9975905646</c:v>
                </c:pt>
                <c:pt idx="225">
                  <c:v>341710.54155540711</c:v>
                </c:pt>
                <c:pt idx="226">
                  <c:v>336915.04995570047</c:v>
                </c:pt>
                <c:pt idx="227">
                  <c:v>343781.41204586183</c:v>
                </c:pt>
                <c:pt idx="228">
                  <c:v>344129.35049341078</c:v>
                </c:pt>
                <c:pt idx="229">
                  <c:v>346595.94651462155</c:v>
                </c:pt>
                <c:pt idx="230">
                  <c:v>353009.60242032591</c:v>
                </c:pt>
                <c:pt idx="231">
                  <c:v>350856.98118193948</c:v>
                </c:pt>
                <c:pt idx="232">
                  <c:v>346327.8409777967</c:v>
                </c:pt>
                <c:pt idx="233">
                  <c:v>347871.85114014242</c:v>
                </c:pt>
                <c:pt idx="234">
                  <c:v>332878.14758134412</c:v>
                </c:pt>
                <c:pt idx="235">
                  <c:v>335658.52653812396</c:v>
                </c:pt>
                <c:pt idx="236">
                  <c:v>336165.8802797026</c:v>
                </c:pt>
                <c:pt idx="237">
                  <c:v>329537.40829783137</c:v>
                </c:pt>
                <c:pt idx="238">
                  <c:v>326696.60661574523</c:v>
                </c:pt>
                <c:pt idx="239">
                  <c:v>314935.7339723453</c:v>
                </c:pt>
                <c:pt idx="240">
                  <c:v>329411.29469921638</c:v>
                </c:pt>
                <c:pt idx="241">
                  <c:v>316895.85029437457</c:v>
                </c:pt>
                <c:pt idx="242">
                  <c:v>312289.81434339029</c:v>
                </c:pt>
                <c:pt idx="243">
                  <c:v>301315.77149445517</c:v>
                </c:pt>
                <c:pt idx="244">
                  <c:v>299913.65518641524</c:v>
                </c:pt>
                <c:pt idx="245">
                  <c:v>296394.24789675733</c:v>
                </c:pt>
                <c:pt idx="246">
                  <c:v>289352.97260656569</c:v>
                </c:pt>
                <c:pt idx="247">
                  <c:v>290969.45409615501</c:v>
                </c:pt>
                <c:pt idx="248">
                  <c:v>282729.7012634874</c:v>
                </c:pt>
                <c:pt idx="249">
                  <c:v>279478.79985279142</c:v>
                </c:pt>
                <c:pt idx="250">
                  <c:v>270850.49108581862</c:v>
                </c:pt>
                <c:pt idx="251">
                  <c:v>267376.81229355902</c:v>
                </c:pt>
                <c:pt idx="252">
                  <c:v>263567.01705465978</c:v>
                </c:pt>
                <c:pt idx="253">
                  <c:v>260246.7013474369</c:v>
                </c:pt>
                <c:pt idx="254">
                  <c:v>257358.01833325851</c:v>
                </c:pt>
                <c:pt idx="255">
                  <c:v>253381.39937674638</c:v>
                </c:pt>
                <c:pt idx="256">
                  <c:v>243953.7922537924</c:v>
                </c:pt>
                <c:pt idx="257">
                  <c:v>239907.4398625723</c:v>
                </c:pt>
                <c:pt idx="258">
                  <c:v>234985.13827164212</c:v>
                </c:pt>
                <c:pt idx="259">
                  <c:v>227216.40653347457</c:v>
                </c:pt>
                <c:pt idx="260">
                  <c:v>226304.91389892806</c:v>
                </c:pt>
                <c:pt idx="261">
                  <c:v>218687.68232013023</c:v>
                </c:pt>
                <c:pt idx="262">
                  <c:v>213752.58133352274</c:v>
                </c:pt>
                <c:pt idx="263">
                  <c:v>204621.16717177577</c:v>
                </c:pt>
                <c:pt idx="264">
                  <c:v>198799.93472516871</c:v>
                </c:pt>
                <c:pt idx="265">
                  <c:v>195883.50259926735</c:v>
                </c:pt>
                <c:pt idx="266">
                  <c:v>183845.69598215533</c:v>
                </c:pt>
                <c:pt idx="267">
                  <c:v>170566.2202471107</c:v>
                </c:pt>
                <c:pt idx="268">
                  <c:v>163541.46557755317</c:v>
                </c:pt>
                <c:pt idx="269">
                  <c:v>157439.74007732968</c:v>
                </c:pt>
                <c:pt idx="270">
                  <c:v>147887.73999317392</c:v>
                </c:pt>
                <c:pt idx="271">
                  <c:v>143873.39665207802</c:v>
                </c:pt>
                <c:pt idx="272">
                  <c:v>139478.58495996468</c:v>
                </c:pt>
                <c:pt idx="273">
                  <c:v>129412.29998064949</c:v>
                </c:pt>
                <c:pt idx="274">
                  <c:v>123248.74130634853</c:v>
                </c:pt>
                <c:pt idx="275">
                  <c:v>113108.06535832073</c:v>
                </c:pt>
                <c:pt idx="276">
                  <c:v>106635.78470630957</c:v>
                </c:pt>
                <c:pt idx="277">
                  <c:v>101252.57391576889</c:v>
                </c:pt>
                <c:pt idx="278">
                  <c:v>96585.990498810046</c:v>
                </c:pt>
                <c:pt idx="279">
                  <c:v>90651.961225236591</c:v>
                </c:pt>
                <c:pt idx="280">
                  <c:v>84855.869390488209</c:v>
                </c:pt>
                <c:pt idx="281">
                  <c:v>80127.316123924829</c:v>
                </c:pt>
                <c:pt idx="282">
                  <c:v>73644.84709927837</c:v>
                </c:pt>
                <c:pt idx="283">
                  <c:v>67126.521988660679</c:v>
                </c:pt>
                <c:pt idx="284">
                  <c:v>59747.836172093484</c:v>
                </c:pt>
                <c:pt idx="285">
                  <c:v>53426.234255180883</c:v>
                </c:pt>
                <c:pt idx="286">
                  <c:v>45848.849548959217</c:v>
                </c:pt>
                <c:pt idx="287">
                  <c:v>39357.090411378558</c:v>
                </c:pt>
                <c:pt idx="288">
                  <c:v>32102.468592448331</c:v>
                </c:pt>
                <c:pt idx="289">
                  <c:v>24894.111656414716</c:v>
                </c:pt>
                <c:pt idx="290">
                  <c:v>17058.555394044957</c:v>
                </c:pt>
                <c:pt idx="291">
                  <c:v>9213.3117641466088</c:v>
                </c:pt>
                <c:pt idx="292">
                  <c:v>1373.1927833811123</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1-DF23-A946-9D09-73E6B3285B2D}"/>
            </c:ext>
          </c:extLst>
        </c:ser>
        <c:ser>
          <c:idx val="0"/>
          <c:order val="2"/>
          <c:tx>
            <c:strRef>
              <c:f>data!$Z$10</c:f>
              <c:strCache>
                <c:ptCount val="1"/>
                <c:pt idx="0">
                  <c:v>6%</c:v>
                </c:pt>
              </c:strCache>
            </c:strRef>
          </c:tx>
          <c:spPr>
            <a:ln w="27520">
              <a:solidFill>
                <a:srgbClr val="368727"/>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data!$P$11:$P$491</c:f>
              <c:numCache>
                <c:formatCode>_("$"* #,##0.00_);_("$"* \(#,##0.00\);_("$"* "-"??_);_(@_)</c:formatCode>
                <c:ptCount val="481"/>
                <c:pt idx="0">
                  <c:v>500000</c:v>
                </c:pt>
                <c:pt idx="1">
                  <c:v>504602.95000000007</c:v>
                </c:pt>
                <c:pt idx="2">
                  <c:v>510060.77923477505</c:v>
                </c:pt>
                <c:pt idx="3">
                  <c:v>509826.53603185451</c:v>
                </c:pt>
                <c:pt idx="4">
                  <c:v>509193.23982616916</c:v>
                </c:pt>
                <c:pt idx="5">
                  <c:v>512732.39427385031</c:v>
                </c:pt>
                <c:pt idx="6">
                  <c:v>505997.39275788958</c:v>
                </c:pt>
                <c:pt idx="7">
                  <c:v>504843.36725277844</c:v>
                </c:pt>
                <c:pt idx="8">
                  <c:v>512615.69502163271</c:v>
                </c:pt>
                <c:pt idx="9">
                  <c:v>509603.79319719126</c:v>
                </c:pt>
                <c:pt idx="10">
                  <c:v>510281.2016174735</c:v>
                </c:pt>
                <c:pt idx="11">
                  <c:v>521682.33247461927</c:v>
                </c:pt>
                <c:pt idx="12">
                  <c:v>526732.56921811809</c:v>
                </c:pt>
                <c:pt idx="13">
                  <c:v>520050.6070981705</c:v>
                </c:pt>
                <c:pt idx="14">
                  <c:v>507454.27112186054</c:v>
                </c:pt>
                <c:pt idx="15">
                  <c:v>505969.06784194167</c:v>
                </c:pt>
                <c:pt idx="16">
                  <c:v>494904.36192363733</c:v>
                </c:pt>
                <c:pt idx="17">
                  <c:v>490183.09403301607</c:v>
                </c:pt>
                <c:pt idx="18">
                  <c:v>486384.04694661143</c:v>
                </c:pt>
                <c:pt idx="19">
                  <c:v>488217.4743896483</c:v>
                </c:pt>
                <c:pt idx="20">
                  <c:v>483067.84743442782</c:v>
                </c:pt>
                <c:pt idx="21">
                  <c:v>495519.52133019245</c:v>
                </c:pt>
                <c:pt idx="22">
                  <c:v>494157.67070602789</c:v>
                </c:pt>
                <c:pt idx="23">
                  <c:v>466180.3211282352</c:v>
                </c:pt>
                <c:pt idx="24">
                  <c:v>468707.05488279613</c:v>
                </c:pt>
                <c:pt idx="25">
                  <c:v>464360.87265745562</c:v>
                </c:pt>
                <c:pt idx="26">
                  <c:v>462883.94854647212</c:v>
                </c:pt>
                <c:pt idx="27">
                  <c:v>451317.76447776455</c:v>
                </c:pt>
                <c:pt idx="28">
                  <c:v>437580.09435456118</c:v>
                </c:pt>
                <c:pt idx="29">
                  <c:v>431310.0039818993</c:v>
                </c:pt>
                <c:pt idx="30">
                  <c:v>424339.32696732006</c:v>
                </c:pt>
                <c:pt idx="31">
                  <c:v>405674.38548557478</c:v>
                </c:pt>
                <c:pt idx="32">
                  <c:v>385915.88121842878</c:v>
                </c:pt>
                <c:pt idx="33">
                  <c:v>365532.63141971745</c:v>
                </c:pt>
                <c:pt idx="34">
                  <c:v>394523.15277905902</c:v>
                </c:pt>
                <c:pt idx="35">
                  <c:v>386520.9858198415</c:v>
                </c:pt>
                <c:pt idx="36">
                  <c:v>383085.47141954338</c:v>
                </c:pt>
                <c:pt idx="37">
                  <c:v>404937.3863702052</c:v>
                </c:pt>
                <c:pt idx="38">
                  <c:v>417983.47513953259</c:v>
                </c:pt>
                <c:pt idx="39">
                  <c:v>418917.68983971374</c:v>
                </c:pt>
                <c:pt idx="40">
                  <c:v>423108.41500048159</c:v>
                </c:pt>
                <c:pt idx="41">
                  <c:v>435234.56036070205</c:v>
                </c:pt>
                <c:pt idx="42">
                  <c:v>442703.74939270649</c:v>
                </c:pt>
                <c:pt idx="43">
                  <c:v>424543.67330603942</c:v>
                </c:pt>
                <c:pt idx="44">
                  <c:v>418245.61133797909</c:v>
                </c:pt>
                <c:pt idx="45">
                  <c:v>408467.20064504788</c:v>
                </c:pt>
                <c:pt idx="46">
                  <c:v>424360.49310598249</c:v>
                </c:pt>
                <c:pt idx="47">
                  <c:v>427673.67936449376</c:v>
                </c:pt>
                <c:pt idx="48">
                  <c:v>425843.33097661583</c:v>
                </c:pt>
                <c:pt idx="49">
                  <c:v>449164.23180335155</c:v>
                </c:pt>
                <c:pt idx="50">
                  <c:v>446129.87415543379</c:v>
                </c:pt>
                <c:pt idx="51">
                  <c:v>451528.65187397099</c:v>
                </c:pt>
                <c:pt idx="52">
                  <c:v>448179.22017242893</c:v>
                </c:pt>
                <c:pt idx="53">
                  <c:v>440689.96401001216</c:v>
                </c:pt>
                <c:pt idx="54">
                  <c:v>449653.63563977217</c:v>
                </c:pt>
                <c:pt idx="55">
                  <c:v>447017.26082481199</c:v>
                </c:pt>
                <c:pt idx="56">
                  <c:v>447421.60318675899</c:v>
                </c:pt>
                <c:pt idx="57">
                  <c:v>450993.03142601543</c:v>
                </c:pt>
                <c:pt idx="58">
                  <c:v>445693.82375438052</c:v>
                </c:pt>
                <c:pt idx="59">
                  <c:v>447873.89078424952</c:v>
                </c:pt>
                <c:pt idx="60">
                  <c:v>457079.34177465399</c:v>
                </c:pt>
                <c:pt idx="61">
                  <c:v>439049.14798612212</c:v>
                </c:pt>
                <c:pt idx="62">
                  <c:v>433171.93937958288</c:v>
                </c:pt>
                <c:pt idx="63">
                  <c:v>428123.22161230264</c:v>
                </c:pt>
                <c:pt idx="64">
                  <c:v>425839.55965096684</c:v>
                </c:pt>
                <c:pt idx="65">
                  <c:v>420123.88994601101</c:v>
                </c:pt>
                <c:pt idx="66">
                  <c:v>428319.75525475043</c:v>
                </c:pt>
                <c:pt idx="67">
                  <c:v>421589.07866107643</c:v>
                </c:pt>
                <c:pt idx="68">
                  <c:v>415399.01574457786</c:v>
                </c:pt>
                <c:pt idx="69">
                  <c:v>412104.32154139795</c:v>
                </c:pt>
                <c:pt idx="70">
                  <c:v>399027.65829264052</c:v>
                </c:pt>
                <c:pt idx="71">
                  <c:v>404116.72060709214</c:v>
                </c:pt>
                <c:pt idx="72">
                  <c:v>401140.99949476955</c:v>
                </c:pt>
                <c:pt idx="73">
                  <c:v>385799.69164040603</c:v>
                </c:pt>
                <c:pt idx="74">
                  <c:v>379321.85594369349</c:v>
                </c:pt>
                <c:pt idx="75">
                  <c:v>381492.61340826383</c:v>
                </c:pt>
                <c:pt idx="76">
                  <c:v>394808.1648255029</c:v>
                </c:pt>
                <c:pt idx="77">
                  <c:v>393781.37436876231</c:v>
                </c:pt>
                <c:pt idx="78">
                  <c:v>386738.67466410325</c:v>
                </c:pt>
                <c:pt idx="79">
                  <c:v>395331.24612882902</c:v>
                </c:pt>
                <c:pt idx="80">
                  <c:v>399519.75095649186</c:v>
                </c:pt>
                <c:pt idx="81">
                  <c:v>395704.78785549867</c:v>
                </c:pt>
                <c:pt idx="82">
                  <c:v>372537.53547723498</c:v>
                </c:pt>
                <c:pt idx="83">
                  <c:v>374927.66576798889</c:v>
                </c:pt>
                <c:pt idx="84">
                  <c:v>375295.68475551868</c:v>
                </c:pt>
                <c:pt idx="85">
                  <c:v>380193.39335872699</c:v>
                </c:pt>
                <c:pt idx="86">
                  <c:v>370022.59745893785</c:v>
                </c:pt>
                <c:pt idx="87">
                  <c:v>378422.2173041802</c:v>
                </c:pt>
                <c:pt idx="88">
                  <c:v>375659.83249564597</c:v>
                </c:pt>
                <c:pt idx="89">
                  <c:v>371412.76849502028</c:v>
                </c:pt>
                <c:pt idx="90">
                  <c:v>378020.97292253352</c:v>
                </c:pt>
                <c:pt idx="91">
                  <c:v>375822.05637430178</c:v>
                </c:pt>
                <c:pt idx="92">
                  <c:v>381773.63010700973</c:v>
                </c:pt>
                <c:pt idx="93">
                  <c:v>378167.74959261698</c:v>
                </c:pt>
                <c:pt idx="94">
                  <c:v>354477.14903312549</c:v>
                </c:pt>
                <c:pt idx="95">
                  <c:v>364512.80780833901</c:v>
                </c:pt>
                <c:pt idx="96">
                  <c:v>365009.23387983016</c:v>
                </c:pt>
                <c:pt idx="97">
                  <c:v>369802.68113137619</c:v>
                </c:pt>
                <c:pt idx="98">
                  <c:v>356480.16106557223</c:v>
                </c:pt>
                <c:pt idx="99">
                  <c:v>336564.0607443708</c:v>
                </c:pt>
                <c:pt idx="100">
                  <c:v>355473.01929859357</c:v>
                </c:pt>
                <c:pt idx="101">
                  <c:v>367796.73658936576</c:v>
                </c:pt>
                <c:pt idx="102">
                  <c:v>367355.93126935646</c:v>
                </c:pt>
                <c:pt idx="103">
                  <c:v>373377.59455182945</c:v>
                </c:pt>
                <c:pt idx="104">
                  <c:v>365246.7297516056</c:v>
                </c:pt>
                <c:pt idx="105">
                  <c:v>365030.52847176528</c:v>
                </c:pt>
                <c:pt idx="106">
                  <c:v>361445.92656270531</c:v>
                </c:pt>
                <c:pt idx="107">
                  <c:v>376853.787130034</c:v>
                </c:pt>
                <c:pt idx="108">
                  <c:v>368790.29123412218</c:v>
                </c:pt>
                <c:pt idx="109">
                  <c:v>356319.16401288687</c:v>
                </c:pt>
                <c:pt idx="110">
                  <c:v>351761.72015983373</c:v>
                </c:pt>
                <c:pt idx="111">
                  <c:v>357230.21014085185</c:v>
                </c:pt>
                <c:pt idx="112">
                  <c:v>345342.48329562176</c:v>
                </c:pt>
                <c:pt idx="113">
                  <c:v>344781.69328349369</c:v>
                </c:pt>
                <c:pt idx="114">
                  <c:v>339225.64833875757</c:v>
                </c:pt>
                <c:pt idx="115">
                  <c:v>330595.61651804682</c:v>
                </c:pt>
                <c:pt idx="116">
                  <c:v>313941.46263685066</c:v>
                </c:pt>
                <c:pt idx="117">
                  <c:v>302900.58858572465</c:v>
                </c:pt>
                <c:pt idx="118">
                  <c:v>312993.66190958046</c:v>
                </c:pt>
                <c:pt idx="119">
                  <c:v>322354.97254152328</c:v>
                </c:pt>
                <c:pt idx="120">
                  <c:v>310838.95840030856</c:v>
                </c:pt>
                <c:pt idx="121">
                  <c:v>303454.64319608459</c:v>
                </c:pt>
                <c:pt idx="122">
                  <c:v>292030.50177173968</c:v>
                </c:pt>
                <c:pt idx="123">
                  <c:v>286178.69199337985</c:v>
                </c:pt>
                <c:pt idx="124">
                  <c:v>290094.11573301267</c:v>
                </c:pt>
                <c:pt idx="125">
                  <c:v>282146.5497202978</c:v>
                </c:pt>
                <c:pt idx="126">
                  <c:v>272607.74158773856</c:v>
                </c:pt>
                <c:pt idx="127">
                  <c:v>269118.46178291767</c:v>
                </c:pt>
                <c:pt idx="128">
                  <c:v>285484.1272506864</c:v>
                </c:pt>
                <c:pt idx="129">
                  <c:v>284964.95195750141</c:v>
                </c:pt>
                <c:pt idx="130">
                  <c:v>301272.27991288481</c:v>
                </c:pt>
                <c:pt idx="131">
                  <c:v>303053.31880180544</c:v>
                </c:pt>
                <c:pt idx="132">
                  <c:v>302156.32423753251</c:v>
                </c:pt>
                <c:pt idx="133">
                  <c:v>301770.96753918589</c:v>
                </c:pt>
                <c:pt idx="134">
                  <c:v>302972.8123149153</c:v>
                </c:pt>
                <c:pt idx="135">
                  <c:v>302151.44872033561</c:v>
                </c:pt>
                <c:pt idx="136">
                  <c:v>310989.35428390221</c:v>
                </c:pt>
                <c:pt idx="137">
                  <c:v>302873.00514981413</c:v>
                </c:pt>
                <c:pt idx="138">
                  <c:v>303024.35181973496</c:v>
                </c:pt>
                <c:pt idx="139">
                  <c:v>290048.70686944161</c:v>
                </c:pt>
                <c:pt idx="140">
                  <c:v>287592.09025363193</c:v>
                </c:pt>
                <c:pt idx="141">
                  <c:v>287287.07197535137</c:v>
                </c:pt>
                <c:pt idx="142">
                  <c:v>279665.47660252283</c:v>
                </c:pt>
                <c:pt idx="143">
                  <c:v>278127.24151116266</c:v>
                </c:pt>
                <c:pt idx="144">
                  <c:v>271848.99117102975</c:v>
                </c:pt>
                <c:pt idx="145">
                  <c:v>266937.13482626446</c:v>
                </c:pt>
                <c:pt idx="146">
                  <c:v>255865.09992448404</c:v>
                </c:pt>
                <c:pt idx="147">
                  <c:v>251657.22773030237</c:v>
                </c:pt>
                <c:pt idx="148">
                  <c:v>246457.19358888455</c:v>
                </c:pt>
                <c:pt idx="149">
                  <c:v>231336.00982113034</c:v>
                </c:pt>
                <c:pt idx="150">
                  <c:v>228688.88199481033</c:v>
                </c:pt>
                <c:pt idx="151">
                  <c:v>224521.89619094273</c:v>
                </c:pt>
                <c:pt idx="152">
                  <c:v>231912.15777389522</c:v>
                </c:pt>
                <c:pt idx="153">
                  <c:v>227648.60460745287</c:v>
                </c:pt>
                <c:pt idx="154">
                  <c:v>225274.25286122141</c:v>
                </c:pt>
                <c:pt idx="155">
                  <c:v>219627.3390533542</c:v>
                </c:pt>
                <c:pt idx="156">
                  <c:v>217402.84873939771</c:v>
                </c:pt>
                <c:pt idx="157">
                  <c:v>221276.73440878131</c:v>
                </c:pt>
                <c:pt idx="158">
                  <c:v>214912.93198835436</c:v>
                </c:pt>
                <c:pt idx="159">
                  <c:v>210223.29639017372</c:v>
                </c:pt>
                <c:pt idx="160">
                  <c:v>205782.19485187432</c:v>
                </c:pt>
                <c:pt idx="161">
                  <c:v>209734.89856426982</c:v>
                </c:pt>
                <c:pt idx="162">
                  <c:v>205902.57122032248</c:v>
                </c:pt>
                <c:pt idx="163">
                  <c:v>198845.80706181872</c:v>
                </c:pt>
                <c:pt idx="164">
                  <c:v>192971.43535923483</c:v>
                </c:pt>
                <c:pt idx="165">
                  <c:v>184289.77855142782</c:v>
                </c:pt>
                <c:pt idx="166">
                  <c:v>183132.24240144881</c:v>
                </c:pt>
                <c:pt idx="167">
                  <c:v>184618.80008210996</c:v>
                </c:pt>
                <c:pt idx="168">
                  <c:v>184313.96897664544</c:v>
                </c:pt>
                <c:pt idx="169">
                  <c:v>178780.47248956558</c:v>
                </c:pt>
                <c:pt idx="170">
                  <c:v>180975.81589681708</c:v>
                </c:pt>
                <c:pt idx="171">
                  <c:v>181894.60916028381</c:v>
                </c:pt>
                <c:pt idx="172">
                  <c:v>174833.64066739945</c:v>
                </c:pt>
                <c:pt idx="173">
                  <c:v>171611.26480441209</c:v>
                </c:pt>
                <c:pt idx="174">
                  <c:v>168394.14425702993</c:v>
                </c:pt>
                <c:pt idx="175">
                  <c:v>158089.93526791458</c:v>
                </c:pt>
                <c:pt idx="176">
                  <c:v>159093.5573661396</c:v>
                </c:pt>
                <c:pt idx="177">
                  <c:v>145254.52820316629</c:v>
                </c:pt>
                <c:pt idx="178">
                  <c:v>143595.08192150941</c:v>
                </c:pt>
                <c:pt idx="179">
                  <c:v>139424.38167666644</c:v>
                </c:pt>
                <c:pt idx="180">
                  <c:v>130972.61392842801</c:v>
                </c:pt>
                <c:pt idx="181">
                  <c:v>133656.44771652843</c:v>
                </c:pt>
                <c:pt idx="182">
                  <c:v>130025.7115863787</c:v>
                </c:pt>
                <c:pt idx="183">
                  <c:v>124901.83725098681</c:v>
                </c:pt>
                <c:pt idx="184">
                  <c:v>116367.08905353343</c:v>
                </c:pt>
                <c:pt idx="185">
                  <c:v>109976.48793706391</c:v>
                </c:pt>
                <c:pt idx="186">
                  <c:v>106433.0648272758</c:v>
                </c:pt>
                <c:pt idx="187">
                  <c:v>102332.51755229429</c:v>
                </c:pt>
                <c:pt idx="188">
                  <c:v>97275.195702683995</c:v>
                </c:pt>
                <c:pt idx="189">
                  <c:v>88742.760629235971</c:v>
                </c:pt>
                <c:pt idx="190">
                  <c:v>73314.218044931142</c:v>
                </c:pt>
                <c:pt idx="191">
                  <c:v>63567.711131674449</c:v>
                </c:pt>
                <c:pt idx="192">
                  <c:v>59152.030009779613</c:v>
                </c:pt>
                <c:pt idx="193">
                  <c:v>54158.38930755599</c:v>
                </c:pt>
                <c:pt idx="194">
                  <c:v>48682.563144166757</c:v>
                </c:pt>
                <c:pt idx="195">
                  <c:v>40743.531485114392</c:v>
                </c:pt>
                <c:pt idx="196">
                  <c:v>33823.259464310016</c:v>
                </c:pt>
                <c:pt idx="197">
                  <c:v>26781.647355314821</c:v>
                </c:pt>
                <c:pt idx="198">
                  <c:v>20461.942473433945</c:v>
                </c:pt>
                <c:pt idx="199">
                  <c:v>13214.290457465924</c:v>
                </c:pt>
                <c:pt idx="200">
                  <c:v>5789.5180540482552</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2-DF23-A946-9D09-73E6B3285B2D}"/>
            </c:ext>
          </c:extLst>
        </c:ser>
        <c:ser>
          <c:idx val="7"/>
          <c:order val="3"/>
          <c:tx>
            <c:strRef>
              <c:f>data!$AB$10</c:f>
              <c:strCache>
                <c:ptCount val="1"/>
                <c:pt idx="0">
                  <c:v>7%</c:v>
                </c:pt>
              </c:strCache>
            </c:strRef>
          </c:tx>
          <c:spPr>
            <a:ln w="27520">
              <a:solidFill>
                <a:srgbClr val="009681"/>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data!$Q$11:$Q$491</c:f>
              <c:numCache>
                <c:formatCode>_("$"* #,##0.00_);_("$"* \(#,##0.00\);_("$"* "-"??_);_(@_)</c:formatCode>
                <c:ptCount val="481"/>
                <c:pt idx="0">
                  <c:v>500000</c:v>
                </c:pt>
                <c:pt idx="1">
                  <c:v>504186.28333333338</c:v>
                </c:pt>
                <c:pt idx="2">
                  <c:v>509220.5348597751</c:v>
                </c:pt>
                <c:pt idx="3">
                  <c:v>508563.49995014828</c:v>
                </c:pt>
                <c:pt idx="4">
                  <c:v>507505.820944932</c:v>
                </c:pt>
                <c:pt idx="5">
                  <c:v>510604.15317791805</c:v>
                </c:pt>
                <c:pt idx="6">
                  <c:v>503464.51319898962</c:v>
                </c:pt>
                <c:pt idx="7">
                  <c:v>501880.45928038907</c:v>
                </c:pt>
                <c:pt idx="8">
                  <c:v>509167.42297643196</c:v>
                </c:pt>
                <c:pt idx="9">
                  <c:v>505733.14222310414</c:v>
                </c:pt>
                <c:pt idx="10">
                  <c:v>505958.77901224565</c:v>
                </c:pt>
                <c:pt idx="11">
                  <c:v>516813.04208093148</c:v>
                </c:pt>
                <c:pt idx="12">
                  <c:v>521362.55651958456</c:v>
                </c:pt>
                <c:pt idx="13">
                  <c:v>514291.47641292418</c:v>
                </c:pt>
                <c:pt idx="14">
                  <c:v>501373.67734009959</c:v>
                </c:pt>
                <c:pt idx="15">
                  <c:v>499439.6922473142</c:v>
                </c:pt>
                <c:pt idx="16">
                  <c:v>488044.41014632105</c:v>
                </c:pt>
                <c:pt idx="17">
                  <c:v>482909.40060605528</c:v>
                </c:pt>
                <c:pt idx="18">
                  <c:v>478681.99885835027</c:v>
                </c:pt>
                <c:pt idx="19">
                  <c:v>479995.6685072282</c:v>
                </c:pt>
                <c:pt idx="20">
                  <c:v>474438.21795804269</c:v>
                </c:pt>
                <c:pt idx="21">
                  <c:v>486161.1535101427</c:v>
                </c:pt>
                <c:pt idx="22">
                  <c:v>484314.41298949812</c:v>
                </c:pt>
                <c:pt idx="23">
                  <c:v>456376.73022655072</c:v>
                </c:pt>
                <c:pt idx="24">
                  <c:v>458325.81397260481</c:v>
                </c:pt>
                <c:pt idx="25">
                  <c:v>453544.80164426169</c:v>
                </c:pt>
                <c:pt idx="26">
                  <c:v>451563.3401015377</c:v>
                </c:pt>
                <c:pt idx="27">
                  <c:v>439730.79800565867</c:v>
                </c:pt>
                <c:pt idx="28">
                  <c:v>425786.84840651823</c:v>
                </c:pt>
                <c:pt idx="29">
                  <c:v>419119.90981285524</c:v>
                </c:pt>
                <c:pt idx="30">
                  <c:v>411770.24287379545</c:v>
                </c:pt>
                <c:pt idx="31">
                  <c:v>393072.56994014001</c:v>
                </c:pt>
                <c:pt idx="32">
                  <c:v>373333.52381657861</c:v>
                </c:pt>
                <c:pt idx="33">
                  <c:v>353008.2116523353</c:v>
                </c:pt>
                <c:pt idx="34">
                  <c:v>380386.38394819846</c:v>
                </c:pt>
                <c:pt idx="35">
                  <c:v>372041.7414908763</c:v>
                </c:pt>
                <c:pt idx="36">
                  <c:v>368095.26179533696</c:v>
                </c:pt>
                <c:pt idx="37">
                  <c:v>388442.61599023861</c:v>
                </c:pt>
                <c:pt idx="38">
                  <c:v>400299.78262365371</c:v>
                </c:pt>
                <c:pt idx="39">
                  <c:v>400527.3168693136</c:v>
                </c:pt>
                <c:pt idx="40">
                  <c:v>403859.2635593813</c:v>
                </c:pt>
                <c:pt idx="41">
                  <c:v>414750.36959025112</c:v>
                </c:pt>
                <c:pt idx="42">
                  <c:v>421176.56229855394</c:v>
                </c:pt>
                <c:pt idx="43">
                  <c:v>403197.35096223216</c:v>
                </c:pt>
                <c:pt idx="44">
                  <c:v>396500.87656377931</c:v>
                </c:pt>
                <c:pt idx="45">
                  <c:v>386507.90993906453</c:v>
                </c:pt>
                <c:pt idx="46">
                  <c:v>400814.40345147235</c:v>
                </c:pt>
                <c:pt idx="47">
                  <c:v>403201.13680234429</c:v>
                </c:pt>
                <c:pt idx="48">
                  <c:v>400722.5570128035</c:v>
                </c:pt>
                <c:pt idx="49">
                  <c:v>421905.6197810708</c:v>
                </c:pt>
                <c:pt idx="50">
                  <c:v>418285.70918814884</c:v>
                </c:pt>
                <c:pt idx="51">
                  <c:v>422570.13224337663</c:v>
                </c:pt>
                <c:pt idx="52">
                  <c:v>418650.39402535651</c:v>
                </c:pt>
                <c:pt idx="53">
                  <c:v>410860.19113526715</c:v>
                </c:pt>
                <c:pt idx="54">
                  <c:v>418411.82049200201</c:v>
                </c:pt>
                <c:pt idx="55">
                  <c:v>415142.8479268793</c:v>
                </c:pt>
                <c:pt idx="56">
                  <c:v>414691.44920017855</c:v>
                </c:pt>
                <c:pt idx="57">
                  <c:v>417164.38906095782</c:v>
                </c:pt>
                <c:pt idx="58">
                  <c:v>411415.52613163646</c:v>
                </c:pt>
                <c:pt idx="59">
                  <c:v>412570.65383739531</c:v>
                </c:pt>
                <c:pt idx="60">
                  <c:v>420183.99408242921</c:v>
                </c:pt>
                <c:pt idx="61">
                  <c:v>402733.49049802811</c:v>
                </c:pt>
                <c:pt idx="62">
                  <c:v>396454.58331920858</c:v>
                </c:pt>
                <c:pt idx="63">
                  <c:v>390929.49878296402</c:v>
                </c:pt>
                <c:pt idx="64">
                  <c:v>387926.65569710673</c:v>
                </c:pt>
                <c:pt idx="65">
                  <c:v>381787.21269546682</c:v>
                </c:pt>
                <c:pt idx="66">
                  <c:v>388289.21805314912</c:v>
                </c:pt>
                <c:pt idx="67">
                  <c:v>381227.16652378347</c:v>
                </c:pt>
                <c:pt idx="68">
                  <c:v>374656.63086892111</c:v>
                </c:pt>
                <c:pt idx="69">
                  <c:v>370699.53514686442</c:v>
                </c:pt>
                <c:pt idx="70">
                  <c:v>357938.45947496081</c:v>
                </c:pt>
                <c:pt idx="71">
                  <c:v>361493.15230504447</c:v>
                </c:pt>
                <c:pt idx="72">
                  <c:v>357806.61686910142</c:v>
                </c:pt>
                <c:pt idx="73">
                  <c:v>343084.39967277372</c:v>
                </c:pt>
                <c:pt idx="74">
                  <c:v>336269.78168724675</c:v>
                </c:pt>
                <c:pt idx="75">
                  <c:v>337122.20818712615</c:v>
                </c:pt>
                <c:pt idx="76">
                  <c:v>347798.88545712328</c:v>
                </c:pt>
                <c:pt idx="77">
                  <c:v>345783.67273166991</c:v>
                </c:pt>
                <c:pt idx="78">
                  <c:v>338466.62299113843</c:v>
                </c:pt>
                <c:pt idx="79">
                  <c:v>344830.56701948307</c:v>
                </c:pt>
                <c:pt idx="80">
                  <c:v>347307.93404514779</c:v>
                </c:pt>
                <c:pt idx="81">
                  <c:v>342797.64950086677</c:v>
                </c:pt>
                <c:pt idx="82">
                  <c:v>321513.40228304971</c:v>
                </c:pt>
                <c:pt idx="83">
                  <c:v>322338.58405323699</c:v>
                </c:pt>
                <c:pt idx="84">
                  <c:v>321397.0844663512</c:v>
                </c:pt>
                <c:pt idx="85">
                  <c:v>324312.83525436628</c:v>
                </c:pt>
                <c:pt idx="86">
                  <c:v>314333.04649183282</c:v>
                </c:pt>
                <c:pt idx="87">
                  <c:v>320134.50040721358</c:v>
                </c:pt>
                <c:pt idx="88">
                  <c:v>316435.75171554252</c:v>
                </c:pt>
                <c:pt idx="89">
                  <c:v>311465.20022242499</c:v>
                </c:pt>
                <c:pt idx="90">
                  <c:v>315580.32786174474</c:v>
                </c:pt>
                <c:pt idx="91">
                  <c:v>312288.2524047753</c:v>
                </c:pt>
                <c:pt idx="92">
                  <c:v>315741.2269241038</c:v>
                </c:pt>
                <c:pt idx="93">
                  <c:v>311234.0058263152</c:v>
                </c:pt>
                <c:pt idx="94">
                  <c:v>290177.33710559632</c:v>
                </c:pt>
                <c:pt idx="95">
                  <c:v>296799.31719435198</c:v>
                </c:pt>
                <c:pt idx="96">
                  <c:v>295575.20896280883</c:v>
                </c:pt>
                <c:pt idx="97">
                  <c:v>297790.49925159302</c:v>
                </c:pt>
                <c:pt idx="98">
                  <c:v>285350.71149727912</c:v>
                </c:pt>
                <c:pt idx="99">
                  <c:v>267650.40679857956</c:v>
                </c:pt>
                <c:pt idx="100">
                  <c:v>280878.79196177667</c:v>
                </c:pt>
                <c:pt idx="101">
                  <c:v>288762.17027268192</c:v>
                </c:pt>
                <c:pt idx="102">
                  <c:v>286518.3928402919</c:v>
                </c:pt>
                <c:pt idx="103">
                  <c:v>289270.38157211436</c:v>
                </c:pt>
                <c:pt idx="104">
                  <c:v>280998.70477245317</c:v>
                </c:pt>
                <c:pt idx="105">
                  <c:v>278819.91097580717</c:v>
                </c:pt>
                <c:pt idx="106">
                  <c:v>274022.69576096593</c:v>
                </c:pt>
                <c:pt idx="107">
                  <c:v>283597.26597295137</c:v>
                </c:pt>
                <c:pt idx="108">
                  <c:v>275374.42234378646</c:v>
                </c:pt>
                <c:pt idx="109">
                  <c:v>263858.36449633376</c:v>
                </c:pt>
                <c:pt idx="110">
                  <c:v>258228.98153170443</c:v>
                </c:pt>
                <c:pt idx="111">
                  <c:v>259931.23890636826</c:v>
                </c:pt>
                <c:pt idx="112">
                  <c:v>248917.66759313474</c:v>
                </c:pt>
                <c:pt idx="113">
                  <c:v>246097.50322630812</c:v>
                </c:pt>
                <c:pt idx="114">
                  <c:v>239657.56385395414</c:v>
                </c:pt>
                <c:pt idx="115">
                  <c:v>231025.08477759131</c:v>
                </c:pt>
                <c:pt idx="116">
                  <c:v>216779.70844982957</c:v>
                </c:pt>
                <c:pt idx="117">
                  <c:v>206482.0792703912</c:v>
                </c:pt>
                <c:pt idx="118">
                  <c:v>210611.40864998175</c:v>
                </c:pt>
                <c:pt idx="119">
                  <c:v>214103.76009924849</c:v>
                </c:pt>
                <c:pt idx="120">
                  <c:v>203590.50848647309</c:v>
                </c:pt>
                <c:pt idx="121">
                  <c:v>195828.67660668146</c:v>
                </c:pt>
                <c:pt idx="122">
                  <c:v>185465.30714879115</c:v>
                </c:pt>
                <c:pt idx="123">
                  <c:v>178689.39288513875</c:v>
                </c:pt>
                <c:pt idx="124">
                  <c:v>178016.45417422679</c:v>
                </c:pt>
                <c:pt idx="125">
                  <c:v>169946.43511632297</c:v>
                </c:pt>
                <c:pt idx="126">
                  <c:v>160910.46598437766</c:v>
                </c:pt>
                <c:pt idx="127">
                  <c:v>155449.10080343793</c:v>
                </c:pt>
                <c:pt idx="128">
                  <c:v>161406.77996393721</c:v>
                </c:pt>
                <c:pt idx="129">
                  <c:v>157537.75321197324</c:v>
                </c:pt>
                <c:pt idx="130">
                  <c:v>162896.62588789526</c:v>
                </c:pt>
                <c:pt idx="131">
                  <c:v>160120.82293930851</c:v>
                </c:pt>
                <c:pt idx="132">
                  <c:v>155840.87919880016</c:v>
                </c:pt>
                <c:pt idx="133">
                  <c:v>151776.884983934</c:v>
                </c:pt>
                <c:pt idx="134">
                  <c:v>148430.61988784399</c:v>
                </c:pt>
                <c:pt idx="135">
                  <c:v>143998.49128309835</c:v>
                </c:pt>
                <c:pt idx="136">
                  <c:v>144098.48796963913</c:v>
                </c:pt>
                <c:pt idx="137">
                  <c:v>136117.01081148139</c:v>
                </c:pt>
                <c:pt idx="138">
                  <c:v>131857.36432252996</c:v>
                </c:pt>
                <c:pt idx="139">
                  <c:v>121782.47758210068</c:v>
                </c:pt>
                <c:pt idx="140">
                  <c:v>116211.68807963467</c:v>
                </c:pt>
                <c:pt idx="141">
                  <c:v>111437.67512061038</c:v>
                </c:pt>
                <c:pt idx="142">
                  <c:v>103708.07181906521</c:v>
                </c:pt>
                <c:pt idx="143">
                  <c:v>98246.896005982373</c:v>
                </c:pt>
                <c:pt idx="144">
                  <c:v>91022.062817268015</c:v>
                </c:pt>
                <c:pt idx="145">
                  <c:v>84250.234256091702</c:v>
                </c:pt>
                <c:pt idx="146">
                  <c:v>75480.715488827947</c:v>
                </c:pt>
                <c:pt idx="147">
                  <c:v>68811.83586268466</c:v>
                </c:pt>
                <c:pt idx="148">
                  <c:v>61815.427586776917</c:v>
                </c:pt>
                <c:pt idx="149">
                  <c:v>52279.194924621763</c:v>
                </c:pt>
                <c:pt idx="150">
                  <c:v>45764.478285804005</c:v>
                </c:pt>
                <c:pt idx="151">
                  <c:v>38831.746861547799</c:v>
                </c:pt>
                <c:pt idx="152">
                  <c:v>33819.482792194685</c:v>
                </c:pt>
                <c:pt idx="153">
                  <c:v>26708.645478906816</c:v>
                </c:pt>
                <c:pt idx="154">
                  <c:v>19727.830011314629</c:v>
                </c:pt>
                <c:pt idx="155">
                  <c:v>12323.509142447845</c:v>
                </c:pt>
                <c:pt idx="156">
                  <c:v>5087.4255744224211</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3-DF23-A946-9D09-73E6B3285B2D}"/>
            </c:ext>
          </c:extLst>
        </c:ser>
        <c:ser>
          <c:idx val="4"/>
          <c:order val="4"/>
          <c:tx>
            <c:strRef>
              <c:f>data!$AD$10</c:f>
              <c:strCache>
                <c:ptCount val="1"/>
                <c:pt idx="0">
                  <c:v>8%</c:v>
                </c:pt>
              </c:strCache>
            </c:strRef>
          </c:tx>
          <c:spPr>
            <a:ln w="27520">
              <a:solidFill>
                <a:srgbClr val="8FB6BB"/>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data!$R$11:$R$491</c:f>
              <c:numCache>
                <c:formatCode>_("$"* #,##0.00_);_("$"* \(#,##0.00\);_("$"* "-"??_);_(@_)</c:formatCode>
                <c:ptCount val="481"/>
                <c:pt idx="0">
                  <c:v>500000</c:v>
                </c:pt>
                <c:pt idx="1">
                  <c:v>503769.61666666676</c:v>
                </c:pt>
                <c:pt idx="2">
                  <c:v>508380.29048477515</c:v>
                </c:pt>
                <c:pt idx="3">
                  <c:v>507300.46386844211</c:v>
                </c:pt>
                <c:pt idx="4">
                  <c:v>505818.40206369502</c:v>
                </c:pt>
                <c:pt idx="5">
                  <c:v>508475.91208198591</c:v>
                </c:pt>
                <c:pt idx="6">
                  <c:v>500931.63364008971</c:v>
                </c:pt>
                <c:pt idx="7">
                  <c:v>498917.5513079997</c:v>
                </c:pt>
                <c:pt idx="8">
                  <c:v>505719.15093123127</c:v>
                </c:pt>
                <c:pt idx="9">
                  <c:v>501862.49124901713</c:v>
                </c:pt>
                <c:pt idx="10">
                  <c:v>501636.35640701791</c:v>
                </c:pt>
                <c:pt idx="11">
                  <c:v>511943.75168724381</c:v>
                </c:pt>
                <c:pt idx="12">
                  <c:v>515992.54382105113</c:v>
                </c:pt>
                <c:pt idx="13">
                  <c:v>508532.34572767798</c:v>
                </c:pt>
                <c:pt idx="14">
                  <c:v>495293.08355833869</c:v>
                </c:pt>
                <c:pt idx="15">
                  <c:v>492910.3166526868</c:v>
                </c:pt>
                <c:pt idx="16">
                  <c:v>481184.45836900483</c:v>
                </c:pt>
                <c:pt idx="17">
                  <c:v>475635.70717909461</c:v>
                </c:pt>
                <c:pt idx="18">
                  <c:v>470979.95077008929</c:v>
                </c:pt>
                <c:pt idx="19">
                  <c:v>471773.86262480833</c:v>
                </c:pt>
                <c:pt idx="20">
                  <c:v>465808.58848165773</c:v>
                </c:pt>
                <c:pt idx="21">
                  <c:v>476802.78569009312</c:v>
                </c:pt>
                <c:pt idx="22">
                  <c:v>474471.15527296852</c:v>
                </c:pt>
                <c:pt idx="23">
                  <c:v>446573.13932486647</c:v>
                </c:pt>
                <c:pt idx="24">
                  <c:v>447944.57306241372</c:v>
                </c:pt>
                <c:pt idx="25">
                  <c:v>442728.73063106812</c:v>
                </c:pt>
                <c:pt idx="26">
                  <c:v>440242.73165660363</c:v>
                </c:pt>
                <c:pt idx="27">
                  <c:v>428143.83153355308</c:v>
                </c:pt>
                <c:pt idx="28">
                  <c:v>413993.60245847545</c:v>
                </c:pt>
                <c:pt idx="29">
                  <c:v>406929.81564381142</c:v>
                </c:pt>
                <c:pt idx="30">
                  <c:v>399201.15878027101</c:v>
                </c:pt>
                <c:pt idx="31">
                  <c:v>380470.75439470535</c:v>
                </c:pt>
                <c:pt idx="32">
                  <c:v>360751.16641472856</c:v>
                </c:pt>
                <c:pt idx="33">
                  <c:v>340483.79188495321</c:v>
                </c:pt>
                <c:pt idx="34">
                  <c:v>366249.61511733802</c:v>
                </c:pt>
                <c:pt idx="35">
                  <c:v>357562.49716191122</c:v>
                </c:pt>
                <c:pt idx="36">
                  <c:v>353105.05217113072</c:v>
                </c:pt>
                <c:pt idx="37">
                  <c:v>371947.8456102722</c:v>
                </c:pt>
                <c:pt idx="38">
                  <c:v>382616.09010777494</c:v>
                </c:pt>
                <c:pt idx="39">
                  <c:v>382136.94389891368</c:v>
                </c:pt>
                <c:pt idx="40">
                  <c:v>384610.11211828125</c:v>
                </c:pt>
                <c:pt idx="41">
                  <c:v>394266.17881980044</c:v>
                </c:pt>
                <c:pt idx="42">
                  <c:v>399649.37520440156</c:v>
                </c:pt>
                <c:pt idx="43">
                  <c:v>381851.02861842501</c:v>
                </c:pt>
                <c:pt idx="44">
                  <c:v>374756.14178957971</c:v>
                </c:pt>
                <c:pt idx="45">
                  <c:v>364548.61923308135</c:v>
                </c:pt>
                <c:pt idx="46">
                  <c:v>377268.31379696232</c:v>
                </c:pt>
                <c:pt idx="47">
                  <c:v>378728.59424019494</c:v>
                </c:pt>
                <c:pt idx="48">
                  <c:v>375601.7830489914</c:v>
                </c:pt>
                <c:pt idx="49">
                  <c:v>394647.00775879028</c:v>
                </c:pt>
                <c:pt idx="50">
                  <c:v>390441.54422086402</c:v>
                </c:pt>
                <c:pt idx="51">
                  <c:v>393611.61261278251</c:v>
                </c:pt>
                <c:pt idx="52">
                  <c:v>389121.56787828432</c:v>
                </c:pt>
                <c:pt idx="53">
                  <c:v>381030.4182605223</c:v>
                </c:pt>
                <c:pt idx="54">
                  <c:v>387170.00534423208</c:v>
                </c:pt>
                <c:pt idx="55">
                  <c:v>383268.4350289469</c:v>
                </c:pt>
                <c:pt idx="56">
                  <c:v>381961.29521359841</c:v>
                </c:pt>
                <c:pt idx="57">
                  <c:v>383335.74669590051</c:v>
                </c:pt>
                <c:pt idx="58">
                  <c:v>377137.22850889276</c:v>
                </c:pt>
                <c:pt idx="59">
                  <c:v>377267.4168905415</c:v>
                </c:pt>
                <c:pt idx="60">
                  <c:v>383288.64639020478</c:v>
                </c:pt>
                <c:pt idx="61">
                  <c:v>366417.83300993434</c:v>
                </c:pt>
                <c:pt idx="62">
                  <c:v>359737.22725883446</c:v>
                </c:pt>
                <c:pt idx="63">
                  <c:v>353735.7759536255</c:v>
                </c:pt>
                <c:pt idx="64">
                  <c:v>350013.7517432468</c:v>
                </c:pt>
                <c:pt idx="65">
                  <c:v>343450.53544492286</c:v>
                </c:pt>
                <c:pt idx="66">
                  <c:v>348258.6808515481</c:v>
                </c:pt>
                <c:pt idx="67">
                  <c:v>340865.25438649073</c:v>
                </c:pt>
                <c:pt idx="68">
                  <c:v>333914.24599326449</c:v>
                </c:pt>
                <c:pt idx="69">
                  <c:v>329294.74875233095</c:v>
                </c:pt>
                <c:pt idx="70">
                  <c:v>316849.26065728115</c:v>
                </c:pt>
                <c:pt idx="71">
                  <c:v>318869.58400299679</c:v>
                </c:pt>
                <c:pt idx="72">
                  <c:v>314472.23424343328</c:v>
                </c:pt>
                <c:pt idx="73">
                  <c:v>300369.10770514136</c:v>
                </c:pt>
                <c:pt idx="74">
                  <c:v>293217.70743079996</c:v>
                </c:pt>
                <c:pt idx="75">
                  <c:v>292751.80296598852</c:v>
                </c:pt>
                <c:pt idx="76">
                  <c:v>300789.60608874372</c:v>
                </c:pt>
                <c:pt idx="77">
                  <c:v>297785.97109457757</c:v>
                </c:pt>
                <c:pt idx="78">
                  <c:v>290194.57131817372</c:v>
                </c:pt>
                <c:pt idx="79">
                  <c:v>294329.8879101373</c:v>
                </c:pt>
                <c:pt idx="80">
                  <c:v>295096.11713380401</c:v>
                </c:pt>
                <c:pt idx="81">
                  <c:v>289890.51114623511</c:v>
                </c:pt>
                <c:pt idx="82">
                  <c:v>270489.26908886468</c:v>
                </c:pt>
                <c:pt idx="83">
                  <c:v>269749.50233848533</c:v>
                </c:pt>
                <c:pt idx="84">
                  <c:v>267498.484177184</c:v>
                </c:pt>
                <c:pt idx="85">
                  <c:v>268432.27715000598</c:v>
                </c:pt>
                <c:pt idx="86">
                  <c:v>258643.49552472818</c:v>
                </c:pt>
                <c:pt idx="87">
                  <c:v>261846.78351024739</c:v>
                </c:pt>
                <c:pt idx="88">
                  <c:v>257211.67093543962</c:v>
                </c:pt>
                <c:pt idx="89">
                  <c:v>251517.63194983028</c:v>
                </c:pt>
                <c:pt idx="90">
                  <c:v>253139.68280095648</c:v>
                </c:pt>
                <c:pt idx="91">
                  <c:v>248754.44843524933</c:v>
                </c:pt>
                <c:pt idx="92">
                  <c:v>249708.82374119834</c:v>
                </c:pt>
                <c:pt idx="93">
                  <c:v>244300.26206001395</c:v>
                </c:pt>
                <c:pt idx="94">
                  <c:v>225877.52517806756</c:v>
                </c:pt>
                <c:pt idx="95">
                  <c:v>229085.82658036536</c:v>
                </c:pt>
                <c:pt idx="96">
                  <c:v>226141.18404578796</c:v>
                </c:pt>
                <c:pt idx="97">
                  <c:v>225778.31737181029</c:v>
                </c:pt>
                <c:pt idx="98">
                  <c:v>214221.26192898635</c:v>
                </c:pt>
                <c:pt idx="99">
                  <c:v>198736.7528527886</c:v>
                </c:pt>
                <c:pt idx="100">
                  <c:v>206284.56462496019</c:v>
                </c:pt>
                <c:pt idx="101">
                  <c:v>209727.60395599858</c:v>
                </c:pt>
                <c:pt idx="102">
                  <c:v>205680.85441122786</c:v>
                </c:pt>
                <c:pt idx="103">
                  <c:v>205163.16859239986</c:v>
                </c:pt>
                <c:pt idx="104">
                  <c:v>196750.67979330127</c:v>
                </c:pt>
                <c:pt idx="105">
                  <c:v>192609.29347984956</c:v>
                </c:pt>
                <c:pt idx="106">
                  <c:v>186599.46495922707</c:v>
                </c:pt>
                <c:pt idx="107">
                  <c:v>190340.74481586932</c:v>
                </c:pt>
                <c:pt idx="108">
                  <c:v>181958.55345345128</c:v>
                </c:pt>
                <c:pt idx="109">
                  <c:v>171397.56497978122</c:v>
                </c:pt>
                <c:pt idx="110">
                  <c:v>164696.24290357568</c:v>
                </c:pt>
                <c:pt idx="111">
                  <c:v>162632.26767188523</c:v>
                </c:pt>
                <c:pt idx="112">
                  <c:v>152492.85189064825</c:v>
                </c:pt>
                <c:pt idx="113">
                  <c:v>147413.31316912308</c:v>
                </c:pt>
                <c:pt idx="114">
                  <c:v>140089.47936915126</c:v>
                </c:pt>
                <c:pt idx="115">
                  <c:v>131454.55303713636</c:v>
                </c:pt>
                <c:pt idx="116">
                  <c:v>119617.954262809</c:v>
                </c:pt>
                <c:pt idx="117">
                  <c:v>110063.56995505825</c:v>
                </c:pt>
                <c:pt idx="118">
                  <c:v>108229.15539038349</c:v>
                </c:pt>
                <c:pt idx="119">
                  <c:v>105852.54765697411</c:v>
                </c:pt>
                <c:pt idx="120">
                  <c:v>96342.05857263795</c:v>
                </c:pt>
                <c:pt idx="121">
                  <c:v>88202.710017278601</c:v>
                </c:pt>
                <c:pt idx="122">
                  <c:v>78900.112525842909</c:v>
                </c:pt>
                <c:pt idx="123">
                  <c:v>71200.093776897906</c:v>
                </c:pt>
                <c:pt idx="124">
                  <c:v>65938.792615441183</c:v>
                </c:pt>
                <c:pt idx="125">
                  <c:v>57746.320512348451</c:v>
                </c:pt>
                <c:pt idx="126">
                  <c:v>49213.19038101707</c:v>
                </c:pt>
                <c:pt idx="127">
                  <c:v>41779.739823958465</c:v>
                </c:pt>
                <c:pt idx="128">
                  <c:v>37329.432677188321</c:v>
                </c:pt>
                <c:pt idx="129">
                  <c:v>30110.554466445374</c:v>
                </c:pt>
                <c:pt idx="130">
                  <c:v>24520.971862906044</c:v>
                </c:pt>
                <c:pt idx="131">
                  <c:v>17188.327076811955</c:v>
                </c:pt>
                <c:pt idx="132">
                  <c:v>9525.4341600681801</c:v>
                </c:pt>
                <c:pt idx="133">
                  <c:v>1782.8024286825121</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4-DF23-A946-9D09-73E6B3285B2D}"/>
            </c:ext>
          </c:extLst>
        </c:ser>
        <c:ser>
          <c:idx val="3"/>
          <c:order val="5"/>
          <c:tx>
            <c:strRef>
              <c:f>data!$AE$10</c:f>
              <c:strCache>
                <c:ptCount val="1"/>
                <c:pt idx="0">
                  <c:v>9%</c:v>
                </c:pt>
              </c:strCache>
            </c:strRef>
          </c:tx>
          <c:spPr>
            <a:ln w="27520">
              <a:solidFill>
                <a:srgbClr val="298FC2"/>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data!$S$11:$S$491</c:f>
              <c:numCache>
                <c:formatCode>_("$"* #,##0.00_);_("$"* \(#,##0.00\);_("$"* "-"??_);_(@_)</c:formatCode>
                <c:ptCount val="481"/>
                <c:pt idx="0">
                  <c:v>500000</c:v>
                </c:pt>
                <c:pt idx="1">
                  <c:v>503352.95000000007</c:v>
                </c:pt>
                <c:pt idx="2">
                  <c:v>507540.04610977508</c:v>
                </c:pt>
                <c:pt idx="3">
                  <c:v>506037.42778673576</c:v>
                </c:pt>
                <c:pt idx="4">
                  <c:v>504130.9831824578</c:v>
                </c:pt>
                <c:pt idx="5">
                  <c:v>506347.67098605353</c:v>
                </c:pt>
                <c:pt idx="6">
                  <c:v>498398.75408118957</c:v>
                </c:pt>
                <c:pt idx="7">
                  <c:v>495954.6433356101</c:v>
                </c:pt>
                <c:pt idx="8">
                  <c:v>502270.87888603029</c:v>
                </c:pt>
                <c:pt idx="9">
                  <c:v>497991.84027492983</c:v>
                </c:pt>
                <c:pt idx="10">
                  <c:v>497313.93380178988</c:v>
                </c:pt>
                <c:pt idx="11">
                  <c:v>507074.4612935558</c:v>
                </c:pt>
                <c:pt idx="12">
                  <c:v>510622.53112251742</c:v>
                </c:pt>
                <c:pt idx="13">
                  <c:v>502773.21504243155</c:v>
                </c:pt>
                <c:pt idx="14">
                  <c:v>489212.48977657763</c:v>
                </c:pt>
                <c:pt idx="15">
                  <c:v>486380.94105805922</c:v>
                </c:pt>
                <c:pt idx="16">
                  <c:v>474324.50659168838</c:v>
                </c:pt>
                <c:pt idx="17">
                  <c:v>468362.01375213376</c:v>
                </c:pt>
                <c:pt idx="18">
                  <c:v>463277.90268182813</c:v>
                </c:pt>
                <c:pt idx="19">
                  <c:v>463552.05674238817</c:v>
                </c:pt>
                <c:pt idx="20">
                  <c:v>457178.95900527248</c:v>
                </c:pt>
                <c:pt idx="21">
                  <c:v>467444.41787004325</c:v>
                </c:pt>
                <c:pt idx="22">
                  <c:v>464627.89755643863</c:v>
                </c:pt>
                <c:pt idx="23">
                  <c:v>436769.54842318187</c:v>
                </c:pt>
                <c:pt idx="24">
                  <c:v>437563.33215222228</c:v>
                </c:pt>
                <c:pt idx="25">
                  <c:v>431912.65961787413</c:v>
                </c:pt>
                <c:pt idx="26">
                  <c:v>428922.12321166921</c:v>
                </c:pt>
                <c:pt idx="27">
                  <c:v>416556.8650614472</c:v>
                </c:pt>
                <c:pt idx="28">
                  <c:v>402200.3565104325</c:v>
                </c:pt>
                <c:pt idx="29">
                  <c:v>394739.72147476743</c:v>
                </c:pt>
                <c:pt idx="30">
                  <c:v>386632.0746867464</c:v>
                </c:pt>
                <c:pt idx="31">
                  <c:v>367868.93884927052</c:v>
                </c:pt>
                <c:pt idx="32">
                  <c:v>348168.80901287834</c:v>
                </c:pt>
                <c:pt idx="33">
                  <c:v>327959.37211757101</c:v>
                </c:pt>
                <c:pt idx="34">
                  <c:v>352112.84628647746</c:v>
                </c:pt>
                <c:pt idx="35">
                  <c:v>343083.25283294608</c:v>
                </c:pt>
                <c:pt idx="36">
                  <c:v>338114.84254692437</c:v>
                </c:pt>
                <c:pt idx="37">
                  <c:v>355453.07523030567</c:v>
                </c:pt>
                <c:pt idx="38">
                  <c:v>364932.39759189601</c:v>
                </c:pt>
                <c:pt idx="39">
                  <c:v>363746.57092851354</c:v>
                </c:pt>
                <c:pt idx="40">
                  <c:v>365360.96067718096</c:v>
                </c:pt>
                <c:pt idx="41">
                  <c:v>373781.98804934951</c:v>
                </c:pt>
                <c:pt idx="42">
                  <c:v>378122.188110249</c:v>
                </c:pt>
                <c:pt idx="43">
                  <c:v>360504.7062746177</c:v>
                </c:pt>
                <c:pt idx="44">
                  <c:v>353011.40701537987</c:v>
                </c:pt>
                <c:pt idx="45">
                  <c:v>342589.32852709788</c:v>
                </c:pt>
                <c:pt idx="46">
                  <c:v>353722.22414245195</c:v>
                </c:pt>
                <c:pt idx="47">
                  <c:v>354256.05167804525</c:v>
                </c:pt>
                <c:pt idx="48">
                  <c:v>350481.0090851789</c:v>
                </c:pt>
                <c:pt idx="49">
                  <c:v>367388.39573650929</c:v>
                </c:pt>
                <c:pt idx="50">
                  <c:v>362597.37925357884</c:v>
                </c:pt>
                <c:pt idx="51">
                  <c:v>364653.09298218804</c:v>
                </c:pt>
                <c:pt idx="52">
                  <c:v>359592.74173121178</c:v>
                </c:pt>
                <c:pt idx="53">
                  <c:v>351200.64538577711</c:v>
                </c:pt>
                <c:pt idx="54">
                  <c:v>355928.1901964618</c:v>
                </c:pt>
                <c:pt idx="55">
                  <c:v>351394.02213101409</c:v>
                </c:pt>
                <c:pt idx="56">
                  <c:v>349231.14122701786</c:v>
                </c:pt>
                <c:pt idx="57">
                  <c:v>349507.10433084279</c:v>
                </c:pt>
                <c:pt idx="58">
                  <c:v>342858.93088614859</c:v>
                </c:pt>
                <c:pt idx="59">
                  <c:v>341964.17994368717</c:v>
                </c:pt>
                <c:pt idx="60">
                  <c:v>346393.29869797989</c:v>
                </c:pt>
                <c:pt idx="61">
                  <c:v>330102.17552184017</c:v>
                </c:pt>
                <c:pt idx="62">
                  <c:v>323019.87119845999</c:v>
                </c:pt>
                <c:pt idx="63">
                  <c:v>316542.0531242867</c:v>
                </c:pt>
                <c:pt idx="64">
                  <c:v>312100.84778938652</c:v>
                </c:pt>
                <c:pt idx="65">
                  <c:v>305113.85819437855</c:v>
                </c:pt>
                <c:pt idx="66">
                  <c:v>308228.14364994672</c:v>
                </c:pt>
                <c:pt idx="67">
                  <c:v>300503.34224919777</c:v>
                </c:pt>
                <c:pt idx="68">
                  <c:v>293171.86111760768</c:v>
                </c:pt>
                <c:pt idx="69">
                  <c:v>287889.96235779737</c:v>
                </c:pt>
                <c:pt idx="70">
                  <c:v>275760.06183960143</c:v>
                </c:pt>
                <c:pt idx="71">
                  <c:v>276246.01570094918</c:v>
                </c:pt>
                <c:pt idx="72">
                  <c:v>271137.85161776515</c:v>
                </c:pt>
                <c:pt idx="73">
                  <c:v>257653.81573750905</c:v>
                </c:pt>
                <c:pt idx="74">
                  <c:v>250165.63317435325</c:v>
                </c:pt>
                <c:pt idx="75">
                  <c:v>248381.39774485087</c:v>
                </c:pt>
                <c:pt idx="76">
                  <c:v>253780.32672036407</c:v>
                </c:pt>
                <c:pt idx="77">
                  <c:v>249788.26945748515</c:v>
                </c:pt>
                <c:pt idx="78">
                  <c:v>241922.5196452089</c:v>
                </c:pt>
                <c:pt idx="79">
                  <c:v>243829.20880079138</c:v>
                </c:pt>
                <c:pt idx="80">
                  <c:v>242884.30022245995</c:v>
                </c:pt>
                <c:pt idx="81">
                  <c:v>236983.37279160312</c:v>
                </c:pt>
                <c:pt idx="82">
                  <c:v>219465.13589467935</c:v>
                </c:pt>
                <c:pt idx="83">
                  <c:v>217160.42062373337</c:v>
                </c:pt>
                <c:pt idx="84">
                  <c:v>213599.88388801645</c:v>
                </c:pt>
                <c:pt idx="85">
                  <c:v>212551.71904564527</c:v>
                </c:pt>
                <c:pt idx="86">
                  <c:v>202953.94455762318</c:v>
                </c:pt>
                <c:pt idx="87">
                  <c:v>203559.0666132808</c:v>
                </c:pt>
                <c:pt idx="88">
                  <c:v>197987.59015533622</c:v>
                </c:pt>
                <c:pt idx="89">
                  <c:v>191570.06367723504</c:v>
                </c:pt>
                <c:pt idx="90">
                  <c:v>190699.03774016773</c:v>
                </c:pt>
                <c:pt idx="91">
                  <c:v>185220.64446572287</c:v>
                </c:pt>
                <c:pt idx="92">
                  <c:v>183676.42055829239</c:v>
                </c:pt>
                <c:pt idx="93">
                  <c:v>177366.5182937122</c:v>
                </c:pt>
                <c:pt idx="94">
                  <c:v>161577.71325053839</c:v>
                </c:pt>
                <c:pt idx="95">
                  <c:v>161372.33596637833</c:v>
                </c:pt>
                <c:pt idx="96">
                  <c:v>156707.15912876665</c:v>
                </c:pt>
                <c:pt idx="97">
                  <c:v>153766.13549202716</c:v>
                </c:pt>
                <c:pt idx="98">
                  <c:v>143091.81236069323</c:v>
                </c:pt>
                <c:pt idx="99">
                  <c:v>129823.09890699733</c:v>
                </c:pt>
                <c:pt idx="100">
                  <c:v>131690.33728814329</c:v>
                </c:pt>
                <c:pt idx="101">
                  <c:v>130693.03763931479</c:v>
                </c:pt>
                <c:pt idx="102">
                  <c:v>124843.31598216336</c:v>
                </c:pt>
                <c:pt idx="103">
                  <c:v>121055.95561268488</c:v>
                </c:pt>
                <c:pt idx="104">
                  <c:v>112502.6548141489</c:v>
                </c:pt>
                <c:pt idx="105">
                  <c:v>106398.67598389152</c:v>
                </c:pt>
                <c:pt idx="106">
                  <c:v>99176.234157487765</c:v>
                </c:pt>
                <c:pt idx="107">
                  <c:v>97084.223658786781</c:v>
                </c:pt>
                <c:pt idx="108">
                  <c:v>88542.684563115661</c:v>
                </c:pt>
                <c:pt idx="109">
                  <c:v>78936.765463228206</c:v>
                </c:pt>
                <c:pt idx="110">
                  <c:v>71163.504275446481</c:v>
                </c:pt>
                <c:pt idx="111">
                  <c:v>65333.296437401761</c:v>
                </c:pt>
                <c:pt idx="112">
                  <c:v>56068.036188161335</c:v>
                </c:pt>
                <c:pt idx="113">
                  <c:v>48729.123111937624</c:v>
                </c:pt>
                <c:pt idx="114">
                  <c:v>40521.394884347959</c:v>
                </c:pt>
                <c:pt idx="115">
                  <c:v>31884.021296680992</c:v>
                </c:pt>
                <c:pt idx="116">
                  <c:v>22456.200075788031</c:v>
                </c:pt>
                <c:pt idx="117">
                  <c:v>13645.060639724919</c:v>
                </c:pt>
                <c:pt idx="118">
                  <c:v>5846.9021307848507</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5-DF23-A946-9D09-73E6B3285B2D}"/>
            </c:ext>
          </c:extLst>
        </c:ser>
        <c:ser>
          <c:idx val="5"/>
          <c:order val="6"/>
          <c:tx>
            <c:strRef>
              <c:f>data!$AF$10</c:f>
              <c:strCache>
                <c:ptCount val="1"/>
                <c:pt idx="0">
                  <c:v>10%</c:v>
                </c:pt>
              </c:strCache>
            </c:strRef>
          </c:tx>
          <c:spPr>
            <a:ln w="27520">
              <a:solidFill>
                <a:srgbClr val="004F6B"/>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data!$T$11:$T$491</c:f>
              <c:numCache>
                <c:formatCode>_("$"* #,##0.00_);_("$"* \(#,##0.00\);_("$"* "-"??_);_(@_)</c:formatCode>
                <c:ptCount val="481"/>
                <c:pt idx="0">
                  <c:v>500000</c:v>
                </c:pt>
                <c:pt idx="1">
                  <c:v>502936.28333333338</c:v>
                </c:pt>
                <c:pt idx="2">
                  <c:v>506699.80173477507</c:v>
                </c:pt>
                <c:pt idx="3">
                  <c:v>504774.39170502953</c:v>
                </c:pt>
                <c:pt idx="4">
                  <c:v>502443.56430122064</c:v>
                </c:pt>
                <c:pt idx="5">
                  <c:v>504219.42989012128</c:v>
                </c:pt>
                <c:pt idx="6">
                  <c:v>495865.87452228961</c:v>
                </c:pt>
                <c:pt idx="7">
                  <c:v>492991.73536322068</c:v>
                </c:pt>
                <c:pt idx="8">
                  <c:v>498822.60684082948</c:v>
                </c:pt>
                <c:pt idx="9">
                  <c:v>494121.1893008427</c:v>
                </c:pt>
                <c:pt idx="10">
                  <c:v>492991.51119656197</c:v>
                </c:pt>
                <c:pt idx="11">
                  <c:v>502205.17089986795</c:v>
                </c:pt>
                <c:pt idx="12">
                  <c:v>505252.51842398383</c:v>
                </c:pt>
                <c:pt idx="13">
                  <c:v>497014.08435718511</c:v>
                </c:pt>
                <c:pt idx="14">
                  <c:v>483131.8959948165</c:v>
                </c:pt>
                <c:pt idx="15">
                  <c:v>479851.56546343159</c:v>
                </c:pt>
                <c:pt idx="16">
                  <c:v>467464.55481437198</c:v>
                </c:pt>
                <c:pt idx="17">
                  <c:v>461088.32032517291</c:v>
                </c:pt>
                <c:pt idx="18">
                  <c:v>455575.85459356691</c:v>
                </c:pt>
                <c:pt idx="19">
                  <c:v>455330.25085996807</c:v>
                </c:pt>
                <c:pt idx="20">
                  <c:v>448549.32952888735</c:v>
                </c:pt>
                <c:pt idx="21">
                  <c:v>458086.05004999344</c:v>
                </c:pt>
                <c:pt idx="22">
                  <c:v>454784.63983990886</c:v>
                </c:pt>
                <c:pt idx="23">
                  <c:v>426965.95752149745</c:v>
                </c:pt>
                <c:pt idx="24">
                  <c:v>427182.09124203096</c:v>
                </c:pt>
                <c:pt idx="25">
                  <c:v>421096.58860468026</c:v>
                </c:pt>
                <c:pt idx="26">
                  <c:v>417601.51476673485</c:v>
                </c:pt>
                <c:pt idx="27">
                  <c:v>404969.89858934138</c:v>
                </c:pt>
                <c:pt idx="28">
                  <c:v>390407.11056238954</c:v>
                </c:pt>
                <c:pt idx="29">
                  <c:v>382549.62730572344</c:v>
                </c:pt>
                <c:pt idx="30">
                  <c:v>374062.99059322185</c:v>
                </c:pt>
                <c:pt idx="31">
                  <c:v>355267.1233038358</c:v>
                </c:pt>
                <c:pt idx="32">
                  <c:v>335586.45161102823</c:v>
                </c:pt>
                <c:pt idx="33">
                  <c:v>315434.95235018898</c:v>
                </c:pt>
                <c:pt idx="34">
                  <c:v>337976.07745561714</c:v>
                </c:pt>
                <c:pt idx="35">
                  <c:v>328604.00850398117</c:v>
                </c:pt>
                <c:pt idx="36">
                  <c:v>323124.63292271819</c:v>
                </c:pt>
                <c:pt idx="37">
                  <c:v>338958.30485033937</c:v>
                </c:pt>
                <c:pt idx="38">
                  <c:v>347248.70507601742</c:v>
                </c:pt>
                <c:pt idx="39">
                  <c:v>345356.1979581138</c:v>
                </c:pt>
                <c:pt idx="40">
                  <c:v>346111.80923608108</c:v>
                </c:pt>
                <c:pt idx="41">
                  <c:v>353297.79727889912</c:v>
                </c:pt>
                <c:pt idx="42">
                  <c:v>356595.00101609691</c:v>
                </c:pt>
                <c:pt idx="43">
                  <c:v>339158.3839308109</c:v>
                </c:pt>
                <c:pt idx="44">
                  <c:v>331266.67224118061</c:v>
                </c:pt>
                <c:pt idx="45">
                  <c:v>320630.03782111511</c:v>
                </c:pt>
                <c:pt idx="46">
                  <c:v>330176.13448794239</c:v>
                </c:pt>
                <c:pt idx="47">
                  <c:v>329783.50911589642</c:v>
                </c:pt>
                <c:pt idx="48">
                  <c:v>325360.23512136727</c:v>
                </c:pt>
                <c:pt idx="49">
                  <c:v>340129.7837142293</c:v>
                </c:pt>
                <c:pt idx="50">
                  <c:v>334753.21428629465</c:v>
                </c:pt>
                <c:pt idx="51">
                  <c:v>335694.5733515945</c:v>
                </c:pt>
                <c:pt idx="52">
                  <c:v>330063.91558414017</c:v>
                </c:pt>
                <c:pt idx="53">
                  <c:v>321370.87251103279</c:v>
                </c:pt>
                <c:pt idx="54">
                  <c:v>324686.3750486924</c:v>
                </c:pt>
                <c:pt idx="55">
                  <c:v>319519.60923308221</c:v>
                </c:pt>
                <c:pt idx="56">
                  <c:v>316500.98724043823</c:v>
                </c:pt>
                <c:pt idx="57">
                  <c:v>315678.46196578606</c:v>
                </c:pt>
                <c:pt idx="58">
                  <c:v>308580.63326340535</c:v>
                </c:pt>
                <c:pt idx="59">
                  <c:v>306660.94299683376</c:v>
                </c:pt>
                <c:pt idx="60">
                  <c:v>309497.95100575598</c:v>
                </c:pt>
                <c:pt idx="61">
                  <c:v>293786.51803374704</c:v>
                </c:pt>
                <c:pt idx="62">
                  <c:v>286302.51513808651</c:v>
                </c:pt>
                <c:pt idx="63">
                  <c:v>279348.33029494889</c:v>
                </c:pt>
                <c:pt idx="64">
                  <c:v>274187.94383552729</c:v>
                </c:pt>
                <c:pt idx="65">
                  <c:v>266777.18094383524</c:v>
                </c:pt>
                <c:pt idx="66">
                  <c:v>268197.60644834628</c:v>
                </c:pt>
                <c:pt idx="67">
                  <c:v>260141.43011190562</c:v>
                </c:pt>
                <c:pt idx="68">
                  <c:v>252429.47624195166</c:v>
                </c:pt>
                <c:pt idx="69">
                  <c:v>246485.17596326457</c:v>
                </c:pt>
                <c:pt idx="70">
                  <c:v>234670.86302192244</c:v>
                </c:pt>
                <c:pt idx="71">
                  <c:v>233622.44739890221</c:v>
                </c:pt>
                <c:pt idx="72">
                  <c:v>227803.46899209771</c:v>
                </c:pt>
                <c:pt idx="73">
                  <c:v>214938.52376987741</c:v>
                </c:pt>
                <c:pt idx="74">
                  <c:v>207113.55891790721</c:v>
                </c:pt>
                <c:pt idx="75">
                  <c:v>204010.99252371391</c:v>
                </c:pt>
                <c:pt idx="76">
                  <c:v>206771.04735198518</c:v>
                </c:pt>
                <c:pt idx="77">
                  <c:v>201790.56782039348</c:v>
                </c:pt>
                <c:pt idx="78">
                  <c:v>193650.46797224486</c:v>
                </c:pt>
                <c:pt idx="79">
                  <c:v>193328.52969144628</c:v>
                </c:pt>
                <c:pt idx="80">
                  <c:v>190672.48331111681</c:v>
                </c:pt>
                <c:pt idx="81">
                  <c:v>184076.2344369721</c:v>
                </c:pt>
                <c:pt idx="82">
                  <c:v>168441.00270049495</c:v>
                </c:pt>
                <c:pt idx="83">
                  <c:v>164571.33890898235</c:v>
                </c:pt>
                <c:pt idx="84">
                  <c:v>159701.2835988499</c:v>
                </c:pt>
                <c:pt idx="85">
                  <c:v>156671.16094128558</c:v>
                </c:pt>
                <c:pt idx="86">
                  <c:v>147264.3935905192</c:v>
                </c:pt>
                <c:pt idx="87">
                  <c:v>145271.34971631528</c:v>
                </c:pt>
                <c:pt idx="88">
                  <c:v>138763.50937523393</c:v>
                </c:pt>
                <c:pt idx="89">
                  <c:v>131622.49540464091</c:v>
                </c:pt>
                <c:pt idx="90">
                  <c:v>128258.39267938012</c:v>
                </c:pt>
                <c:pt idx="91">
                  <c:v>121686.84049619758</c:v>
                </c:pt>
                <c:pt idx="92">
                  <c:v>117644.01737538764</c:v>
                </c:pt>
                <c:pt idx="93">
                  <c:v>110432.77452741163</c:v>
                </c:pt>
                <c:pt idx="94">
                  <c:v>97277.90132301033</c:v>
                </c:pt>
                <c:pt idx="95">
                  <c:v>93658.845352392425</c:v>
                </c:pt>
                <c:pt idx="96">
                  <c:v>87273.134211746452</c:v>
                </c:pt>
                <c:pt idx="97">
                  <c:v>81753.95361224511</c:v>
                </c:pt>
                <c:pt idx="98">
                  <c:v>71962.362792401167</c:v>
                </c:pt>
                <c:pt idx="99">
                  <c:v>60909.444961207046</c:v>
                </c:pt>
                <c:pt idx="100">
                  <c:v>57096.109951327431</c:v>
                </c:pt>
                <c:pt idx="101">
                  <c:v>51658.471322632075</c:v>
                </c:pt>
                <c:pt idx="102">
                  <c:v>44005.777553099921</c:v>
                </c:pt>
                <c:pt idx="103">
                  <c:v>36948.742632970971</c:v>
                </c:pt>
                <c:pt idx="104">
                  <c:v>28254.62983499762</c:v>
                </c:pt>
                <c:pt idx="105">
                  <c:v>20188.058487934555</c:v>
                </c:pt>
                <c:pt idx="106">
                  <c:v>11753.00335574955</c:v>
                </c:pt>
                <c:pt idx="107">
                  <c:v>3827.7025017053948</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6-DF23-A946-9D09-73E6B3285B2D}"/>
            </c:ext>
          </c:extLst>
        </c:ser>
        <c:dLbls>
          <c:showLegendKey val="0"/>
          <c:showVal val="0"/>
          <c:showCatName val="0"/>
          <c:showSerName val="0"/>
          <c:showPercent val="0"/>
          <c:showBubbleSize val="0"/>
        </c:dLbls>
        <c:smooth val="0"/>
        <c:axId val="105237504"/>
        <c:axId val="105661184"/>
      </c:lineChart>
      <c:catAx>
        <c:axId val="105237504"/>
        <c:scaling>
          <c:orientation val="minMax"/>
        </c:scaling>
        <c:delete val="1"/>
        <c:axPos val="b"/>
        <c:numFmt formatCode="yyyy" sourceLinked="0"/>
        <c:majorTickMark val="none"/>
        <c:minorTickMark val="none"/>
        <c:tickLblPos val="low"/>
        <c:crossAx val="105661184"/>
        <c:crosses val="autoZero"/>
        <c:auto val="0"/>
        <c:lblAlgn val="ctr"/>
        <c:lblOffset val="100"/>
        <c:tickLblSkip val="24"/>
        <c:tickMarkSkip val="24"/>
        <c:noMultiLvlLbl val="0"/>
      </c:catAx>
      <c:valAx>
        <c:axId val="105661184"/>
        <c:scaling>
          <c:orientation val="minMax"/>
          <c:max val="2000000"/>
          <c:min val="0"/>
        </c:scaling>
        <c:delete val="1"/>
        <c:axPos val="l"/>
        <c:numFmt formatCode="_(\$* #,##0_);_(\$* \(#,##0\);_(\$* &quot;-&quot;_);_(@_)" sourceLinked="0"/>
        <c:majorTickMark val="cross"/>
        <c:minorTickMark val="none"/>
        <c:tickLblPos val="nextTo"/>
        <c:crossAx val="105237504"/>
        <c:crosses val="autoZero"/>
        <c:crossBetween val="between"/>
        <c:majorUnit val="1000000"/>
      </c:valAx>
      <c:spPr>
        <a:noFill/>
        <a:ln w="18347">
          <a:noFill/>
        </a:ln>
      </c:spPr>
    </c:plotArea>
    <c:plotVisOnly val="1"/>
    <c:dispBlanksAs val="gap"/>
    <c:showDLblsOverMax val="0"/>
  </c:chart>
  <c:spPr>
    <a:noFill/>
    <a:ln w="2293">
      <a:noFill/>
      <a:prstDash val="solid"/>
    </a:ln>
  </c:spPr>
  <c:txPr>
    <a:bodyPr/>
    <a:lstStyle/>
    <a:p>
      <a:pPr>
        <a:defRPr sz="722" b="0" i="0" u="none" strike="noStrike" baseline="0">
          <a:solidFill>
            <a:srgbClr val="000000"/>
          </a:solidFill>
          <a:latin typeface="Arial"/>
          <a:ea typeface="Arial"/>
          <a:cs typeface="Aria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dirty="0"/>
          </a:p>
        </p:txBody>
      </p:sp>
    </p:spTree>
    <p:extLst>
      <p:ext uri="{BB962C8B-B14F-4D97-AF65-F5344CB8AC3E}">
        <p14:creationId xmlns:p14="http://schemas.microsoft.com/office/powerpoint/2010/main" val="2789114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25" tIns="47362" rIns="94725" bIns="47362"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47A7D722-5ECC-40AA-8825-762672A61847}" type="slidenum">
              <a:rPr lang="en-US" altLang="en-US" b="0"/>
              <a:pPr algn="r" eaLnBrk="1" hangingPunct="1">
                <a:spcBef>
                  <a:spcPct val="0"/>
                </a:spcBef>
              </a:pPr>
              <a:t>10</a:t>
            </a:fld>
            <a:endParaRPr lang="en-US" altLang="en-US" b="0" dirty="0"/>
          </a:p>
        </p:txBody>
      </p:sp>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xfrm>
            <a:off x="485776" y="4560889"/>
            <a:ext cx="6343650" cy="4802187"/>
          </a:xfrm>
          <a:noFill/>
        </p:spPr>
        <p:txBody>
          <a:bodyPr lIns="94725" tIns="47362" rIns="94725" bIns="47362"/>
          <a:lstStyle/>
          <a:p>
            <a:pPr eaLnBrk="1" hangingPunct="1">
              <a:spcBef>
                <a:spcPts val="520"/>
              </a:spcBef>
              <a:spcAft>
                <a:spcPts val="0"/>
              </a:spcAft>
            </a:pPr>
            <a:r>
              <a:rPr lang="en-US" altLang="en-US" b="1" dirty="0">
                <a:solidFill>
                  <a:srgbClr val="5482AB"/>
                </a:solidFill>
                <a:latin typeface="Arial" charset="0"/>
                <a:ea typeface="ＭＳ Ｐゴシック" pitchFamily="34" charset="-128"/>
              </a:rPr>
              <a:t>OPTIONAL SLIDE</a:t>
            </a:r>
          </a:p>
          <a:p>
            <a:pPr eaLnBrk="1" hangingPunct="1">
              <a:spcBef>
                <a:spcPts val="520"/>
              </a:spcBef>
              <a:spcAft>
                <a:spcPts val="0"/>
              </a:spcAft>
            </a:pPr>
            <a:r>
              <a:rPr lang="en-US" altLang="en-US" dirty="0">
                <a:latin typeface="Arial" charset="0"/>
                <a:ea typeface="ＭＳ Ｐゴシック" pitchFamily="34" charset="-128"/>
              </a:rPr>
              <a:t>Even the savviest asset allocation strategy can misfire without an equally wise strategy for withdrawing assets. The withdrawal rate can dramatically affect how long the money will last. This is a variable that’s largely in the retiree’s control. </a:t>
            </a:r>
          </a:p>
          <a:p>
            <a:pPr eaLnBrk="1" hangingPunct="1">
              <a:spcBef>
                <a:spcPts val="520"/>
              </a:spcBef>
              <a:spcAft>
                <a:spcPts val="0"/>
              </a:spcAft>
            </a:pPr>
            <a:r>
              <a:rPr lang="en-US" altLang="en-US" dirty="0">
                <a:latin typeface="Arial" charset="0"/>
                <a:ea typeface="ＭＳ Ｐゴシック" pitchFamily="34" charset="-128"/>
              </a:rPr>
              <a:t>Until recently, many people may have expected overly optimistic withdrawal rates of 7%, 8%, or even more per year, believing they could count on rising stock prices to keep the total value of their investments unchanged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or even growing. The gravity of the most recent market correction has exposed that fallacy.</a:t>
            </a:r>
          </a:p>
          <a:p>
            <a:pPr eaLnBrk="1" hangingPunct="1">
              <a:spcBef>
                <a:spcPts val="520"/>
              </a:spcBef>
              <a:spcAft>
                <a:spcPts val="0"/>
              </a:spcAft>
            </a:pPr>
            <a:r>
              <a:rPr lang="en-US" altLang="en-US" dirty="0">
                <a:latin typeface="Arial" charset="0"/>
                <a:ea typeface="ＭＳ Ｐゴシック" pitchFamily="34" charset="-128"/>
              </a:rPr>
              <a:t>Let’s see how different withdrawal rates may affect the life of a pool of assets. This slide takes a balanced portfolio of $500,000 and tracks it over the period from 1972 to 2012 using a range of inflation-adjusted withdrawal rates.</a:t>
            </a:r>
          </a:p>
          <a:p>
            <a:pPr eaLnBrk="1" hangingPunct="1">
              <a:spcBef>
                <a:spcPts val="520"/>
              </a:spcBef>
              <a:spcAft>
                <a:spcPts val="0"/>
              </a:spcAft>
            </a:pPr>
            <a:r>
              <a:rPr lang="en-US" altLang="en-US" dirty="0">
                <a:latin typeface="Arial" charset="0"/>
                <a:ea typeface="ＭＳ Ｐゴシック" pitchFamily="34" charset="-128"/>
              </a:rPr>
              <a:t>As you can see, a 4% withdrawal rate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$20,000 in the first year and then adjusted each year for actual historical inflation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is the only one of the scenarios that would have sustained the asset pool and produced income throughout the couple’s projected lifetime.</a:t>
            </a:r>
          </a:p>
          <a:p>
            <a:pPr eaLnBrk="1" hangingPunct="1">
              <a:spcBef>
                <a:spcPts val="520"/>
              </a:spcBef>
              <a:spcAft>
                <a:spcPts val="0"/>
              </a:spcAft>
            </a:pPr>
            <a:r>
              <a:rPr lang="en-US" altLang="en-US" b="1" dirty="0">
                <a:solidFill>
                  <a:srgbClr val="5482AB"/>
                </a:solidFill>
                <a:latin typeface="Arial" charset="0"/>
                <a:ea typeface="ＭＳ Ｐゴシック" pitchFamily="34" charset="-128"/>
              </a:rPr>
              <a:t>NOTE TO PRESENTER</a:t>
            </a:r>
            <a:endParaRPr lang="en-US" altLang="en-US" b="1" dirty="0">
              <a:solidFill>
                <a:srgbClr val="7C9FBE"/>
              </a:solidFill>
              <a:latin typeface="Arial" charset="0"/>
              <a:ea typeface="ＭＳ Ｐゴシック" pitchFamily="34" charset="-128"/>
            </a:endParaRPr>
          </a:p>
          <a:p>
            <a:pPr eaLnBrk="1" hangingPunct="1">
              <a:spcBef>
                <a:spcPts val="520"/>
              </a:spcBef>
              <a:spcAft>
                <a:spcPts val="0"/>
              </a:spcAft>
            </a:pPr>
            <a:r>
              <a:rPr lang="en-US" altLang="en-US" b="1" dirty="0">
                <a:latin typeface="Arial" charset="0"/>
                <a:ea typeface="ＭＳ Ｐゴシック" pitchFamily="34" charset="-128"/>
              </a:rPr>
              <a:t>Please read all disclosures to meeting attendees.</a:t>
            </a:r>
            <a:r>
              <a:rPr lang="en-US" altLang="en-US" dirty="0">
                <a:latin typeface="Arial" charset="0"/>
                <a:ea typeface="ＭＳ Ｐゴシック" pitchFamily="34" charset="-128"/>
              </a:rPr>
              <a:t> </a:t>
            </a:r>
            <a:endParaRPr lang="en-US" altLang="en-US" b="1" dirty="0">
              <a:latin typeface="Arial" charset="0"/>
              <a:ea typeface="ＭＳ Ｐゴシック" pitchFamily="34" charset="-128"/>
            </a:endParaRPr>
          </a:p>
          <a:p>
            <a:pPr eaLnBrk="1" hangingPunct="1">
              <a:spcBef>
                <a:spcPts val="520"/>
              </a:spcBef>
              <a:spcAft>
                <a:spcPts val="0"/>
              </a:spcAft>
            </a:pPr>
            <a:r>
              <a:rPr lang="en-US" altLang="en-US" b="1" dirty="0">
                <a:latin typeface="Arial" charset="0"/>
                <a:ea typeface="ＭＳ Ｐゴシック" pitchFamily="34" charset="-128"/>
              </a:rPr>
              <a:t>TRANSITION</a:t>
            </a:r>
          </a:p>
          <a:p>
            <a:pPr eaLnBrk="1" hangingPunct="1">
              <a:spcBef>
                <a:spcPts val="520"/>
              </a:spcBef>
              <a:spcAft>
                <a:spcPts val="0"/>
              </a:spcAft>
            </a:pPr>
            <a:r>
              <a:rPr lang="en-US" altLang="en-US" dirty="0">
                <a:latin typeface="Arial" charset="0"/>
                <a:ea typeface="ＭＳ Ｐゴシック" pitchFamily="34" charset="-128"/>
              </a:rPr>
              <a:t>Now that we have covered the five risks retirees face, let’s move on to the retirement income planning process.</a:t>
            </a:r>
            <a:r>
              <a:rPr lang="en-US" altLang="en-US" dirty="0">
                <a:solidFill>
                  <a:srgbClr val="FF3300"/>
                </a:solidFill>
                <a:latin typeface="Arial" charset="0"/>
                <a:ea typeface="ＭＳ Ｐゴシック" pitchFamily="34" charset="-128"/>
              </a:rPr>
              <a:t> </a:t>
            </a:r>
            <a:endParaRPr lang="en-US" altLang="en-US" dirty="0">
              <a:solidFill>
                <a:srgbClr val="5482AB"/>
              </a:solidFill>
              <a:latin typeface="Arial"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7817906-5C82-44AE-B9FC-10ABB037173A}" type="slidenum">
              <a:rPr lang="en-US" altLang="en-US" smtClean="0"/>
              <a:pPr eaLnBrk="1" hangingPunct="1">
                <a:spcBef>
                  <a:spcPct val="0"/>
                </a:spcBef>
              </a:pPr>
              <a:t>11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731839" y="4460016"/>
            <a:ext cx="5851525" cy="5040312"/>
          </a:xfrm>
        </p:spPr>
        <p:txBody>
          <a:bodyPr lIns="94736" tIns="47367" rIns="94736" bIns="47367"/>
          <a:lstStyle/>
          <a:p>
            <a:pPr eaLnBrk="1" hangingPunct="1">
              <a:spcBef>
                <a:spcPts val="520"/>
              </a:spcBef>
              <a:defRPr/>
            </a:pPr>
            <a:r>
              <a:rPr lang="en-US" altLang="en-US" sz="1100" dirty="0">
                <a:ea typeface="ＭＳ Ｐゴシック" pitchFamily="34" charset="-128"/>
              </a:rPr>
              <a:t>Think of all you’ve learned so far. You already have a better idea of:</a:t>
            </a:r>
          </a:p>
          <a:p>
            <a:pPr marL="114297" lvl="1" indent="-112710" eaLnBrk="1" hangingPunct="1">
              <a:spcBef>
                <a:spcPts val="520"/>
              </a:spcBef>
              <a:buFontTx/>
              <a:buChar char="•"/>
              <a:defRPr/>
            </a:pPr>
            <a:r>
              <a:rPr lang="en-US" altLang="en-US" sz="1100" dirty="0">
                <a:ea typeface="ＭＳ Ｐゴシック" pitchFamily="34" charset="-128"/>
              </a:rPr>
              <a:t>how long your savings and investments may need to last;</a:t>
            </a:r>
          </a:p>
          <a:p>
            <a:pPr marL="114297" lvl="1" indent="-112710" eaLnBrk="1" hangingPunct="1">
              <a:spcBef>
                <a:spcPts val="520"/>
              </a:spcBef>
              <a:buFontTx/>
              <a:buChar char="•"/>
              <a:defRPr/>
            </a:pPr>
            <a:r>
              <a:rPr lang="en-US" altLang="en-US" sz="1100" dirty="0">
                <a:ea typeface="ＭＳ Ｐゴシック" pitchFamily="34" charset="-128"/>
              </a:rPr>
              <a:t>how much you may need to allow for health care expenses;</a:t>
            </a:r>
          </a:p>
          <a:p>
            <a:pPr marL="114297" lvl="1" indent="-112710" eaLnBrk="1" hangingPunct="1">
              <a:spcBef>
                <a:spcPts val="520"/>
              </a:spcBef>
              <a:buFontTx/>
              <a:buChar char="•"/>
              <a:defRPr/>
            </a:pPr>
            <a:r>
              <a:rPr lang="en-US" altLang="en-US" sz="1100" dirty="0">
                <a:ea typeface="ＭＳ Ｐゴシック" pitchFamily="34" charset="-128"/>
              </a:rPr>
              <a:t>how much your income may need to increase to keep pace with inflation;</a:t>
            </a:r>
          </a:p>
          <a:p>
            <a:pPr marL="114297" lvl="1" indent="-112710" eaLnBrk="1" hangingPunct="1">
              <a:spcBef>
                <a:spcPts val="520"/>
              </a:spcBef>
              <a:buFontTx/>
              <a:buChar char="•"/>
              <a:defRPr/>
            </a:pPr>
            <a:r>
              <a:rPr lang="en-US" altLang="en-US" sz="1100" dirty="0">
                <a:ea typeface="ＭＳ Ｐゴシック" pitchFamily="34" charset="-128"/>
              </a:rPr>
              <a:t>how risky it may be to invest too conservatively;</a:t>
            </a:r>
          </a:p>
          <a:p>
            <a:pPr marL="114297" lvl="1" indent="-112710" eaLnBrk="1" hangingPunct="1">
              <a:spcBef>
                <a:spcPts val="520"/>
              </a:spcBef>
              <a:buFontTx/>
              <a:buChar char="•"/>
              <a:defRPr/>
            </a:pPr>
            <a:r>
              <a:rPr lang="en-US" altLang="en-US" sz="1100" dirty="0">
                <a:ea typeface="ＭＳ Ｐゴシック" pitchFamily="34" charset="-128"/>
              </a:rPr>
              <a:t>how much you may be able to withdraw each year.</a:t>
            </a:r>
          </a:p>
          <a:p>
            <a:pPr eaLnBrk="1" hangingPunct="1">
              <a:spcBef>
                <a:spcPts val="520"/>
              </a:spcBef>
              <a:defRPr/>
            </a:pPr>
            <a:r>
              <a:rPr lang="en-US" altLang="en-US" sz="1100" dirty="0">
                <a:ea typeface="ＭＳ Ｐゴシック" pitchFamily="34" charset="-128"/>
              </a:rPr>
              <a:t>Now what can you </a:t>
            </a:r>
            <a:r>
              <a:rPr lang="en-US" altLang="en-US" sz="1100" i="1" dirty="0">
                <a:ea typeface="ＭＳ Ｐゴシック" pitchFamily="34" charset="-128"/>
              </a:rPr>
              <a:t>do</a:t>
            </a:r>
            <a:r>
              <a:rPr lang="en-US" altLang="en-US" sz="1100" dirty="0">
                <a:ea typeface="ＭＳ Ｐゴシック" pitchFamily="34" charset="-128"/>
              </a:rPr>
              <a:t> with all you’ve learned? Well, there’s no time like the present to start working with your financial representative to create a sound retirement income plan for the next chapter of your financial life. </a:t>
            </a:r>
          </a:p>
          <a:p>
            <a:pPr eaLnBrk="1" hangingPunct="1">
              <a:spcBef>
                <a:spcPts val="520"/>
              </a:spcBef>
              <a:defRPr/>
            </a:pPr>
            <a:r>
              <a:rPr lang="en-US" altLang="en-US" sz="1100" dirty="0">
                <a:ea typeface="ＭＳ Ｐゴシック" pitchFamily="34" charset="-128"/>
              </a:rPr>
              <a:t>A retirement income plan is a detailed plan crafted by you and your financial representative. This plan spells out how you’re going to use your assets to generate income that may continue for the rest of your life. And you should go back periodically and review whether you’re on track with your plans. How many of you already have such a detailed plan?</a:t>
            </a:r>
            <a:r>
              <a:rPr lang="en-US" altLang="en-US" sz="1100" dirty="0">
                <a:solidFill>
                  <a:srgbClr val="FF3300"/>
                </a:solidFill>
                <a:ea typeface="ＭＳ Ｐゴシック" pitchFamily="34" charset="-128"/>
              </a:rPr>
              <a:t> </a:t>
            </a:r>
            <a:r>
              <a:rPr lang="en-US" altLang="en-US" sz="1100" i="1" dirty="0">
                <a:solidFill>
                  <a:srgbClr val="FF3300"/>
                </a:solidFill>
                <a:ea typeface="ＭＳ Ｐゴシック" pitchFamily="34" charset="-128"/>
              </a:rPr>
              <a:t>[Solicit feedback.]</a:t>
            </a:r>
            <a:endParaRPr lang="en-US" altLang="en-US" sz="1100" dirty="0">
              <a:solidFill>
                <a:srgbClr val="FF3300"/>
              </a:solidFill>
              <a:ea typeface="ＭＳ Ｐゴシック" pitchFamily="34" charset="-128"/>
            </a:endParaRPr>
          </a:p>
          <a:p>
            <a:pPr eaLnBrk="1" hangingPunct="1">
              <a:spcBef>
                <a:spcPts val="520"/>
              </a:spcBef>
              <a:defRPr/>
            </a:pPr>
            <a:r>
              <a:rPr lang="en-US" altLang="en-US" sz="1100" dirty="0">
                <a:ea typeface="ＭＳ Ｐゴシック" pitchFamily="34" charset="-128"/>
              </a:rPr>
              <a:t>There are many, many benefits of developing a retirement income plan. First of all, it can help minimize the risk that you may outlive your assets. But it can also help maximize the potential for living the life you want.</a:t>
            </a:r>
          </a:p>
          <a:p>
            <a:pPr eaLnBrk="1" hangingPunct="1">
              <a:spcBef>
                <a:spcPts val="520"/>
              </a:spcBef>
              <a:defRPr/>
            </a:pPr>
            <a:r>
              <a:rPr lang="en-US" altLang="en-US" sz="1100" dirty="0">
                <a:ea typeface="ＭＳ Ｐゴシック" pitchFamily="34" charset="-128"/>
              </a:rPr>
              <a:t>A retirement income plan can also help streamline your financial life throughout retirement. You could spend a great deal of time trying to make sense of many different income sources, including a pension, 401(k), investments, and Social Security, as well as other sources of income. Imagine if you had one consolidated plan for how to spend and invest those resources. </a:t>
            </a:r>
            <a:endParaRPr lang="en-US" altLang="en-US" sz="1100" b="1" dirty="0">
              <a:ea typeface="ＭＳ Ｐゴシック" pitchFamily="34" charset="-128"/>
            </a:endParaRPr>
          </a:p>
          <a:p>
            <a:pPr eaLnBrk="1" hangingPunct="1">
              <a:spcBef>
                <a:spcPts val="520"/>
              </a:spcBef>
              <a:defRPr/>
            </a:pPr>
            <a:r>
              <a:rPr lang="en-US" altLang="en-US" sz="1100" b="1" cap="all" dirty="0">
                <a:ea typeface="ＭＳ Ｐゴシック" pitchFamily="34" charset="-128"/>
              </a:rPr>
              <a:t>Transition</a:t>
            </a:r>
          </a:p>
          <a:p>
            <a:pPr eaLnBrk="1" hangingPunct="1">
              <a:spcBef>
                <a:spcPts val="520"/>
              </a:spcBef>
              <a:defRPr/>
            </a:pPr>
            <a:r>
              <a:rPr lang="en-US" altLang="en-US" sz="1100" dirty="0">
                <a:ea typeface="ＭＳ Ｐゴシック" pitchFamily="34" charset="-128"/>
              </a:rPr>
              <a:t>Let’s look at the four steps in creating a plan.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8E7D4C1C-4452-4902-A259-0D7E7803C8D1}" type="slidenum">
              <a:rPr lang="en-US" altLang="en-US" smtClean="0"/>
              <a:pPr eaLnBrk="1" hangingPunct="1">
                <a:spcBef>
                  <a:spcPct val="0"/>
                </a:spcBef>
              </a:pPr>
              <a:t>12</a:t>
            </a:fld>
            <a:endParaRPr lang="en-US" alt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731839" y="4560888"/>
            <a:ext cx="5851525" cy="4676775"/>
          </a:xfrm>
        </p:spPr>
        <p:txBody>
          <a:bodyPr lIns="94736" tIns="47367" rIns="94736" bIns="47367"/>
          <a:lstStyle/>
          <a:p>
            <a:pPr eaLnBrk="1" hangingPunct="1">
              <a:spcBef>
                <a:spcPts val="520"/>
              </a:spcBef>
              <a:defRPr/>
            </a:pPr>
            <a:r>
              <a:rPr lang="en-US" altLang="en-US" dirty="0">
                <a:latin typeface="Arial" charset="0"/>
                <a:ea typeface="ＭＳ Ｐゴシック" pitchFamily="34" charset="-128"/>
              </a:rPr>
              <a:t>There are four key steps to this process. In working with many retirees, I can tell you this. Most people find this process helpful. And it can be confidence-building to develop specific strategies tailored for your situation. Here are the steps:</a:t>
            </a:r>
          </a:p>
          <a:p>
            <a:pPr eaLnBrk="1" hangingPunct="1">
              <a:spcBef>
                <a:spcPts val="520"/>
              </a:spcBef>
              <a:buFontTx/>
              <a:buChar char="•"/>
              <a:defRPr/>
            </a:pPr>
            <a:r>
              <a:rPr lang="en-US" altLang="en-US" b="1" dirty="0">
                <a:latin typeface="Arial" charset="0"/>
                <a:ea typeface="ＭＳ Ｐゴシック" pitchFamily="34" charset="-128"/>
              </a:rPr>
              <a:t>  Inventory expenses vs. income</a:t>
            </a:r>
          </a:p>
          <a:p>
            <a:pPr eaLnBrk="1" hangingPunct="1">
              <a:spcBef>
                <a:spcPts val="520"/>
              </a:spcBef>
              <a:buFontTx/>
              <a:buChar char="•"/>
              <a:defRPr/>
            </a:pPr>
            <a:r>
              <a:rPr lang="en-US" altLang="en-US" b="1" dirty="0">
                <a:latin typeface="Arial" charset="0"/>
                <a:ea typeface="ＭＳ Ｐゴシック" pitchFamily="34" charset="-128"/>
              </a:rPr>
              <a:t>  Cover essential expenses</a:t>
            </a:r>
          </a:p>
          <a:p>
            <a:pPr eaLnBrk="1" hangingPunct="1">
              <a:spcBef>
                <a:spcPts val="520"/>
              </a:spcBef>
              <a:buFontTx/>
              <a:buChar char="•"/>
              <a:defRPr/>
            </a:pPr>
            <a:r>
              <a:rPr lang="en-US" altLang="en-US" b="1" dirty="0">
                <a:latin typeface="Arial" charset="0"/>
                <a:ea typeface="ＭＳ Ｐゴシック" pitchFamily="34" charset="-128"/>
              </a:rPr>
              <a:t>  Fund discretionary expenses</a:t>
            </a:r>
          </a:p>
          <a:p>
            <a:pPr eaLnBrk="1" hangingPunct="1">
              <a:spcBef>
                <a:spcPts val="520"/>
              </a:spcBef>
              <a:buFontTx/>
              <a:buChar char="•"/>
              <a:defRPr/>
            </a:pPr>
            <a:r>
              <a:rPr lang="en-US" altLang="en-US" b="1" dirty="0">
                <a:latin typeface="Arial" charset="0"/>
                <a:ea typeface="ＭＳ Ｐゴシック" pitchFamily="34" charset="-128"/>
              </a:rPr>
              <a:t>  Review plan regularly</a:t>
            </a:r>
          </a:p>
          <a:p>
            <a:pPr eaLnBrk="1" hangingPunct="1">
              <a:spcBef>
                <a:spcPts val="520"/>
              </a:spcBef>
              <a:defRPr/>
            </a:pPr>
            <a:r>
              <a:rPr lang="en-US" altLang="en-US" dirty="0">
                <a:latin typeface="Arial" charset="0"/>
                <a:ea typeface="ＭＳ Ｐゴシック" pitchFamily="34" charset="-128"/>
              </a:rPr>
              <a:t>Notice that last item. This isn’t a “one-and-done” process, so you’ll also need to commit to examining your plan regularly. Over time, your priorities may shift, your situation may change. This plan is designed to be structured yet flexible, so we can make adjustments over time to reflect your changes. </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Let’s review each step individually, then go through a couple of examples and look at portfolio construction.</a:t>
            </a:r>
          </a:p>
          <a:p>
            <a:pPr eaLnBrk="1" hangingPunct="1">
              <a:spcBef>
                <a:spcPts val="520"/>
              </a:spcBef>
              <a:defRPr/>
            </a:pPr>
            <a:endParaRPr lang="en-US" altLang="en-US" dirty="0">
              <a:latin typeface="Arial" charset="0"/>
              <a:ea typeface="ＭＳ Ｐゴシック" pitchFamily="34" charset="-128"/>
            </a:endParaRPr>
          </a:p>
        </p:txBody>
      </p:sp>
    </p:spTree>
    <p:extLst>
      <p:ext uri="{BB962C8B-B14F-4D97-AF65-F5344CB8AC3E}">
        <p14:creationId xmlns:p14="http://schemas.microsoft.com/office/powerpoint/2010/main" val="3399994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347AE55-CE7A-462B-AF81-2D3A889118C7}" type="slidenum">
              <a:rPr lang="en-US" altLang="en-US" b="0"/>
              <a:pPr algn="r" eaLnBrk="1" hangingPunct="1">
                <a:spcBef>
                  <a:spcPct val="0"/>
                </a:spcBef>
              </a:pPr>
              <a:t>13</a:t>
            </a:fld>
            <a:endParaRPr lang="en-US" altLang="en-US" b="0" dirty="0"/>
          </a:p>
        </p:txBody>
      </p:sp>
      <p:sp>
        <p:nvSpPr>
          <p:cNvPr id="41988" name="Rectangle 2"/>
          <p:cNvSpPr>
            <a:spLocks noGrp="1" noRot="1" noChangeAspect="1" noChangeArrowheads="1" noTextEdit="1"/>
          </p:cNvSpPr>
          <p:nvPr>
            <p:ph type="sldImg"/>
          </p:nvPr>
        </p:nvSpPr>
        <p:spPr>
          <a:ln/>
        </p:spPr>
      </p:sp>
      <p:sp>
        <p:nvSpPr>
          <p:cNvPr id="41989"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Here’s where you will map out different groupings of expenses and income sources. It’s where you will likely identify all of the other assets you hold, along with any long-forgotten savings.</a:t>
            </a:r>
          </a:p>
          <a:p>
            <a:pPr eaLnBrk="1" hangingPunct="1">
              <a:spcBef>
                <a:spcPts val="520"/>
              </a:spcBef>
              <a:defRPr/>
            </a:pPr>
            <a:r>
              <a:rPr lang="en-US" altLang="en-US" b="1" dirty="0">
                <a:latin typeface="Arial" charset="0"/>
                <a:ea typeface="ＭＳ Ｐゴシック" pitchFamily="34" charset="-128"/>
              </a:rPr>
              <a:t>Distinguish between your essential and discretionary expenses.</a:t>
            </a:r>
            <a:r>
              <a:rPr lang="en-US" altLang="en-US" dirty="0">
                <a:latin typeface="Arial" charset="0"/>
                <a:ea typeface="ＭＳ Ｐゴシック" pitchFamily="34" charset="-128"/>
              </a:rPr>
              <a:t> Essential expenses are those that you absolutely must have money </a:t>
            </a:r>
            <a:r>
              <a:rPr lang="en-US" dirty="0"/>
              <a:t>for—housing</a:t>
            </a:r>
            <a:r>
              <a:rPr lang="en-US" altLang="en-US" dirty="0">
                <a:latin typeface="Arial" charset="0"/>
                <a:ea typeface="ＭＳ Ｐゴシック" pitchFamily="34" charset="-128"/>
              </a:rPr>
              <a:t>, health care, food, etc. For some, essentials include memberships to clubs or a certain amount of travel. Give some thought to what you consider to be essential. </a:t>
            </a:r>
          </a:p>
          <a:p>
            <a:pPr eaLnBrk="1" hangingPunct="1">
              <a:spcBef>
                <a:spcPts val="520"/>
              </a:spcBef>
              <a:defRPr/>
            </a:pPr>
            <a:r>
              <a:rPr lang="en-US" altLang="en-US" dirty="0">
                <a:latin typeface="Arial" charset="0"/>
                <a:ea typeface="ＭＳ Ｐゴシック" pitchFamily="34" charset="-128"/>
              </a:rPr>
              <a:t>Discretionary spending, such as travel, hobbies, entertainment, etc., will need to be covered with any remaining assets. </a:t>
            </a:r>
          </a:p>
          <a:p>
            <a:pPr eaLnBrk="1" hangingPunct="1">
              <a:spcBef>
                <a:spcPts val="520"/>
              </a:spcBef>
              <a:defRPr/>
            </a:pPr>
            <a:r>
              <a:rPr lang="en-US" altLang="en-US" b="1" dirty="0">
                <a:latin typeface="Arial" charset="0"/>
                <a:ea typeface="ＭＳ Ｐゴシック" pitchFamily="34" charset="-128"/>
              </a:rPr>
              <a:t>Consider which expenses may increase and which may decrease in retirement. </a:t>
            </a:r>
            <a:r>
              <a:rPr lang="en-US" altLang="en-US" dirty="0">
                <a:latin typeface="Arial" charset="0"/>
                <a:ea typeface="ＭＳ Ｐゴシック" pitchFamily="34" charset="-128"/>
              </a:rPr>
              <a:t>While some expenses may decrease in retirement (you’re likely to spend less on work clothing, for example), other expenses, such as health care, are almost certain to increase. And since long-term care can be costly, you may also wish to consider</a:t>
            </a:r>
            <a:r>
              <a:rPr lang="en-US" altLang="en-US" b="1" dirty="0">
                <a:latin typeface="Arial" charset="0"/>
                <a:ea typeface="ＭＳ Ｐゴシック" pitchFamily="34" charset="-128"/>
              </a:rPr>
              <a:t> </a:t>
            </a:r>
            <a:r>
              <a:rPr lang="en-US" altLang="en-US" dirty="0">
                <a:latin typeface="Arial" charset="0"/>
                <a:ea typeface="ＭＳ Ｐゴシック" pitchFamily="34" charset="-128"/>
              </a:rPr>
              <a:t>coverage specifically for this potential expense.</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The next step is to identify sources of income to cover expenses.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B3A1187-DB43-4D13-B826-DB7342E149E3}" type="slidenum">
              <a:rPr lang="en-US" altLang="en-US" b="0"/>
              <a:pPr algn="r" eaLnBrk="1" hangingPunct="1">
                <a:spcBef>
                  <a:spcPct val="0"/>
                </a:spcBef>
              </a:pPr>
              <a:t>14</a:t>
            </a:fld>
            <a:endParaRPr lang="en-US" altLang="en-US" b="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Once you’ve estimated your expenses, you </a:t>
            </a:r>
            <a:r>
              <a:rPr lang="en-US" altLang="en-US" dirty="0">
                <a:ea typeface="ＭＳ Ｐゴシック" pitchFamily="34" charset="-128"/>
              </a:rPr>
              <a:t>should consider identifying the </a:t>
            </a:r>
            <a:r>
              <a:rPr lang="en-US" altLang="en-US" dirty="0">
                <a:latin typeface="Arial" charset="0"/>
                <a:ea typeface="ＭＳ Ｐゴシック" pitchFamily="34" charset="-128"/>
              </a:rPr>
              <a:t>resources you can tap to pay for them. You may also want to highlight which of these sources can actually provide you with lifetime income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payments that will continue for the rest of your life. Typically these include Social Security, pensions, and annuities.</a:t>
            </a:r>
          </a:p>
          <a:p>
            <a:pPr eaLnBrk="1" hangingPunct="1">
              <a:spcBef>
                <a:spcPts val="520"/>
              </a:spcBef>
              <a:defRPr/>
            </a:pPr>
            <a:r>
              <a:rPr lang="en-US" altLang="en-US" dirty="0">
                <a:latin typeface="Arial" charset="0"/>
                <a:ea typeface="ＭＳ Ｐゴシック" pitchFamily="34" charset="-128"/>
              </a:rPr>
              <a:t>In addition, any inheritance or other windfall you may be expecting should be </a:t>
            </a:r>
            <a:r>
              <a:rPr lang="en-US" dirty="0"/>
              <a:t>considered as part of </a:t>
            </a:r>
            <a:r>
              <a:rPr lang="en-US" altLang="en-US" dirty="0">
                <a:latin typeface="Arial" charset="0"/>
                <a:ea typeface="ＭＳ Ｐゴシック" pitchFamily="34" charset="-128"/>
              </a:rPr>
              <a:t>your income plan.</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we’ll look at using these sources to cover expenses.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23C70BD5-52E2-4511-B55A-8996BF1C65F6}" type="slidenum">
              <a:rPr lang="en-US" altLang="en-US" b="0"/>
              <a:pPr algn="r" eaLnBrk="1" hangingPunct="1">
                <a:spcBef>
                  <a:spcPct val="0"/>
                </a:spcBef>
              </a:pPr>
              <a:t>15</a:t>
            </a:fld>
            <a:endParaRPr lang="en-US" altLang="en-US" b="0" dirty="0"/>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You may wish to consider using reliable sources of lifetime income to pay for your essential expenses such as housing </a:t>
            </a:r>
            <a:r>
              <a:rPr lang="en-US" altLang="en-US" i="1" dirty="0">
                <a:solidFill>
                  <a:srgbClr val="FF3300"/>
                </a:solidFill>
                <a:latin typeface="Arial" charset="0"/>
                <a:ea typeface="ＭＳ Ｐゴシック" pitchFamily="34" charset="-128"/>
              </a:rPr>
              <a:t>[called out on slide]</a:t>
            </a:r>
            <a:r>
              <a:rPr lang="en-US" altLang="en-US" dirty="0">
                <a:latin typeface="Arial" charset="0"/>
                <a:ea typeface="ＭＳ Ｐゴシック" pitchFamily="34" charset="-128"/>
              </a:rPr>
              <a:t>, which can include:</a:t>
            </a:r>
          </a:p>
          <a:p>
            <a:pPr marL="114297" lvl="1" indent="-112710" eaLnBrk="1" hangingPunct="1">
              <a:spcBef>
                <a:spcPts val="520"/>
              </a:spcBef>
              <a:buFontTx/>
              <a:buChar char="•"/>
              <a:defRPr/>
            </a:pPr>
            <a:r>
              <a:rPr lang="en-US" altLang="en-US" b="1" dirty="0">
                <a:latin typeface="Arial" charset="0"/>
                <a:ea typeface="ＭＳ Ｐゴシック" pitchFamily="34" charset="-128"/>
              </a:rPr>
              <a:t>Homeowner’s insurance</a:t>
            </a:r>
          </a:p>
          <a:p>
            <a:pPr marL="114297" lvl="1" indent="-112710" eaLnBrk="1" hangingPunct="1">
              <a:spcBef>
                <a:spcPts val="520"/>
              </a:spcBef>
              <a:buFontTx/>
              <a:buChar char="•"/>
              <a:defRPr/>
            </a:pPr>
            <a:r>
              <a:rPr lang="en-US" altLang="en-US" b="1" dirty="0">
                <a:latin typeface="Arial" charset="0"/>
                <a:ea typeface="ＭＳ Ｐゴシック" pitchFamily="34" charset="-128"/>
              </a:rPr>
              <a:t>Household repairs and maintenance</a:t>
            </a:r>
          </a:p>
          <a:p>
            <a:pPr marL="114297" lvl="1" indent="-112710" eaLnBrk="1" hangingPunct="1">
              <a:spcBef>
                <a:spcPts val="520"/>
              </a:spcBef>
              <a:buFontTx/>
              <a:buChar char="•"/>
              <a:defRPr/>
            </a:pPr>
            <a:r>
              <a:rPr lang="en-US" altLang="en-US" b="1" dirty="0">
                <a:latin typeface="Arial" charset="0"/>
                <a:ea typeface="ＭＳ Ｐゴシック" pitchFamily="34" charset="-128"/>
              </a:rPr>
              <a:t>Mortgage</a:t>
            </a:r>
          </a:p>
          <a:p>
            <a:pPr marL="114297" lvl="1" indent="-112710" eaLnBrk="1" hangingPunct="1">
              <a:spcBef>
                <a:spcPts val="520"/>
              </a:spcBef>
              <a:buFontTx/>
              <a:buChar char="•"/>
              <a:defRPr/>
            </a:pPr>
            <a:r>
              <a:rPr lang="en-US" altLang="en-US" b="1" dirty="0">
                <a:latin typeface="Arial" charset="0"/>
                <a:ea typeface="ＭＳ Ｐゴシック" pitchFamily="34" charset="-128"/>
              </a:rPr>
              <a:t>Property tax</a:t>
            </a:r>
          </a:p>
          <a:p>
            <a:pPr marL="114297" lvl="1" indent="-112710" eaLnBrk="1" hangingPunct="1">
              <a:spcBef>
                <a:spcPts val="520"/>
              </a:spcBef>
              <a:buFontTx/>
              <a:buChar char="•"/>
              <a:defRPr/>
            </a:pPr>
            <a:r>
              <a:rPr lang="en-US" altLang="en-US" b="1" dirty="0">
                <a:latin typeface="Arial" charset="0"/>
                <a:ea typeface="ＭＳ Ｐゴシック" pitchFamily="34" charset="-128"/>
              </a:rPr>
              <a:t>Rent/condominium fees</a:t>
            </a:r>
          </a:p>
          <a:p>
            <a:pPr marL="114297" lvl="1" indent="-112710" eaLnBrk="1" hangingPunct="1">
              <a:spcBef>
                <a:spcPts val="520"/>
              </a:spcBef>
              <a:buFontTx/>
              <a:buChar char="•"/>
              <a:defRPr/>
            </a:pPr>
            <a:r>
              <a:rPr lang="en-US" altLang="en-US" b="1" dirty="0">
                <a:latin typeface="Arial" charset="0"/>
                <a:ea typeface="ＭＳ Ｐゴシック" pitchFamily="34" charset="-128"/>
              </a:rPr>
              <a:t>Other</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Reliable sources include income from Social Security, employer pensions, annuities, or regular withdrawals from reliable asset sources.</a:t>
            </a:r>
          </a:p>
          <a:p>
            <a:pPr eaLnBrk="1" hangingPunct="1">
              <a:spcBef>
                <a:spcPts val="520"/>
              </a:spcBef>
              <a:defRPr/>
            </a:pPr>
            <a:r>
              <a:rPr lang="en-US" altLang="en-US" dirty="0">
                <a:latin typeface="Arial" charset="0"/>
                <a:ea typeface="ＭＳ Ｐゴシック" pitchFamily="34" charset="-128"/>
              </a:rPr>
              <a:t>In the case of a surplus, allocate assets toward other financial </a:t>
            </a:r>
            <a:r>
              <a:rPr lang="en-US" dirty="0"/>
              <a:t>goals—funding </a:t>
            </a:r>
            <a:r>
              <a:rPr lang="en-US" altLang="en-US" dirty="0">
                <a:latin typeface="Arial" charset="0"/>
                <a:ea typeface="ＭＳ Ｐゴシック" pitchFamily="34" charset="-128"/>
              </a:rPr>
              <a:t>discretionary expenses, charitable giving, or legacy planning.</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But what if there’s a shortfall?</a:t>
            </a:r>
            <a:endParaRPr lang="en-US" altLang="en-US" b="1" dirty="0">
              <a:latin typeface="Arial"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583A67DB-1559-4049-9A56-7B2EC0E1DDB8}" type="slidenum">
              <a:rPr lang="en-US" altLang="en-US" smtClean="0"/>
              <a:pPr eaLnBrk="1" hangingPunct="1">
                <a:spcBef>
                  <a:spcPct val="0"/>
                </a:spcBef>
              </a:pPr>
              <a:t>16</a:t>
            </a:fld>
            <a:endParaRPr lang="en-US" altLang="en-US" dirty="0"/>
          </a:p>
        </p:txBody>
      </p:sp>
      <p:sp>
        <p:nvSpPr>
          <p:cNvPr id="45060" name="Rectangle 2"/>
          <p:cNvSpPr>
            <a:spLocks noGrp="1" noRot="1" noChangeAspect="1" noChangeArrowheads="1" noTextEdit="1"/>
          </p:cNvSpPr>
          <p:nvPr>
            <p:ph type="sldImg"/>
          </p:nvPr>
        </p:nvSpPr>
        <p:spPr>
          <a:ln/>
        </p:spPr>
      </p:sp>
      <p:sp>
        <p:nvSpPr>
          <p:cNvPr id="4506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If you find you have a shortfall between your lifetime income sources and your essential expenses, your financial representative can walk you through several possible strategies.</a:t>
            </a:r>
          </a:p>
          <a:p>
            <a:pPr eaLnBrk="1" hangingPunct="1">
              <a:spcBef>
                <a:spcPts val="520"/>
              </a:spcBef>
              <a:defRPr/>
            </a:pPr>
            <a:r>
              <a:rPr lang="en-US" altLang="en-US" dirty="0">
                <a:latin typeface="Arial" charset="0"/>
                <a:ea typeface="ＭＳ Ｐゴシック" pitchFamily="34" charset="-128"/>
              </a:rPr>
              <a:t>Overall, to cover this expense gap for your lifetime, you may want to consider converting a portion of your income sources into a lifetime income source.</a:t>
            </a:r>
          </a:p>
          <a:p>
            <a:pPr eaLnBrk="1" hangingPunct="1">
              <a:spcBef>
                <a:spcPts val="520"/>
              </a:spcBef>
              <a:defRPr/>
            </a:pPr>
            <a:r>
              <a:rPr lang="en-US" altLang="en-US" dirty="0">
                <a:latin typeface="Arial" charset="0"/>
                <a:ea typeface="ＭＳ Ｐゴシック" pitchFamily="34" charset="-128"/>
              </a:rPr>
              <a:t>How do you do that? Well, there are a few options to consider. You could consider using a portion of your assets to purchase an income annuity. An income annuity immediately converts a one-time purchase payment into a stream of income payments guaranteed by the issuer to continue for the rest of your life. </a:t>
            </a:r>
            <a:r>
              <a:rPr lang="en-US" altLang="en-US" i="1" dirty="0">
                <a:latin typeface="Arial" charset="0"/>
                <a:ea typeface="ＭＳ Ｐゴシック" pitchFamily="34" charset="-128"/>
              </a:rPr>
              <a:t>(Guarantees are subject to the claims-paying ability of the issuing insurance company.)</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You could also consider earmarking a portion of your assets to pay for your essential expenses. Again, your financial representative could help you set up a systematic withdrawal plan that would automatically take withdrawals from these assets to generate the income you need to cover your essential expenses.</a:t>
            </a:r>
          </a:p>
          <a:p>
            <a:pPr eaLnBrk="1" hangingPunct="1">
              <a:spcBef>
                <a:spcPts val="520"/>
              </a:spcBef>
              <a:defRPr/>
            </a:pPr>
            <a:r>
              <a:rPr lang="en-US" altLang="en-US" dirty="0">
                <a:latin typeface="Arial" charset="0"/>
                <a:ea typeface="ＭＳ Ｐゴシック" pitchFamily="34" charset="-128"/>
              </a:rPr>
              <a:t>In addition, you may want to consider some added protection for your health care costs. Ask your financial representative about long-term care insurance as well as life insurance to plan for your health care expenses being adequately covered. </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Now let’s consider some decisions about Social Security.</a:t>
            </a:r>
          </a:p>
          <a:p>
            <a:pPr eaLnBrk="1" hangingPunct="1">
              <a:spcBef>
                <a:spcPts val="520"/>
              </a:spcBef>
              <a:defRPr/>
            </a:pPr>
            <a:endParaRPr lang="en-US" altLang="en-US" dirty="0">
              <a:latin typeface="Arial"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C0C582E6-6A98-4A26-9093-2854A04264F7}" type="slidenum">
              <a:rPr lang="en-US" altLang="en-US" smtClean="0"/>
              <a:pPr eaLnBrk="1" hangingPunct="1">
                <a:spcBef>
                  <a:spcPct val="0"/>
                </a:spcBef>
              </a:pPr>
              <a:t>17</a:t>
            </a:fld>
            <a:endParaRPr lang="en-US" altLang="en-US" dirty="0"/>
          </a:p>
        </p:txBody>
      </p:sp>
      <p:sp>
        <p:nvSpPr>
          <p:cNvPr id="46084" name="Rectangle 2"/>
          <p:cNvSpPr>
            <a:spLocks noGrp="1" noRot="1" noChangeAspect="1" noChangeArrowheads="1" noTextEdit="1"/>
          </p:cNvSpPr>
          <p:nvPr>
            <p:ph type="sldImg"/>
          </p:nvPr>
        </p:nvSpPr>
        <p:spPr>
          <a:xfrm>
            <a:off x="701675" y="719138"/>
            <a:ext cx="5899150" cy="3319462"/>
          </a:xfrm>
          <a:ln/>
        </p:spPr>
      </p:sp>
      <p:sp>
        <p:nvSpPr>
          <p:cNvPr id="46085" name="Rectangle 3"/>
          <p:cNvSpPr>
            <a:spLocks noGrp="1" noChangeArrowheads="1"/>
          </p:cNvSpPr>
          <p:nvPr>
            <p:ph type="body" idx="1"/>
          </p:nvPr>
        </p:nvSpPr>
        <p:spPr>
          <a:xfrm>
            <a:off x="289283" y="4273509"/>
            <a:ext cx="6872963" cy="4810125"/>
          </a:xfrm>
        </p:spPr>
        <p:txBody>
          <a:bodyPr/>
          <a:lstStyle/>
          <a:p>
            <a:pPr eaLnBrk="1" hangingPunct="1">
              <a:spcBef>
                <a:spcPct val="50000"/>
              </a:spcBef>
              <a:defRPr/>
            </a:pPr>
            <a:r>
              <a:rPr lang="en-US" altLang="en-US" sz="1000" dirty="0">
                <a:ea typeface="ＭＳ Ｐゴシック" pitchFamily="34" charset="-128"/>
              </a:rPr>
              <a:t>Remember getting those statements from the Social Security administration in the mail? If you dared to look, these statements estimated different benefit amounts at age 62, at your “full retirement age,” and at age 70. That’s because when you start collecting will affect how much you’ll receive. This chart shows how much money hypothetical retirees may receive from Social Security, depending on when they begin collecting and how long they live. Let’s review each of these options, because it’s important for you to know how much reliable income you may expect each year. </a:t>
            </a:r>
          </a:p>
          <a:p>
            <a:pPr eaLnBrk="1" hangingPunct="1">
              <a:spcBef>
                <a:spcPct val="50000"/>
              </a:spcBef>
              <a:defRPr/>
            </a:pPr>
            <a:r>
              <a:rPr lang="en-US" altLang="en-US" sz="1000" b="1" dirty="0">
                <a:ea typeface="ＭＳ Ｐゴシック" pitchFamily="34" charset="-128"/>
              </a:rPr>
              <a:t>Option 1: Wait until you’re eligible for “full benefits.”</a:t>
            </a:r>
            <a:r>
              <a:rPr lang="en-US" altLang="en-US" sz="1000" dirty="0">
                <a:ea typeface="ＭＳ Ｐゴシック" pitchFamily="34" charset="-128"/>
              </a:rPr>
              <a:t> Currently, that age is somewhere between age 65 and age 67, depending on the year you were born. But just because the government calls this the full retirement age doesn’t mean it’s the right age for you. For some retirees, it may be better to collect earlier even though they’ll receive a smaller monthly benefit payment. Others may want to hold out even longer for potentially larger benefit payments.</a:t>
            </a:r>
          </a:p>
          <a:p>
            <a:pPr eaLnBrk="1" hangingPunct="1">
              <a:spcBef>
                <a:spcPct val="50000"/>
              </a:spcBef>
              <a:defRPr/>
            </a:pPr>
            <a:r>
              <a:rPr lang="en-US" altLang="en-US" sz="1000" b="1" dirty="0">
                <a:ea typeface="ＭＳ Ｐゴシック" pitchFamily="34" charset="-128"/>
              </a:rPr>
              <a:t>Option 2: Start collecting earlier. </a:t>
            </a:r>
            <a:r>
              <a:rPr lang="en-US" altLang="en-US" sz="1000" dirty="0">
                <a:ea typeface="ＭＳ Ｐゴシック" pitchFamily="34" charset="-128"/>
              </a:rPr>
              <a:t>You can collect benefits as early as age 62, although the monthly benefits you receive may be reduced by up to 30%. Exactly how much less you’ll receive per month depends on how much earlier you collect (as you can see on this chart). You may want to consider this option if you need or want to retire early; you haven’t stashed much away in retirement savings plans; or you don’t expect to live past “life expectancy.”</a:t>
            </a:r>
            <a:endParaRPr lang="en-US" altLang="en-US" sz="1000" b="1" dirty="0">
              <a:ea typeface="ＭＳ Ｐゴシック" pitchFamily="34" charset="-128"/>
            </a:endParaRPr>
          </a:p>
          <a:p>
            <a:pPr eaLnBrk="1" hangingPunct="1">
              <a:spcBef>
                <a:spcPct val="50000"/>
              </a:spcBef>
              <a:defRPr/>
            </a:pPr>
            <a:r>
              <a:rPr lang="en-US" altLang="en-US" sz="1000" b="1" dirty="0">
                <a:ea typeface="ＭＳ Ｐゴシック" pitchFamily="34" charset="-128"/>
              </a:rPr>
              <a:t>Option 3: Further defer payments.</a:t>
            </a:r>
            <a:r>
              <a:rPr lang="en-US" altLang="en-US" sz="1000" dirty="0">
                <a:ea typeface="ＭＳ Ｐゴシック" pitchFamily="34" charset="-128"/>
              </a:rPr>
              <a:t> You don’t have to start collecting at your full retirement age, either. You could defer your payments until age 70. For every year you delay payments up until age 70, your monthly Social Security payments could increase by approximately 5% to 8%. You may want to consider this option if you have other sources of income, or if you expect to live a long, healthy life, thanks to your family’s own history of longevity and/or ongoing medical advances. </a:t>
            </a:r>
          </a:p>
          <a:p>
            <a:pPr eaLnBrk="1" hangingPunct="1">
              <a:spcBef>
                <a:spcPct val="50000"/>
              </a:spcBef>
              <a:defRPr/>
            </a:pPr>
            <a:r>
              <a:rPr lang="en-US" altLang="en-US" sz="1000" dirty="0">
                <a:ea typeface="ＭＳ Ｐゴシック" pitchFamily="34" charset="-128"/>
              </a:rPr>
              <a:t>Remember, the longer you can wait, the higher the monthly benefit you’ll receive</a:t>
            </a:r>
            <a:r>
              <a:rPr lang="en-US" altLang="en-US" sz="1000" dirty="0">
                <a:latin typeface="Arial"/>
                <a:ea typeface="ＭＳ Ｐゴシック" pitchFamily="34" charset="-128"/>
                <a:cs typeface="Arial"/>
              </a:rPr>
              <a:t>—</a:t>
            </a:r>
            <a:r>
              <a:rPr lang="en-US" altLang="en-US" sz="1000" dirty="0">
                <a:ea typeface="ＭＳ Ｐゴシック" pitchFamily="34" charset="-128"/>
              </a:rPr>
              <a:t>for the rest of your hopefully long life. </a:t>
            </a:r>
          </a:p>
          <a:p>
            <a:pPr eaLnBrk="1" hangingPunct="1">
              <a:spcBef>
                <a:spcPct val="50000"/>
              </a:spcBef>
              <a:defRPr/>
            </a:pPr>
            <a:r>
              <a:rPr lang="en-US" altLang="en-US" sz="1000" dirty="0">
                <a:ea typeface="ＭＳ Ｐゴシック" pitchFamily="34" charset="-128"/>
              </a:rPr>
              <a:t>You may want to obtain a personal estimate of your potential Social Security benefits by visiting www.ssa.gov.</a:t>
            </a:r>
          </a:p>
          <a:p>
            <a:pPr eaLnBrk="1" hangingPunct="1">
              <a:spcBef>
                <a:spcPct val="50000"/>
              </a:spcBef>
              <a:defRPr/>
            </a:pPr>
            <a:r>
              <a:rPr lang="en-US" altLang="en-US" sz="1000" b="1" cap="all" dirty="0">
                <a:ea typeface="ＭＳ Ｐゴシック" pitchFamily="34" charset="-128"/>
              </a:rPr>
              <a:t>Transition</a:t>
            </a:r>
            <a:br>
              <a:rPr lang="en-US" altLang="en-US" sz="1000" b="1" dirty="0">
                <a:ea typeface="ＭＳ Ｐゴシック" pitchFamily="34" charset="-128"/>
              </a:rPr>
            </a:br>
            <a:r>
              <a:rPr lang="en-US" altLang="en-US" sz="1000" dirty="0">
                <a:ea typeface="ＭＳ Ｐゴシック" pitchFamily="34" charset="-128"/>
              </a:rPr>
              <a:t>Let’s now examine how to fund discretionary expenses.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FAC4B84B-342A-4254-8780-80D7FAD84B28}" type="slidenum">
              <a:rPr lang="en-US" altLang="en-US" smtClean="0"/>
              <a:pPr eaLnBrk="1" hangingPunct="1">
                <a:spcBef>
                  <a:spcPct val="0"/>
                </a:spcBef>
              </a:pPr>
              <a:t>18</a:t>
            </a:fld>
            <a:endParaRPr lang="en-US" altLang="en-US" dirty="0"/>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Discretionary expenses are those dreams that all of us have for retirement. Traveling, visiting the grandkids more often, exploring new hobbies, etc. Each of you will have different points of view on your “lifestyle” needs in retirement.</a:t>
            </a:r>
          </a:p>
          <a:p>
            <a:pPr eaLnBrk="1" hangingPunct="1">
              <a:spcBef>
                <a:spcPts val="520"/>
              </a:spcBef>
              <a:defRPr/>
            </a:pPr>
            <a:r>
              <a:rPr lang="en-US" altLang="en-US" dirty="0">
                <a:latin typeface="Arial" charset="0"/>
                <a:ea typeface="ＭＳ Ｐゴシック" pitchFamily="34" charset="-128"/>
              </a:rPr>
              <a:t>To pay for these discretionary expenses, you may decide to invest the assets that remain after funding the essential expenses, using a strategy designed to provide discretionary income. Again, you may need to employ a reasonable, sustainable withdrawal rate from this asset pool. And acknowledge that as this is a discretionary pool, the market ups and downs could impact the amount you receive each year.</a:t>
            </a:r>
          </a:p>
          <a:p>
            <a:pPr eaLnBrk="1" hangingPunct="1">
              <a:spcBef>
                <a:spcPts val="520"/>
              </a:spcBef>
              <a:defRPr/>
            </a:pPr>
            <a:r>
              <a:rPr lang="en-US" altLang="en-US" dirty="0">
                <a:latin typeface="Arial" charset="0"/>
                <a:ea typeface="ＭＳ Ｐゴシック" pitchFamily="34" charset="-128"/>
              </a:rPr>
              <a:t>Your financial representative can help you determine how to construct your portfolio for your discretionary spending.</a:t>
            </a:r>
            <a:r>
              <a:rPr lang="en-US" altLang="en-US" dirty="0">
                <a:solidFill>
                  <a:srgbClr val="FF9900"/>
                </a:solidFill>
                <a:latin typeface="Arial" charset="0"/>
                <a:ea typeface="ＭＳ Ｐゴシック" pitchFamily="34" charset="-128"/>
              </a:rPr>
              <a:t> </a:t>
            </a:r>
            <a:endParaRPr lang="en-US" altLang="en-US" dirty="0">
              <a:latin typeface="Arial" charset="0"/>
              <a:ea typeface="ＭＳ Ｐゴシック" pitchFamily="34" charset="-128"/>
            </a:endParaRP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take a look at how different income strategies may impact your discretionary assets.</a:t>
            </a:r>
          </a:p>
          <a:p>
            <a:pPr eaLnBrk="1" hangingPunct="1">
              <a:spcBef>
                <a:spcPts val="520"/>
              </a:spcBef>
              <a:defRPr/>
            </a:pPr>
            <a:endParaRPr lang="en-US" altLang="en-US" b="1" dirty="0">
              <a:latin typeface="Arial"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312AE7B-E10A-43C7-88B1-9D58520E3BA1}" type="slidenum">
              <a:rPr lang="en-US" altLang="en-US" smtClean="0"/>
              <a:pPr eaLnBrk="1" hangingPunct="1">
                <a:spcBef>
                  <a:spcPct val="0"/>
                </a:spcBef>
              </a:pPr>
              <a:t>19</a:t>
            </a:fld>
            <a:endParaRPr lang="en-US" altLang="en-US" dirty="0"/>
          </a:p>
        </p:txBody>
      </p:sp>
      <p:sp>
        <p:nvSpPr>
          <p:cNvPr id="48132" name="Rectangle 2"/>
          <p:cNvSpPr>
            <a:spLocks noGrp="1" noRot="1" noChangeAspect="1" noChangeArrowheads="1" noTextEdit="1"/>
          </p:cNvSpPr>
          <p:nvPr>
            <p:ph type="sldImg"/>
          </p:nvPr>
        </p:nvSpPr>
        <p:spPr>
          <a:xfrm>
            <a:off x="669925" y="720725"/>
            <a:ext cx="5975350" cy="3362325"/>
          </a:xfrm>
          <a:ln/>
        </p:spPr>
      </p:sp>
      <p:sp>
        <p:nvSpPr>
          <p:cNvPr id="48133" name="Rectangle 3"/>
          <p:cNvSpPr>
            <a:spLocks noGrp="1" noChangeArrowheads="1"/>
          </p:cNvSpPr>
          <p:nvPr>
            <p:ph type="body" idx="1"/>
          </p:nvPr>
        </p:nvSpPr>
        <p:spPr>
          <a:xfrm>
            <a:off x="472429" y="4243126"/>
            <a:ext cx="6345869" cy="5124592"/>
          </a:xfrm>
        </p:spPr>
        <p:txBody>
          <a:bodyPr/>
          <a:lstStyle/>
          <a:p>
            <a:pPr eaLnBrk="1" hangingPunct="1">
              <a:spcBef>
                <a:spcPct val="50000"/>
              </a:spcBef>
              <a:defRPr/>
            </a:pPr>
            <a:r>
              <a:rPr lang="en-US" altLang="en-US" sz="900" b="1" dirty="0">
                <a:ea typeface="ＭＳ Ｐゴシック" pitchFamily="34" charset="-128"/>
              </a:rPr>
              <a:t>The first of these strategies</a:t>
            </a:r>
            <a:r>
              <a:rPr lang="en-US" altLang="en-US" sz="900" dirty="0">
                <a:ea typeface="ＭＳ Ｐゴシック" pitchFamily="34" charset="-128"/>
              </a:rPr>
              <a:t> is “Interest Only”</a:t>
            </a:r>
            <a:r>
              <a:rPr lang="en-US" altLang="en-US" sz="900" dirty="0">
                <a:latin typeface="Arial"/>
                <a:ea typeface="ＭＳ Ｐゴシック" pitchFamily="34" charset="-128"/>
                <a:cs typeface="Arial"/>
              </a:rPr>
              <a:t>—</a:t>
            </a:r>
            <a:r>
              <a:rPr lang="en-US" altLang="en-US" sz="900" dirty="0">
                <a:ea typeface="ＭＳ Ｐゴシック" pitchFamily="34" charset="-128"/>
              </a:rPr>
              <a:t>this is the strategy that many of you will be most familiar with</a:t>
            </a:r>
            <a:r>
              <a:rPr lang="en-US" altLang="en-US" sz="900" dirty="0">
                <a:latin typeface="Arial"/>
                <a:ea typeface="ＭＳ Ｐゴシック" pitchFamily="34" charset="-128"/>
                <a:cs typeface="Arial"/>
              </a:rPr>
              <a:t>—</a:t>
            </a:r>
            <a:r>
              <a:rPr lang="en-US" altLang="en-US" sz="900" dirty="0">
                <a:ea typeface="ＭＳ Ｐゴシック" pitchFamily="34" charset="-128"/>
              </a:rPr>
              <a:t>“protection of principal” and living off the interest only.</a:t>
            </a:r>
          </a:p>
          <a:p>
            <a:pPr eaLnBrk="1" hangingPunct="1">
              <a:spcBef>
                <a:spcPct val="50000"/>
              </a:spcBef>
              <a:defRPr/>
            </a:pPr>
            <a:r>
              <a:rPr lang="en-US" altLang="en-US" sz="900" dirty="0">
                <a:ea typeface="ＭＳ Ｐゴシック" pitchFamily="34" charset="-128"/>
              </a:rPr>
              <a:t>The goal of the interest pool is to provide potential target income through dividends and interest from bonds and short-term instruments.</a:t>
            </a:r>
          </a:p>
          <a:p>
            <a:pPr eaLnBrk="1" hangingPunct="1">
              <a:spcBef>
                <a:spcPct val="50000"/>
              </a:spcBef>
              <a:defRPr/>
            </a:pPr>
            <a:r>
              <a:rPr lang="en-US" altLang="en-US" sz="900" b="1" dirty="0">
                <a:ea typeface="ＭＳ Ｐゴシック" pitchFamily="34" charset="-128"/>
              </a:rPr>
              <a:t>The second strategy</a:t>
            </a:r>
            <a:r>
              <a:rPr lang="en-US" altLang="en-US" sz="900" dirty="0">
                <a:ea typeface="ＭＳ Ｐゴシック" pitchFamily="34" charset="-128"/>
              </a:rPr>
              <a:t>, a “Split” or “Bridge” strategy, takes all remaining assets set aside for discretionary retirement income and splits them into two buckets: one designed to meet certain specific income goals over a specific and defined period of time, and another designed to allow for portfolio growth and management of the five key risks. </a:t>
            </a:r>
          </a:p>
          <a:p>
            <a:pPr eaLnBrk="1" hangingPunct="1">
              <a:spcBef>
                <a:spcPct val="50000"/>
              </a:spcBef>
              <a:defRPr/>
            </a:pPr>
            <a:r>
              <a:rPr lang="en-US" altLang="en-US" sz="900" dirty="0">
                <a:ea typeface="ＭＳ Ｐゴシック" pitchFamily="34" charset="-128"/>
              </a:rPr>
              <a:t>The goal is to provide target income for a specified amount of time that bridges a gap (for example, 5 years, from 62 to 67 when full Social Security becomes available for certain retirees, or from say, 65 to 70½</a:t>
            </a:r>
            <a:r>
              <a:rPr lang="en-US" altLang="en-US" sz="900" dirty="0">
                <a:latin typeface="Arial"/>
                <a:ea typeface="ＭＳ Ｐゴシック" pitchFamily="34" charset="-128"/>
                <a:cs typeface="Arial"/>
              </a:rPr>
              <a:t>—</a:t>
            </a:r>
            <a:r>
              <a:rPr lang="en-US" altLang="en-US" sz="900" dirty="0">
                <a:ea typeface="ＭＳ Ｐゴシック" pitchFamily="34" charset="-128"/>
              </a:rPr>
              <a:t>before RMDs must begin) while allowing a significant portion of your portfolio to remain invested for growth for the longer term.</a:t>
            </a:r>
          </a:p>
          <a:p>
            <a:pPr eaLnBrk="1" hangingPunct="1">
              <a:spcBef>
                <a:spcPct val="50000"/>
              </a:spcBef>
              <a:defRPr/>
            </a:pPr>
            <a:r>
              <a:rPr lang="en-US" altLang="en-US" sz="900" dirty="0">
                <a:ea typeface="ＭＳ Ｐゴシック" pitchFamily="34" charset="-128"/>
              </a:rPr>
              <a:t>The dedicated income pool will be drawn down to $0 at the end of the period, while the growth “bucket” has been invested in your chosen asset allocation and left untouched with the goal of regenerating the original amount and possibly increasing it (dependent upon market conditions). </a:t>
            </a:r>
          </a:p>
          <a:p>
            <a:pPr eaLnBrk="1" hangingPunct="1">
              <a:spcBef>
                <a:spcPct val="50000"/>
              </a:spcBef>
              <a:defRPr/>
            </a:pPr>
            <a:r>
              <a:rPr lang="en-US" altLang="en-US" sz="900" b="1" dirty="0">
                <a:ea typeface="ＭＳ Ｐゴシック" pitchFamily="34" charset="-128"/>
              </a:rPr>
              <a:t>The final strategy, </a:t>
            </a:r>
            <a:r>
              <a:rPr lang="en-US" altLang="en-US" sz="900" dirty="0">
                <a:ea typeface="ＭＳ Ｐゴシック" pitchFamily="34" charset="-128"/>
              </a:rPr>
              <a:t>a “Systematic Withdrawal Plan,” sets all remaining assets aside for discretionary retirement income and allocates them based on your target asset mix. We discussed some of the benefits of a balanced portfolio earlier, and suggest that investing in an appropriate mix of equities, bonds, and short-term instruments may help generate current income needs </a:t>
            </a:r>
            <a:r>
              <a:rPr lang="en-US" altLang="en-US" sz="900" i="1" dirty="0">
                <a:ea typeface="ＭＳ Ｐゴシック" pitchFamily="34" charset="-128"/>
              </a:rPr>
              <a:t>and</a:t>
            </a:r>
            <a:r>
              <a:rPr lang="en-US" altLang="en-US" sz="900" dirty="0">
                <a:ea typeface="ＭＳ Ｐゴシック" pitchFamily="34" charset="-128"/>
              </a:rPr>
              <a:t> provide opportunity for growth to the portfolio for the long run. Your financial representative can assist you in determining an appropriate asset allocation strategy.</a:t>
            </a:r>
          </a:p>
          <a:p>
            <a:pPr eaLnBrk="1" hangingPunct="1">
              <a:spcBef>
                <a:spcPct val="50000"/>
              </a:spcBef>
              <a:defRPr/>
            </a:pPr>
            <a:r>
              <a:rPr lang="en-US" altLang="en-US" sz="900" dirty="0">
                <a:ea typeface="ＭＳ Ｐゴシック" pitchFamily="34" charset="-128"/>
              </a:rPr>
              <a:t>Then</a:t>
            </a:r>
            <a:r>
              <a:rPr lang="en-US" altLang="en-US" sz="900" dirty="0">
                <a:latin typeface="Arial"/>
                <a:ea typeface="ＭＳ Ｐゴシック" pitchFamily="34" charset="-128"/>
                <a:cs typeface="Arial"/>
              </a:rPr>
              <a:t>—</a:t>
            </a:r>
            <a:r>
              <a:rPr lang="en-US" altLang="en-US" sz="900" dirty="0">
                <a:ea typeface="ＭＳ Ｐゴシック" pitchFamily="34" charset="-128"/>
              </a:rPr>
              <a:t>annually, quarterly, or monthly</a:t>
            </a:r>
            <a:r>
              <a:rPr lang="en-US" altLang="en-US" sz="900" dirty="0">
                <a:latin typeface="Arial"/>
                <a:ea typeface="ＭＳ Ｐゴシック" pitchFamily="34" charset="-128"/>
                <a:cs typeface="Arial"/>
              </a:rPr>
              <a:t>—</a:t>
            </a:r>
            <a:r>
              <a:rPr lang="en-US" altLang="en-US" sz="900" dirty="0">
                <a:ea typeface="ＭＳ Ｐゴシック" pitchFamily="34" charset="-128"/>
              </a:rPr>
              <a:t>the assets are liquidated systematically on a pro rata basis, and are distributed to you for your target income needs.</a:t>
            </a:r>
          </a:p>
          <a:p>
            <a:pPr eaLnBrk="1" hangingPunct="1">
              <a:spcBef>
                <a:spcPct val="50000"/>
              </a:spcBef>
              <a:defRPr/>
            </a:pPr>
            <a:r>
              <a:rPr lang="en-US" altLang="en-US" sz="900" dirty="0">
                <a:ea typeface="ＭＳ Ｐゴシック" pitchFamily="34" charset="-128"/>
              </a:rPr>
              <a:t>The goal is to provide target income while maintaining the asset allocation mix over your lifetime. A balanced or growth portfolio may be considered with this strategy to try to address the combined impact of inflation, longevity, and asset allocation.</a:t>
            </a:r>
          </a:p>
          <a:p>
            <a:pPr eaLnBrk="1" hangingPunct="1">
              <a:spcBef>
                <a:spcPct val="50000"/>
              </a:spcBef>
              <a:defRPr/>
            </a:pPr>
            <a:r>
              <a:rPr lang="en-US" altLang="en-US" sz="900" b="1" cap="all" dirty="0">
                <a:ea typeface="ＭＳ Ｐゴシック" pitchFamily="34" charset="-128"/>
              </a:rPr>
              <a:t>Transition</a:t>
            </a:r>
          </a:p>
          <a:p>
            <a:pPr eaLnBrk="1" hangingPunct="1">
              <a:spcBef>
                <a:spcPct val="50000"/>
              </a:spcBef>
              <a:defRPr/>
            </a:pPr>
            <a:r>
              <a:rPr lang="en-US" altLang="en-US" sz="900" dirty="0">
                <a:ea typeface="ＭＳ Ｐゴシック" pitchFamily="34" charset="-128"/>
              </a:rPr>
              <a:t>Now let’s look at how to determine an appropriate target asset mix.</a:t>
            </a:r>
          </a:p>
        </p:txBody>
      </p:sp>
    </p:spTree>
    <p:extLst>
      <p:ext uri="{BB962C8B-B14F-4D97-AF65-F5344CB8AC3E}">
        <p14:creationId xmlns:p14="http://schemas.microsoft.com/office/powerpoint/2010/main" val="19177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6F8A7E6E-E2E3-4A06-86A9-A44923A1C280}" type="slidenum">
              <a:rPr lang="en-US" altLang="en-US" b="0"/>
              <a:pPr algn="r" eaLnBrk="1" hangingPunct="1">
                <a:spcBef>
                  <a:spcPct val="0"/>
                </a:spcBef>
              </a:pPr>
              <a:t>2</a:t>
            </a:fld>
            <a:endParaRPr lang="en-US" altLang="en-US" b="0" dirty="0"/>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We’re going to cover a lot of ground today as we share with you the importance of creating a Retirement Income Plan. Recognizing the need for a written retirement income plan is the first step. The second is recognizing that you don’t have to do this alone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your financial representative and Fidelity are here to help. You may have questions, such as:</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Will I be able to maintain my lifestyle?</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Will I be able to meet all my expenses?</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Can I retire now? Or should I wait?</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How should my assets be allocated?</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But the biggest question of all</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the most pressing concern for the majority of retirees and pre-retirees I speak with</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is: Will my money last? Some of you may also be wondering if you will have money left over to leave to your loved ones.</a:t>
            </a:r>
          </a:p>
          <a:p>
            <a:pPr eaLnBrk="1" hangingPunct="1">
              <a:spcBef>
                <a:spcPts val="520"/>
              </a:spcBef>
              <a:defRPr/>
            </a:pPr>
            <a:r>
              <a:rPr lang="en-US" altLang="en-US" dirty="0">
                <a:latin typeface="Arial" charset="0"/>
                <a:ea typeface="ＭＳ Ｐゴシック" pitchFamily="34" charset="-128"/>
              </a:rPr>
              <a:t>These are some of the many questions that probably brought you here today. They’re the questions we hear time and time again. </a:t>
            </a:r>
          </a:p>
          <a:p>
            <a:pPr eaLnBrk="1" hangingPunct="1">
              <a:spcBef>
                <a:spcPts val="520"/>
              </a:spcBef>
              <a:defRPr/>
            </a:pPr>
            <a:r>
              <a:rPr lang="en-US" altLang="en-US" dirty="0">
                <a:latin typeface="Arial" charset="0"/>
                <a:ea typeface="ＭＳ Ｐゴシック" pitchFamily="34" charset="-128"/>
              </a:rPr>
              <a:t>But if there’s one thing we’ve learned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if there’s one thing I want you to come away with today</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it’s that you should consider a practical, useable plan to navigate this new retirement territory. And today I’m going to show you how easy it can be to come up with one.</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look at where your retirement income might come from.</a:t>
            </a:r>
          </a:p>
          <a:p>
            <a:pPr eaLnBrk="1" hangingPunct="1">
              <a:spcBef>
                <a:spcPts val="520"/>
              </a:spcBef>
              <a:defRPr/>
            </a:pPr>
            <a:endParaRPr lang="en-US" altLang="en-US" dirty="0">
              <a:latin typeface="Arial"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B61D86D3-44B6-42D7-82E3-A6BE8F46CD86}" type="slidenum">
              <a:rPr lang="en-US" altLang="en-US" b="0"/>
              <a:pPr algn="r" eaLnBrk="1" hangingPunct="1">
                <a:spcBef>
                  <a:spcPct val="0"/>
                </a:spcBef>
              </a:pPr>
              <a:t>20</a:t>
            </a:fld>
            <a:endParaRPr lang="en-US" altLang="en-US" b="0" dirty="0"/>
          </a:p>
        </p:txBody>
      </p:sp>
      <p:sp>
        <p:nvSpPr>
          <p:cNvPr id="49156" name="Rectangle 2"/>
          <p:cNvSpPr>
            <a:spLocks noGrp="1" noRot="1" noChangeAspect="1" noChangeArrowheads="1" noTextEdit="1"/>
          </p:cNvSpPr>
          <p:nvPr>
            <p:ph type="sldImg"/>
          </p:nvPr>
        </p:nvSpPr>
        <p:spPr>
          <a:ln/>
        </p:spPr>
      </p:sp>
      <p:sp>
        <p:nvSpPr>
          <p:cNvPr id="49157"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For the first part of the investing phase you’ll need to determine your target asset mix for your investments. For those of you unfamiliar with this term, it refers to the appropriate mix of assets</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stocks, bonds, and short-term investments</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for an investor based upon your:</a:t>
            </a:r>
          </a:p>
          <a:p>
            <a:pPr marL="95248" lvl="1" indent="-93661" eaLnBrk="1" hangingPunct="1">
              <a:spcBef>
                <a:spcPts val="520"/>
              </a:spcBef>
              <a:buFontTx/>
              <a:buChar char="•"/>
              <a:defRPr/>
            </a:pPr>
            <a:r>
              <a:rPr lang="en-US" altLang="en-US" b="1" dirty="0">
                <a:latin typeface="Arial" charset="0"/>
                <a:ea typeface="ＭＳ Ｐゴシック" pitchFamily="34" charset="-128"/>
              </a:rPr>
              <a:t>Time horizon</a:t>
            </a:r>
            <a:r>
              <a:rPr lang="en-US" altLang="en-US" dirty="0">
                <a:latin typeface="Arial" charset="0"/>
                <a:ea typeface="ＭＳ Ｐゴシック" pitchFamily="34" charset="-128"/>
              </a:rPr>
              <a:t>. How long you expect you’ll need your assets to last.</a:t>
            </a:r>
          </a:p>
          <a:p>
            <a:pPr marL="95248" lvl="1" indent="-93661" eaLnBrk="1" hangingPunct="1">
              <a:spcBef>
                <a:spcPts val="520"/>
              </a:spcBef>
              <a:buFontTx/>
              <a:buChar char="•"/>
              <a:defRPr/>
            </a:pPr>
            <a:r>
              <a:rPr lang="en-US" altLang="en-US" b="1" dirty="0">
                <a:latin typeface="Arial" charset="0"/>
                <a:ea typeface="ＭＳ Ｐゴシック" pitchFamily="34" charset="-128"/>
              </a:rPr>
              <a:t>Risk tolerance</a:t>
            </a:r>
            <a:r>
              <a:rPr lang="en-US" altLang="en-US" dirty="0">
                <a:latin typeface="Arial" charset="0"/>
                <a:ea typeface="ＭＳ Ｐゴシック" pitchFamily="34" charset="-128"/>
              </a:rPr>
              <a:t>. How willing you are to endure the market’s ups and downs in exchange for more growth potential over the long term.</a:t>
            </a:r>
          </a:p>
          <a:p>
            <a:pPr marL="95248" lvl="1" indent="-93661" eaLnBrk="1" hangingPunct="1">
              <a:spcBef>
                <a:spcPts val="520"/>
              </a:spcBef>
              <a:buFontTx/>
              <a:buChar char="•"/>
              <a:defRPr/>
            </a:pPr>
            <a:r>
              <a:rPr lang="en-US" altLang="en-US" b="1" dirty="0">
                <a:latin typeface="Arial" charset="0"/>
                <a:ea typeface="ＭＳ Ｐゴシック" pitchFamily="34" charset="-128"/>
              </a:rPr>
              <a:t>Investment experience</a:t>
            </a:r>
            <a:r>
              <a:rPr lang="en-US" altLang="en-US" dirty="0">
                <a:latin typeface="Arial" charset="0"/>
                <a:ea typeface="ＭＳ Ｐゴシック" pitchFamily="34" charset="-128"/>
              </a:rPr>
              <a:t>. Your experience in investing in stocks and bonds, and whether you have the interest, time, and know-how to manage your own investments.</a:t>
            </a:r>
          </a:p>
          <a:p>
            <a:pPr marL="95248" lvl="1" indent="-93661" eaLnBrk="1" hangingPunct="1">
              <a:spcBef>
                <a:spcPts val="520"/>
              </a:spcBef>
              <a:buFontTx/>
              <a:buChar char="•"/>
              <a:defRPr/>
            </a:pPr>
            <a:r>
              <a:rPr lang="en-US" altLang="en-US" b="1" dirty="0">
                <a:latin typeface="Arial" charset="0"/>
                <a:ea typeface="ＭＳ Ｐゴシック" pitchFamily="34" charset="-128"/>
              </a:rPr>
              <a:t>Financial situation</a:t>
            </a:r>
            <a:r>
              <a:rPr lang="en-US" altLang="en-US" dirty="0">
                <a:latin typeface="Arial" charset="0"/>
                <a:ea typeface="ＭＳ Ｐゴシック" pitchFamily="34" charset="-128"/>
              </a:rPr>
              <a:t>. Including your lifestyle and assets.</a:t>
            </a:r>
            <a:endParaRPr lang="en-US" altLang="en-US" b="1" dirty="0">
              <a:latin typeface="Arial" charset="0"/>
              <a:ea typeface="ＭＳ Ｐゴシック" pitchFamily="34" charset="-128"/>
            </a:endParaRP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Next: the ongoing step…</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8699209-9698-4CEF-A9A0-9412E8AE5948}" type="slidenum">
              <a:rPr lang="en-US" altLang="en-US" b="0"/>
              <a:pPr algn="r" eaLnBrk="1" hangingPunct="1">
                <a:spcBef>
                  <a:spcPct val="0"/>
                </a:spcBef>
              </a:pPr>
              <a:t>21</a:t>
            </a:fld>
            <a:endParaRPr lang="en-US" altLang="en-US" b="0" dirty="0"/>
          </a:p>
        </p:txBody>
      </p:sp>
      <p:sp>
        <p:nvSpPr>
          <p:cNvPr id="50180" name="Rectangle 2"/>
          <p:cNvSpPr>
            <a:spLocks noGrp="1" noRot="1" noChangeAspect="1" noChangeArrowheads="1" noTextEdit="1"/>
          </p:cNvSpPr>
          <p:nvPr>
            <p:ph type="sldImg"/>
          </p:nvPr>
        </p:nvSpPr>
        <p:spPr>
          <a:ln/>
        </p:spPr>
      </p:sp>
      <p:sp>
        <p:nvSpPr>
          <p:cNvPr id="5018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This step isn’t one you take once. It’s one you’ll take each year. Step 4 stresses the importance of examining your plan regularly.</a:t>
            </a:r>
          </a:p>
          <a:p>
            <a:pPr eaLnBrk="1" hangingPunct="1">
              <a:spcBef>
                <a:spcPts val="520"/>
              </a:spcBef>
              <a:defRPr/>
            </a:pPr>
            <a:r>
              <a:rPr lang="en-US" altLang="en-US" dirty="0">
                <a:latin typeface="Arial" charset="0"/>
                <a:ea typeface="ＭＳ Ｐゴシック" pitchFamily="34" charset="-128"/>
              </a:rPr>
              <a:t>At least once a year, you may want to meet with your financial representative to see whether your plans are on track. Together you’ll:</a:t>
            </a:r>
          </a:p>
          <a:p>
            <a:pPr eaLnBrk="1" hangingPunct="1">
              <a:spcBef>
                <a:spcPts val="520"/>
              </a:spcBef>
              <a:buFontTx/>
              <a:buChar char="•"/>
              <a:defRPr/>
            </a:pPr>
            <a:r>
              <a:rPr lang="en-US" altLang="en-US" b="1" dirty="0">
                <a:latin typeface="Arial" charset="0"/>
                <a:ea typeface="ＭＳ Ｐゴシック" pitchFamily="34" charset="-128"/>
              </a:rPr>
              <a:t>  Review retirement income goals</a:t>
            </a:r>
          </a:p>
          <a:p>
            <a:pPr eaLnBrk="1" hangingPunct="1">
              <a:spcBef>
                <a:spcPts val="520"/>
              </a:spcBef>
              <a:buFontTx/>
              <a:buChar char="•"/>
              <a:defRPr/>
            </a:pPr>
            <a:r>
              <a:rPr lang="en-US" altLang="en-US" b="1" dirty="0">
                <a:latin typeface="Arial" charset="0"/>
                <a:ea typeface="ＭＳ Ｐゴシック" pitchFamily="34" charset="-128"/>
              </a:rPr>
              <a:t>  Reassess expenses</a:t>
            </a:r>
          </a:p>
          <a:p>
            <a:pPr eaLnBrk="1" hangingPunct="1">
              <a:spcBef>
                <a:spcPts val="520"/>
              </a:spcBef>
              <a:buFontTx/>
              <a:buChar char="•"/>
              <a:defRPr/>
            </a:pPr>
            <a:r>
              <a:rPr lang="en-US" altLang="en-US" b="1" dirty="0">
                <a:latin typeface="Arial" charset="0"/>
                <a:ea typeface="ＭＳ Ｐゴシック" pitchFamily="34" charset="-128"/>
              </a:rPr>
              <a:t>  Rebalance portfolio</a:t>
            </a:r>
          </a:p>
          <a:p>
            <a:pPr eaLnBrk="1" hangingPunct="1">
              <a:spcBef>
                <a:spcPts val="520"/>
              </a:spcBef>
              <a:buFontTx/>
              <a:buChar char="•"/>
              <a:defRPr/>
            </a:pPr>
            <a:r>
              <a:rPr lang="en-US" altLang="en-US" b="1" dirty="0">
                <a:latin typeface="Arial" charset="0"/>
                <a:ea typeface="ＭＳ Ｐゴシック" pitchFamily="34" charset="-128"/>
              </a:rPr>
              <a:t>  Update your beneficiary designations</a:t>
            </a:r>
          </a:p>
          <a:p>
            <a:pPr eaLnBrk="1" hangingPunct="1">
              <a:spcBef>
                <a:spcPts val="520"/>
              </a:spcBef>
              <a:defRPr/>
            </a:pPr>
            <a:r>
              <a:rPr lang="en-US" altLang="en-US" dirty="0">
                <a:latin typeface="Arial" charset="0"/>
                <a:ea typeface="ＭＳ Ｐゴシック" pitchFamily="34" charset="-128"/>
              </a:rPr>
              <a:t>Remember, I said your income plan would be structured yet flexible. So you’ll be able to make adjustments as you need to over time … based on the same careful analysis with which you built it in the first place.</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Now it’s time to take action.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8FAB6603-BC8C-4A43-8336-6B764753D0EB}" type="slidenum">
              <a:rPr lang="en-US" altLang="en-US" b="0"/>
              <a:pPr algn="r" eaLnBrk="1" hangingPunct="1">
                <a:spcBef>
                  <a:spcPct val="0"/>
                </a:spcBef>
              </a:pPr>
              <a:t>22</a:t>
            </a:fld>
            <a:endParaRPr lang="en-US" altLang="en-US" b="0" dirty="0"/>
          </a:p>
        </p:txBody>
      </p:sp>
      <p:sp>
        <p:nvSpPr>
          <p:cNvPr id="51204" name="Rectangle 2"/>
          <p:cNvSpPr>
            <a:spLocks noGrp="1" noRot="1" noChangeAspect="1" noChangeArrowheads="1" noTextEdit="1"/>
          </p:cNvSpPr>
          <p:nvPr>
            <p:ph type="sldImg"/>
          </p:nvPr>
        </p:nvSpPr>
        <p:spPr>
          <a:ln/>
        </p:spPr>
      </p:sp>
      <p:sp>
        <p:nvSpPr>
          <p:cNvPr id="51205" name="Rectangle 3"/>
          <p:cNvSpPr>
            <a:spLocks noGrp="1" noChangeArrowheads="1"/>
          </p:cNvSpPr>
          <p:nvPr>
            <p:ph type="body" idx="1"/>
          </p:nvPr>
        </p:nvSpPr>
        <p:spPr>
          <a:xfrm>
            <a:off x="731839" y="4560888"/>
            <a:ext cx="5851525" cy="4676775"/>
          </a:xfrm>
          <a:noFill/>
        </p:spPr>
        <p:txBody>
          <a:bodyPr/>
          <a:lstStyle/>
          <a:p>
            <a:pPr eaLnBrk="1" hangingPunct="1">
              <a:spcBef>
                <a:spcPts val="520"/>
              </a:spcBef>
            </a:pPr>
            <a:r>
              <a:rPr lang="en-US" altLang="en-US" b="1" dirty="0">
                <a:solidFill>
                  <a:srgbClr val="5482AB"/>
                </a:solidFill>
                <a:latin typeface="Arial" charset="0"/>
                <a:ea typeface="ＭＳ Ｐゴシック" pitchFamily="34" charset="-128"/>
              </a:rPr>
              <a:t>OPTIONAL SLIDE</a:t>
            </a:r>
          </a:p>
          <a:p>
            <a:pPr eaLnBrk="1" hangingPunct="1">
              <a:spcBef>
                <a:spcPts val="520"/>
              </a:spcBef>
            </a:pPr>
            <a:r>
              <a:rPr lang="en-US" altLang="en-US" dirty="0">
                <a:latin typeface="Arial" charset="0"/>
                <a:ea typeface="ＭＳ Ｐゴシック" pitchFamily="34" charset="-128"/>
              </a:rPr>
              <a:t>So are you ready to get started? Are you feeling more in control and primed to turn all of this information into a plan that’s customized for you? Think how much better you may feel when this is done.</a:t>
            </a:r>
          </a:p>
          <a:p>
            <a:pPr eaLnBrk="1" hangingPunct="1">
              <a:spcBef>
                <a:spcPts val="520"/>
              </a:spcBef>
            </a:pPr>
            <a:r>
              <a:rPr lang="en-US" altLang="en-US" dirty="0">
                <a:latin typeface="Arial" charset="0"/>
                <a:ea typeface="ＭＳ Ｐゴシック" pitchFamily="34" charset="-128"/>
              </a:rPr>
              <a:t>Don’t put it off. Complete the worksheet we discussed in this seminar so that you and your spouse can discuss your essential expenses, discretionary expenses, and all your resources that may be available to generate retirement income.</a:t>
            </a:r>
          </a:p>
          <a:p>
            <a:pPr eaLnBrk="1" hangingPunct="1">
              <a:spcBef>
                <a:spcPts val="520"/>
              </a:spcBef>
            </a:pPr>
            <a:r>
              <a:rPr lang="en-US" altLang="en-US" dirty="0">
                <a:latin typeface="Arial" charset="0"/>
                <a:ea typeface="ＭＳ Ｐゴシック" pitchFamily="34" charset="-128"/>
              </a:rPr>
              <a:t>I hope you’ve found today’s presentation informative and encouraging. You’ll find that creating a holistic income plan may be simpler</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more reassuring</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than you thought.</a:t>
            </a:r>
            <a:endParaRPr lang="en-US" altLang="en-US" i="1" dirty="0">
              <a:latin typeface="Arial" charset="0"/>
              <a:ea typeface="ＭＳ Ｐゴシック" pitchFamily="34" charset="-128"/>
            </a:endParaRPr>
          </a:p>
          <a:p>
            <a:pPr eaLnBrk="1" hangingPunct="1">
              <a:spcBef>
                <a:spcPts val="520"/>
              </a:spcBef>
            </a:pPr>
            <a:r>
              <a:rPr lang="en-US" altLang="en-US" i="1" dirty="0">
                <a:solidFill>
                  <a:srgbClr val="FF3300"/>
                </a:solidFill>
                <a:latin typeface="Arial" charset="0"/>
                <a:ea typeface="ＭＳ Ｐゴシック" pitchFamily="34" charset="-128"/>
              </a:rPr>
              <a:t>[Encourage people to fill out the shareholder worksheet. Ask if you can address any general questions.]</a:t>
            </a:r>
          </a:p>
          <a:p>
            <a:pPr eaLnBrk="1" hangingPunct="1">
              <a:spcBef>
                <a:spcPts val="520"/>
              </a:spcBef>
            </a:pPr>
            <a:endParaRPr lang="en-US" altLang="en-US" sz="1400" dirty="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23</a:t>
            </a:fld>
            <a:endParaRPr lang="en-US" dirty="0"/>
          </a:p>
        </p:txBody>
      </p:sp>
    </p:spTree>
    <p:extLst>
      <p:ext uri="{BB962C8B-B14F-4D97-AF65-F5344CB8AC3E}">
        <p14:creationId xmlns:p14="http://schemas.microsoft.com/office/powerpoint/2010/main" val="39204151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24</a:t>
            </a:fld>
            <a:endParaRPr lang="en-US" dirty="0"/>
          </a:p>
        </p:txBody>
      </p:sp>
    </p:spTree>
    <p:extLst>
      <p:ext uri="{BB962C8B-B14F-4D97-AF65-F5344CB8AC3E}">
        <p14:creationId xmlns:p14="http://schemas.microsoft.com/office/powerpoint/2010/main" val="21454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E16742AB-83C0-409D-B14E-8D4AC9DB5052}" type="slidenum">
              <a:rPr lang="en-US" altLang="en-US" b="0"/>
              <a:pPr algn="r" eaLnBrk="1" hangingPunct="1">
                <a:spcBef>
                  <a:spcPct val="0"/>
                </a:spcBef>
              </a:pPr>
              <a:t>3</a:t>
            </a:fld>
            <a:endParaRPr lang="en-US" altLang="en-US" b="0" dirty="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It’s important because the retirement territory has changed.</a:t>
            </a:r>
          </a:p>
          <a:p>
            <a:pPr eaLnBrk="1" hangingPunct="1">
              <a:spcBef>
                <a:spcPts val="520"/>
              </a:spcBef>
              <a:defRPr/>
            </a:pPr>
            <a:r>
              <a:rPr lang="en-US" altLang="en-US" dirty="0">
                <a:latin typeface="Arial" charset="0"/>
                <a:ea typeface="ＭＳ Ｐゴシック" pitchFamily="34" charset="-128"/>
              </a:rPr>
              <a:t>So, what do I mean by the “new retirement territory”?</a:t>
            </a:r>
          </a:p>
          <a:p>
            <a:pPr eaLnBrk="1" hangingPunct="1">
              <a:spcBef>
                <a:spcPts val="520"/>
              </a:spcBef>
              <a:defRPr/>
            </a:pPr>
            <a:r>
              <a:rPr lang="en-US" altLang="en-US" dirty="0">
                <a:latin typeface="Arial" charset="0"/>
                <a:ea typeface="ＭＳ Ｐゴシック" pitchFamily="34" charset="-128"/>
              </a:rPr>
              <a:t>Retirement for our parents, and perhaps our grandparents, was very different. Many people counted on Social Security and pension benefits to cover their retirement income needs. But today, retirees will be more personally responsible for funding their own retirements. </a:t>
            </a:r>
          </a:p>
          <a:p>
            <a:r>
              <a:rPr lang="en-US" altLang="en-US" dirty="0">
                <a:latin typeface="Arial" charset="0"/>
                <a:ea typeface="ＭＳ Ｐゴシック" pitchFamily="34" charset="-128"/>
              </a:rPr>
              <a:t>Take a look at this chart. It shows that Social Security isn’t the only significant source of income for those over 65. Much of household income also comes from pensions and retirement savings, asset income, and earnings.</a:t>
            </a:r>
            <a:r>
              <a:rPr lang="en-US" dirty="0"/>
              <a:t> </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Your expectations around lifestyle may be higher than those of your </a:t>
            </a:r>
            <a:r>
              <a:rPr lang="en-US" dirty="0"/>
              <a:t>grandparents, which </a:t>
            </a:r>
            <a:r>
              <a:rPr lang="en-US" altLang="en-US" dirty="0">
                <a:latin typeface="Arial" charset="0"/>
                <a:ea typeface="ＭＳ Ｐゴシック" pitchFamily="34" charset="-128"/>
              </a:rPr>
              <a:t>may also mean you’re spending more. The good news is that you’ve probably saved more than your grandparents, and you may have spent your entire lives in the stock market. Of course, this has added yet another layer of complexity to your situation, making it important that you have a road map to chart your way through the new territory ahead.</a:t>
            </a:r>
            <a:r>
              <a:rPr lang="en-US" altLang="en-US" b="1" dirty="0">
                <a:latin typeface="Arial" charset="0"/>
                <a:ea typeface="ＭＳ Ｐゴシック" pitchFamily="34" charset="-128"/>
              </a:rPr>
              <a:t> </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review the agenda.</a:t>
            </a:r>
          </a:p>
        </p:txBody>
      </p:sp>
    </p:spTree>
    <p:extLst>
      <p:ext uri="{BB962C8B-B14F-4D97-AF65-F5344CB8AC3E}">
        <p14:creationId xmlns:p14="http://schemas.microsoft.com/office/powerpoint/2010/main" val="2383245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520"/>
              </a:spcBef>
              <a:buClr>
                <a:schemeClr val="tx1"/>
              </a:buClr>
              <a:defRPr/>
            </a:pPr>
            <a:r>
              <a:rPr lang="en-US" altLang="en-US" b="1" dirty="0">
                <a:solidFill>
                  <a:srgbClr val="5482AB"/>
                </a:solidFill>
                <a:latin typeface="Arial" charset="0"/>
                <a:ea typeface="ＭＳ Ｐゴシック" pitchFamily="34" charset="-128"/>
              </a:rPr>
              <a:t>OPTIONAL SLIDE</a:t>
            </a:r>
          </a:p>
          <a:p>
            <a:pPr eaLnBrk="1" hangingPunct="1">
              <a:spcBef>
                <a:spcPts val="520"/>
              </a:spcBef>
              <a:buClr>
                <a:schemeClr val="tx1"/>
              </a:buClr>
              <a:defRPr/>
            </a:pPr>
            <a:r>
              <a:rPr lang="en-US" altLang="en-US" dirty="0">
                <a:latin typeface="Arial" charset="0"/>
                <a:ea typeface="ＭＳ Ｐゴシック" pitchFamily="34" charset="-128"/>
              </a:rPr>
              <a:t>We’ll start today’s program with a discussion of the new retirement territory and the financial risks each of us face in retirement. Some of these risks, like inflation and market fluctuations, will be familiar. </a:t>
            </a:r>
          </a:p>
          <a:p>
            <a:pPr eaLnBrk="1" hangingPunct="1">
              <a:spcBef>
                <a:spcPts val="520"/>
              </a:spcBef>
              <a:buClr>
                <a:schemeClr val="tx1"/>
              </a:buClr>
              <a:defRPr/>
            </a:pPr>
            <a:r>
              <a:rPr lang="en-US" altLang="en-US" dirty="0">
                <a:latin typeface="Arial" charset="0"/>
                <a:ea typeface="ＭＳ Ｐゴシック" pitchFamily="34" charset="-128"/>
              </a:rPr>
              <a:t>Others will be new</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potentially worrisome. But you can count on the fact that by the end of this presentation, you will be armed with the knowledge and strategies you need to face all of these risks head on. And your financial representative will be there to make it easier for you, every step of the way.</a:t>
            </a:r>
          </a:p>
          <a:p>
            <a:pPr eaLnBrk="1" hangingPunct="1">
              <a:spcBef>
                <a:spcPts val="520"/>
              </a:spcBef>
              <a:defRPr/>
            </a:pPr>
            <a:r>
              <a:rPr lang="en-US" altLang="en-US" dirty="0">
                <a:latin typeface="Arial" charset="0"/>
                <a:ea typeface="ＭＳ Ｐゴシック" pitchFamily="34" charset="-128"/>
              </a:rPr>
              <a:t>We’ll also examine how creating a written income plan can help you in planning for retirement. Finally, we’ll discuss the next steps you’ll need to take to begin creating your own plan. That’s where your financial representative, who will work with you until the process is complete, can be a most valuable resource.</a:t>
            </a:r>
            <a:endParaRPr lang="en-US" altLang="en-US" b="1" dirty="0">
              <a:solidFill>
                <a:srgbClr val="FF3300"/>
              </a:solidFill>
              <a:latin typeface="Arial" charset="0"/>
              <a:ea typeface="ＭＳ Ｐゴシック" pitchFamily="34" charset="-128"/>
            </a:endParaRPr>
          </a:p>
          <a:p>
            <a:pPr eaLnBrk="1" hangingPunct="1">
              <a:spcBef>
                <a:spcPts val="520"/>
              </a:spcBef>
              <a:defRPr/>
            </a:pPr>
            <a:r>
              <a:rPr lang="en-US" altLang="en-US" b="1" dirty="0">
                <a:solidFill>
                  <a:srgbClr val="FF3300"/>
                </a:solidFill>
                <a:latin typeface="Arial" charset="0"/>
                <a:ea typeface="ＭＳ Ｐゴシック" pitchFamily="34" charset="-128"/>
              </a:rPr>
              <a:t>If providing handouts to audience: </a:t>
            </a:r>
            <a:r>
              <a:rPr lang="en-US" altLang="en-US" dirty="0">
                <a:solidFill>
                  <a:srgbClr val="FF3300"/>
                </a:solidFill>
                <a:latin typeface="Arial" charset="0"/>
                <a:ea typeface="ＭＳ Ｐゴシック" pitchFamily="34" charset="-128"/>
              </a:rPr>
              <a:t>(optional materials include Shareholder Worksheet and Shareholder Guide)</a:t>
            </a:r>
          </a:p>
          <a:p>
            <a:pPr eaLnBrk="1" hangingPunct="1">
              <a:spcBef>
                <a:spcPts val="520"/>
              </a:spcBef>
              <a:defRPr/>
            </a:pPr>
            <a:r>
              <a:rPr lang="en-US" altLang="en-US" b="1" cap="all" dirty="0">
                <a:latin typeface="Arial" charset="0"/>
                <a:ea typeface="ＭＳ Ｐゴシック" pitchFamily="34" charset="-128"/>
              </a:rPr>
              <a:t>Transition </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I just want to bring your attention to the handouts in front of you. </a:t>
            </a:r>
          </a:p>
          <a:p>
            <a:pPr eaLnBrk="1" hangingPunct="1">
              <a:spcBef>
                <a:spcPts val="520"/>
              </a:spcBef>
              <a:defRPr/>
            </a:pPr>
            <a:r>
              <a:rPr lang="en-US" altLang="en-US" i="1" dirty="0">
                <a:solidFill>
                  <a:srgbClr val="FF3300"/>
                </a:solidFill>
                <a:latin typeface="Arial" charset="0"/>
                <a:ea typeface="ＭＳ Ｐゴシック" pitchFamily="34" charset="-128"/>
              </a:rPr>
              <a:t>[Review and explain the items you have handed out to the audience]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dirty="0"/>
          </a:p>
        </p:txBody>
      </p:sp>
    </p:spTree>
    <p:extLst>
      <p:ext uri="{BB962C8B-B14F-4D97-AF65-F5344CB8AC3E}">
        <p14:creationId xmlns:p14="http://schemas.microsoft.com/office/powerpoint/2010/main" val="337111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A9F84917-E2D1-4ADF-82C3-C05D619677CD}" type="slidenum">
              <a:rPr lang="en-US" altLang="en-US" b="0"/>
              <a:pPr algn="r" eaLnBrk="1" hangingPunct="1">
                <a:spcBef>
                  <a:spcPct val="0"/>
                </a:spcBef>
              </a:pPr>
              <a:t>5</a:t>
            </a:fld>
            <a:endParaRPr lang="en-US" altLang="en-US" b="0" dirty="0"/>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xfrm>
            <a:off x="731839" y="4560888"/>
            <a:ext cx="5851525" cy="4676775"/>
          </a:xfrm>
          <a:noFill/>
        </p:spPr>
        <p:txBody>
          <a:bodyPr/>
          <a:lstStyle/>
          <a:p>
            <a:pPr eaLnBrk="1" hangingPunct="1">
              <a:spcBef>
                <a:spcPts val="520"/>
              </a:spcBef>
            </a:pPr>
            <a:r>
              <a:rPr lang="en-US" altLang="en-US" dirty="0">
                <a:latin typeface="Arial" charset="0"/>
                <a:ea typeface="ＭＳ Ｐゴシック" pitchFamily="34" charset="-128"/>
              </a:rPr>
              <a:t>Before you can embark upon building a practical road map to financial security, you need to understand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integrate into your plan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five key risks that can potentially derail a lifetime income plan.</a:t>
            </a:r>
          </a:p>
          <a:p>
            <a:pPr eaLnBrk="1" hangingPunct="1">
              <a:spcBef>
                <a:spcPts val="520"/>
              </a:spcBef>
            </a:pPr>
            <a:r>
              <a:rPr lang="en-US" altLang="en-US" dirty="0">
                <a:latin typeface="Arial" charset="0"/>
                <a:ea typeface="ＭＳ Ｐゴシック" pitchFamily="34" charset="-128"/>
              </a:rPr>
              <a:t>These risks …</a:t>
            </a:r>
          </a:p>
          <a:p>
            <a:pPr eaLnBrk="1" hangingPunct="1">
              <a:spcBef>
                <a:spcPts val="520"/>
              </a:spcBef>
              <a:buFontTx/>
              <a:buChar char="•"/>
            </a:pPr>
            <a:r>
              <a:rPr lang="en-US" altLang="en-US" b="1" dirty="0">
                <a:latin typeface="Arial" charset="0"/>
                <a:ea typeface="ＭＳ Ｐゴシック" pitchFamily="34" charset="-128"/>
              </a:rPr>
              <a:t>  Longevity</a:t>
            </a:r>
          </a:p>
          <a:p>
            <a:pPr eaLnBrk="1" hangingPunct="1">
              <a:spcBef>
                <a:spcPts val="520"/>
              </a:spcBef>
              <a:buFontTx/>
              <a:buChar char="•"/>
            </a:pPr>
            <a:r>
              <a:rPr lang="en-US" altLang="en-US" b="1" dirty="0">
                <a:latin typeface="Arial" charset="0"/>
                <a:ea typeface="ＭＳ Ｐゴシック" pitchFamily="34" charset="-128"/>
              </a:rPr>
              <a:t>  Health care expenses</a:t>
            </a:r>
          </a:p>
          <a:p>
            <a:pPr eaLnBrk="1" hangingPunct="1">
              <a:spcBef>
                <a:spcPts val="520"/>
              </a:spcBef>
              <a:buFontTx/>
              <a:buChar char="•"/>
            </a:pPr>
            <a:r>
              <a:rPr lang="en-US" altLang="en-US" b="1" dirty="0">
                <a:latin typeface="Arial" charset="0"/>
                <a:ea typeface="ＭＳ Ｐゴシック" pitchFamily="34" charset="-128"/>
              </a:rPr>
              <a:t>  Inflation</a:t>
            </a:r>
          </a:p>
          <a:p>
            <a:pPr eaLnBrk="1" hangingPunct="1">
              <a:spcBef>
                <a:spcPts val="520"/>
              </a:spcBef>
              <a:buFontTx/>
              <a:buChar char="•"/>
            </a:pPr>
            <a:r>
              <a:rPr lang="en-US" altLang="en-US" b="1" dirty="0">
                <a:latin typeface="Arial" charset="0"/>
                <a:ea typeface="ＭＳ Ｐゴシック" pitchFamily="34" charset="-128"/>
              </a:rPr>
              <a:t>  Asset allocation</a:t>
            </a:r>
          </a:p>
          <a:p>
            <a:pPr eaLnBrk="1" hangingPunct="1">
              <a:spcBef>
                <a:spcPts val="520"/>
              </a:spcBef>
              <a:buFontTx/>
              <a:buChar char="•"/>
            </a:pPr>
            <a:r>
              <a:rPr lang="en-US" altLang="en-US" b="1" dirty="0">
                <a:latin typeface="Arial" charset="0"/>
                <a:ea typeface="ＭＳ Ｐゴシック" pitchFamily="34" charset="-128"/>
              </a:rPr>
              <a:t>  Excess withdrawal</a:t>
            </a:r>
          </a:p>
          <a:p>
            <a:pPr eaLnBrk="1" hangingPunct="1">
              <a:spcBef>
                <a:spcPts val="520"/>
              </a:spcBef>
            </a:pPr>
            <a:r>
              <a:rPr lang="en-US" altLang="en-US" dirty="0">
                <a:latin typeface="Arial" charset="0"/>
                <a:ea typeface="ＭＳ Ｐゴシック" pitchFamily="34" charset="-128"/>
              </a:rPr>
              <a:t>… are those that we feel every pre-retiree and retiree should plan for. We’re going to discuss each of these in greater detail.</a:t>
            </a:r>
            <a:endParaRPr lang="en-US" altLang="en-US" dirty="0">
              <a:solidFill>
                <a:schemeClr val="folHlink"/>
              </a:solidFill>
              <a:latin typeface="Arial"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B8CD12D0-3179-4D42-8A21-6262F3AA5698}" type="slidenum">
              <a:rPr lang="en-US" altLang="en-US" b="0"/>
              <a:pPr algn="r" eaLnBrk="1" hangingPunct="1">
                <a:spcBef>
                  <a:spcPct val="0"/>
                </a:spcBef>
              </a:pPr>
              <a:t>6</a:t>
            </a:fld>
            <a:endParaRPr lang="en-US" altLang="en-US" b="0" dirty="0"/>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xfrm>
            <a:off x="731839" y="4560888"/>
            <a:ext cx="5851525" cy="4676775"/>
          </a:xfrm>
        </p:spPr>
        <p:txBody>
          <a:bodyPr/>
          <a:lstStyle/>
          <a:p>
            <a:pPr eaLnBrk="1" hangingPunct="1">
              <a:spcBef>
                <a:spcPts val="520"/>
              </a:spcBef>
              <a:buClr>
                <a:schemeClr val="tx1"/>
              </a:buClr>
              <a:defRPr/>
            </a:pPr>
            <a:r>
              <a:rPr lang="en-US" altLang="en-US" b="1" dirty="0">
                <a:solidFill>
                  <a:srgbClr val="5482AB"/>
                </a:solidFill>
                <a:latin typeface="Arial" charset="0"/>
                <a:ea typeface="ＭＳ Ｐゴシック" pitchFamily="34" charset="-128"/>
              </a:rPr>
              <a:t>OPTIONAL SLIDE</a:t>
            </a:r>
          </a:p>
          <a:p>
            <a:pPr eaLnBrk="1" hangingPunct="1">
              <a:spcBef>
                <a:spcPts val="520"/>
              </a:spcBef>
              <a:defRPr/>
            </a:pPr>
            <a:r>
              <a:rPr lang="en-US" sz="1500" b="0" i="0" kern="1200" dirty="0">
                <a:solidFill>
                  <a:schemeClr val="tx1"/>
                </a:solidFill>
                <a:effectLst/>
                <a:latin typeface="Arial" charset="0"/>
                <a:ea typeface="+mn-ea"/>
                <a:cs typeface="+mn-cs"/>
              </a:rPr>
              <a:t>A retirement income plan may help to ensure that your assets last as long as your retirement. When thinking about how long they might need income, many people tend to think in terms of life expectancy. But statistically, half of the population will live longer than their expectancy, which means that they will underestimate how long they will need their savings to last. As this slide shows, an American man who has reached age 65 in good health, for example, has a 50% chance of living to age 86, and one chance in four of living to 91. For a 65-year-old woman, those odds rise to a 50% chance of making it to age 88 and a 25% chance of living to 94. The odds that at least one member of a 65-year-old couple will live to 92 are 50%. And there is a 25% chance that one member of that couple will live to 96. As a result you should consider planning for income to last well into your 90s. </a:t>
            </a:r>
            <a:r>
              <a:rPr lang="en-US" sz="1500" b="0" i="0" kern="1200">
                <a:solidFill>
                  <a:schemeClr val="tx1"/>
                </a:solidFill>
                <a:effectLst/>
                <a:latin typeface="Arial" charset="0"/>
                <a:ea typeface="+mn-ea"/>
                <a:cs typeface="+mn-cs"/>
              </a:rPr>
              <a:t>Transition Now let’s consider health care expenses.</a:t>
            </a:r>
          </a:p>
          <a:p>
            <a:pPr eaLnBrk="1" hangingPunct="1">
              <a:spcBef>
                <a:spcPts val="520"/>
              </a:spcBef>
              <a:defRPr/>
            </a:pPr>
            <a:endParaRPr lang="en-US" altLang="en-US" b="1" cap="all" dirty="0">
              <a:latin typeface="Arial" charset="0"/>
              <a:ea typeface="ＭＳ Ｐゴシック" pitchFamily="34" charset="-128"/>
            </a:endParaRP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let’s consider health care expenses.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eaLnBrk="1" hangingPunct="1">
              <a:spcBef>
                <a:spcPts val="520"/>
              </a:spcBef>
              <a:defRPr/>
            </a:pPr>
            <a:r>
              <a:rPr lang="en-US" altLang="en-US" sz="1100" dirty="0">
                <a:latin typeface="Arial" charset="0"/>
                <a:ea typeface="ＭＳ Ｐゴシック" pitchFamily="34" charset="-128"/>
              </a:rPr>
              <a:t>Longer life spans, rising medical costs, declining employer-sponsored medical coverage, and possible shortfalls ahead for Medicare all add up to make health care expenses a critical challenge for retirees and pre-retirees alike.</a:t>
            </a:r>
          </a:p>
          <a:p>
            <a:pPr eaLnBrk="1" hangingPunct="1">
              <a:spcBef>
                <a:spcPts val="520"/>
              </a:spcBef>
              <a:defRPr/>
            </a:pPr>
            <a:r>
              <a:rPr lang="en-US" altLang="en-US" sz="1100" b="1" cap="all" dirty="0">
                <a:latin typeface="Arial" charset="0"/>
                <a:ea typeface="ＭＳ Ｐゴシック" pitchFamily="34" charset="-128"/>
              </a:rPr>
              <a:t>Transition</a:t>
            </a:r>
            <a:endParaRPr lang="en-US" altLang="en-US" sz="1100" b="1" dirty="0">
              <a:latin typeface="Arial" charset="0"/>
              <a:ea typeface="ＭＳ Ｐゴシック" pitchFamily="34" charset="-128"/>
            </a:endParaRPr>
          </a:p>
          <a:p>
            <a:pPr eaLnBrk="1" hangingPunct="1">
              <a:spcBef>
                <a:spcPts val="520"/>
              </a:spcBef>
              <a:defRPr/>
            </a:pPr>
            <a:r>
              <a:rPr lang="en-US" altLang="en-US" sz="1100" dirty="0">
                <a:latin typeface="Arial" charset="0"/>
                <a:ea typeface="ＭＳ Ｐゴシック" pitchFamily="34" charset="-128"/>
              </a:rPr>
              <a:t>Now we’ll learn something about inflation.</a:t>
            </a:r>
          </a:p>
        </p:txBody>
      </p:sp>
      <p:sp>
        <p:nvSpPr>
          <p:cNvPr id="4" name="Slide Number Placeholder 3"/>
          <p:cNvSpPr>
            <a:spLocks noGrp="1"/>
          </p:cNvSpPr>
          <p:nvPr>
            <p:ph type="sldNum" sz="quarter" idx="10"/>
          </p:nvPr>
        </p:nvSpPr>
        <p:spPr/>
        <p:txBody>
          <a:bodyPr/>
          <a:lstStyle/>
          <a:p>
            <a:fld id="{8203C9FA-C4BE-486E-85AA-ABBD1B25667F}" type="slidenum">
              <a:rPr lang="en-US" smtClean="0"/>
              <a:pPr/>
              <a:t>7</a:t>
            </a:fld>
            <a:endParaRPr lang="en-US" dirty="0"/>
          </a:p>
        </p:txBody>
      </p:sp>
      <p:sp>
        <p:nvSpPr>
          <p:cNvPr id="7" name="Slide Image Placeholder 6">
            <a:extLst>
              <a:ext uri="{FF2B5EF4-FFF2-40B4-BE49-F238E27FC236}">
                <a16:creationId xmlns:a16="http://schemas.microsoft.com/office/drawing/2014/main" id="{6F4F705D-C620-4CF7-A50B-678CA1ADE841}"/>
              </a:ext>
            </a:extLst>
          </p:cNvPr>
          <p:cNvSpPr>
            <a:spLocks noGrp="1" noRot="1" noChangeAspect="1"/>
          </p:cNvSpPr>
          <p:nvPr>
            <p:ph type="sldImg"/>
          </p:nvPr>
        </p:nvSpPr>
        <p:spPr/>
      </p:sp>
    </p:spTree>
    <p:extLst>
      <p:ext uri="{BB962C8B-B14F-4D97-AF65-F5344CB8AC3E}">
        <p14:creationId xmlns:p14="http://schemas.microsoft.com/office/powerpoint/2010/main" val="2805114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E53DD4C2-65A4-4A49-9FFF-47530409CFD2}" type="slidenum">
              <a:rPr lang="en-US" altLang="en-US" b="0"/>
              <a:pPr algn="r" eaLnBrk="1" hangingPunct="1">
                <a:spcBef>
                  <a:spcPct val="0"/>
                </a:spcBef>
              </a:pPr>
              <a:t>8</a:t>
            </a:fld>
            <a:endParaRPr lang="en-US" altLang="en-US" b="0" dirty="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b="1" dirty="0">
                <a:solidFill>
                  <a:srgbClr val="5482AB"/>
                </a:solidFill>
                <a:latin typeface="Arial" charset="0"/>
                <a:ea typeface="ＭＳ Ｐゴシック" pitchFamily="34" charset="-128"/>
              </a:rPr>
              <a:t>OPTIONAL SLIDE</a:t>
            </a:r>
          </a:p>
          <a:p>
            <a:pPr eaLnBrk="1" hangingPunct="1">
              <a:spcBef>
                <a:spcPts val="520"/>
              </a:spcBef>
              <a:defRPr/>
            </a:pPr>
            <a:r>
              <a:rPr lang="en-US" altLang="en-US" dirty="0">
                <a:latin typeface="Arial" charset="0"/>
                <a:ea typeface="ＭＳ Ｐゴシック" pitchFamily="34" charset="-128"/>
              </a:rPr>
              <a:t>Inflation is the long-term tendency of money to lose purchasing power. And it can have a particularly negative effect on retirees because it chips away at retirement income in two ways:</a:t>
            </a:r>
          </a:p>
          <a:p>
            <a:pPr eaLnBrk="1" hangingPunct="1">
              <a:spcBef>
                <a:spcPts val="520"/>
              </a:spcBef>
              <a:defRPr/>
            </a:pPr>
            <a:r>
              <a:rPr lang="en-US" altLang="en-US" dirty="0">
                <a:latin typeface="Arial" charset="0"/>
                <a:ea typeface="ＭＳ Ｐゴシック" pitchFamily="34" charset="-128"/>
              </a:rPr>
              <a:t>• Increases the future cost of goods and services</a:t>
            </a:r>
          </a:p>
          <a:p>
            <a:pPr eaLnBrk="1" hangingPunct="1">
              <a:spcBef>
                <a:spcPts val="520"/>
              </a:spcBef>
              <a:defRPr/>
            </a:pPr>
            <a:r>
              <a:rPr lang="en-US" altLang="en-US" dirty="0">
                <a:latin typeface="Arial" charset="0"/>
                <a:ea typeface="ＭＳ Ｐゴシック" pitchFamily="34" charset="-128"/>
              </a:rPr>
              <a:t>• Potentially erodes the value of assets set aside to meet those costs</a:t>
            </a:r>
          </a:p>
          <a:p>
            <a:pPr eaLnBrk="1" hangingPunct="1">
              <a:spcBef>
                <a:spcPts val="520"/>
              </a:spcBef>
              <a:defRPr/>
            </a:pPr>
            <a:r>
              <a:rPr lang="en-US" altLang="en-US" dirty="0">
                <a:latin typeface="Arial" charset="0"/>
                <a:ea typeface="ＭＳ Ｐゴシック" pitchFamily="34" charset="-128"/>
              </a:rPr>
              <a:t>As this slide reveals, even a relatively low inflation rate of 2% can have a significant impact on a retiree’s purchasing power. For example, $50,000 of income today may only be worth $30,477 in 25 </a:t>
            </a:r>
            <a:r>
              <a:rPr lang="en-US" altLang="en-US" dirty="0">
                <a:ea typeface="ＭＳ Ｐゴシック" pitchFamily="34" charset="-128"/>
              </a:rPr>
              <a:t>years based upon a 2% inflation rate. At 3% it would fall by more than half to just $23,880; at 4% the decline is even more extreme.</a:t>
            </a:r>
          </a:p>
          <a:p>
            <a:pPr eaLnBrk="1" hangingPunct="1">
              <a:spcBef>
                <a:spcPts val="520"/>
              </a:spcBef>
              <a:defRPr/>
            </a:pPr>
            <a:r>
              <a:rPr lang="en-US" altLang="en-US" dirty="0">
                <a:ea typeface="ＭＳ Ｐゴシック" pitchFamily="34" charset="-128"/>
              </a:rPr>
              <a:t>The </a:t>
            </a:r>
            <a:r>
              <a:rPr lang="en-US" altLang="en-US" dirty="0">
                <a:latin typeface="Arial" charset="0"/>
                <a:ea typeface="ＭＳ Ｐゴシック" pitchFamily="34" charset="-128"/>
              </a:rPr>
              <a:t>strong likelihood of continuing inflation makes it imperative that your retirement savings include investments with the potential to beat inflation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especially considering the longer retirement that today’s retirees can anticipate. As a further example, who here remembers the cost of a gallon of milk in 1970? Probably 65 cents. Today that same gallon of milk could cost more than </a:t>
            </a:r>
            <a:r>
              <a:rPr lang="en-US" altLang="en-US" dirty="0">
                <a:ea typeface="ＭＳ Ｐゴシック" pitchFamily="34" charset="-128"/>
              </a:rPr>
              <a:t>4 dollars</a:t>
            </a:r>
            <a:r>
              <a:rPr lang="en-US" altLang="en-US" dirty="0">
                <a:latin typeface="Arial" charset="0"/>
                <a:ea typeface="ＭＳ Ｐゴシック" pitchFamily="34" charset="-128"/>
              </a:rPr>
              <a:t>! </a:t>
            </a:r>
            <a:r>
              <a:rPr lang="en-US" dirty="0"/>
              <a:t>The same</a:t>
            </a:r>
            <a:r>
              <a:rPr lang="en-US" altLang="en-US" dirty="0">
                <a:latin typeface="Arial" charset="0"/>
                <a:ea typeface="ＭＳ Ｐゴシック" pitchFamily="34" charset="-128"/>
              </a:rPr>
              <a:t> holds true for just about anything you can think of: a loaf of bread, a pair of shoes.</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Next up: asset allocation.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266E68A2-B119-4A1E-A8D4-48170BE997A2}" type="slidenum">
              <a:rPr lang="en-US" altLang="en-US" smtClean="0"/>
              <a:pPr eaLnBrk="1" hangingPunct="1">
                <a:spcBef>
                  <a:spcPct val="0"/>
                </a:spcBef>
              </a:pPr>
              <a:t>9</a:t>
            </a:fld>
            <a:endParaRPr lang="en-US" altLang="en-US" dirty="0"/>
          </a:p>
        </p:txBody>
      </p:sp>
      <p:sp>
        <p:nvSpPr>
          <p:cNvPr id="36869" name="Rectangle 2"/>
          <p:cNvSpPr>
            <a:spLocks noGrp="1" noRot="1" noChangeAspect="1" noChangeArrowheads="1" noTextEdit="1"/>
          </p:cNvSpPr>
          <p:nvPr>
            <p:ph type="sldImg"/>
          </p:nvPr>
        </p:nvSpPr>
        <p:spPr>
          <a:xfrm>
            <a:off x="996950" y="671513"/>
            <a:ext cx="5321300" cy="2994025"/>
          </a:xfrm>
          <a:ln/>
        </p:spPr>
      </p:sp>
      <p:sp>
        <p:nvSpPr>
          <p:cNvPr id="2" name="Notes Placeholder 1"/>
          <p:cNvSpPr>
            <a:spLocks noGrp="1"/>
          </p:cNvSpPr>
          <p:nvPr>
            <p:ph type="body" idx="1"/>
          </p:nvPr>
        </p:nvSpPr>
        <p:spPr>
          <a:xfrm>
            <a:off x="319209" y="3824822"/>
            <a:ext cx="6652310" cy="5428160"/>
          </a:xfrm>
        </p:spPr>
        <p:txBody>
          <a:bodyPr/>
          <a:lstStyle/>
          <a:p>
            <a:pPr eaLnBrk="1" hangingPunct="1">
              <a:lnSpc>
                <a:spcPct val="90000"/>
              </a:lnSpc>
              <a:spcBef>
                <a:spcPts val="208"/>
              </a:spcBef>
              <a:spcAft>
                <a:spcPts val="500"/>
              </a:spcAft>
            </a:pPr>
            <a:r>
              <a:rPr lang="en-US" altLang="en-US" sz="900" dirty="0">
                <a:ea typeface="ＭＳ Ｐゴシック" pitchFamily="34" charset="-128"/>
              </a:rPr>
              <a:t>Some people fear losing their nest egg, so they avoid stocks and stick with fixed income investments. But by doing this they may give up long-term growth potential and risk outliving their money.</a:t>
            </a:r>
          </a:p>
          <a:p>
            <a:pPr eaLnBrk="1" hangingPunct="1">
              <a:lnSpc>
                <a:spcPct val="90000"/>
              </a:lnSpc>
              <a:spcBef>
                <a:spcPts val="208"/>
              </a:spcBef>
              <a:spcAft>
                <a:spcPts val="500"/>
              </a:spcAft>
            </a:pPr>
            <a:r>
              <a:rPr lang="en-US" altLang="en-US" sz="900" dirty="0">
                <a:ea typeface="ＭＳ Ｐゴシック" pitchFamily="34" charset="-128"/>
              </a:rPr>
              <a:t>Market risk comes with investing. While we can’t control market behavior, we may be able to manage its long-term effects through our investment choices. One option is asset allocation, which strives to strike a balance between stocks, bonds, and short-term investments.</a:t>
            </a:r>
          </a:p>
          <a:p>
            <a:pPr eaLnBrk="1" hangingPunct="1">
              <a:lnSpc>
                <a:spcPct val="90000"/>
              </a:lnSpc>
              <a:spcBef>
                <a:spcPts val="208"/>
              </a:spcBef>
              <a:spcAft>
                <a:spcPts val="500"/>
              </a:spcAft>
            </a:pPr>
            <a:r>
              <a:rPr lang="en-US" altLang="en-US" sz="900" dirty="0">
                <a:ea typeface="ＭＳ Ｐゴシック" pitchFamily="34" charset="-128"/>
              </a:rPr>
              <a:t>The graph shows how various asset allocations have fared compared with inflation and health care costs. A conservative portfolio has kept </a:t>
            </a:r>
            <a:r>
              <a:rPr lang="en-US" sz="900" dirty="0"/>
              <a:t>up—but </a:t>
            </a:r>
            <a:r>
              <a:rPr lang="en-US" altLang="en-US" sz="900" dirty="0">
                <a:ea typeface="ＭＳ Ｐゴシック" pitchFamily="34" charset="-128"/>
              </a:rPr>
              <a:t>just barely. Greater exposure to equities may give a portfolio the “breathing room” necessary for long-term financial security. But remember, asset allocation does not ensure a profit or guarantee against a loss.</a:t>
            </a:r>
          </a:p>
          <a:p>
            <a:pPr eaLnBrk="1" hangingPunct="1">
              <a:lnSpc>
                <a:spcPct val="90000"/>
              </a:lnSpc>
              <a:spcBef>
                <a:spcPts val="208"/>
              </a:spcBef>
              <a:spcAft>
                <a:spcPts val="500"/>
              </a:spcAft>
            </a:pPr>
            <a:r>
              <a:rPr lang="en-US" altLang="en-US" sz="900" b="1" dirty="0">
                <a:solidFill>
                  <a:srgbClr val="5482AB"/>
                </a:solidFill>
                <a:ea typeface="ＭＳ Ｐゴシック" pitchFamily="34" charset="-128"/>
              </a:rPr>
              <a:t>NOTE TO SPEAKER</a:t>
            </a:r>
          </a:p>
          <a:p>
            <a:pPr eaLnBrk="1" hangingPunct="1">
              <a:lnSpc>
                <a:spcPct val="90000"/>
              </a:lnSpc>
              <a:spcBef>
                <a:spcPts val="208"/>
              </a:spcBef>
              <a:spcAft>
                <a:spcPts val="500"/>
              </a:spcAft>
            </a:pPr>
            <a:r>
              <a:rPr lang="en-US" altLang="en-US" sz="900" b="1" dirty="0">
                <a:ea typeface="ＭＳ Ｐゴシック" pitchFamily="34" charset="-128"/>
              </a:rPr>
              <a:t>(Please read)</a:t>
            </a:r>
          </a:p>
          <a:p>
            <a:pPr eaLnBrk="1" hangingPunct="1">
              <a:lnSpc>
                <a:spcPct val="90000"/>
              </a:lnSpc>
              <a:spcBef>
                <a:spcPts val="208"/>
              </a:spcBef>
              <a:spcAft>
                <a:spcPts val="500"/>
              </a:spcAft>
            </a:pPr>
            <a:r>
              <a:rPr lang="en-US" altLang="en-US" sz="900" dirty="0">
                <a:ea typeface="ＭＳ Ｐゴシック" pitchFamily="34" charset="-128"/>
              </a:rPr>
              <a:t>In the example shown on the slide, the asset allocations are defined as follows: </a:t>
            </a:r>
            <a:endParaRPr lang="en-US" altLang="en-US" sz="900" b="1" dirty="0">
              <a:ea typeface="ＭＳ Ｐゴシック" pitchFamily="34" charset="-128"/>
            </a:endParaRPr>
          </a:p>
          <a:p>
            <a:pPr eaLnBrk="1" hangingPunct="1">
              <a:spcAft>
                <a:spcPts val="600"/>
              </a:spcAft>
            </a:pPr>
            <a:r>
              <a:rPr lang="en-US" altLang="en-US" sz="900" b="1" dirty="0">
                <a:ea typeface="ＭＳ Ｐゴシック" pitchFamily="34" charset="-128"/>
              </a:rPr>
              <a:t>Conservative:</a:t>
            </a:r>
            <a:r>
              <a:rPr lang="en-US" altLang="en-US" sz="900" dirty="0">
                <a:ea typeface="ＭＳ Ｐゴシック" pitchFamily="34" charset="-128"/>
              </a:rPr>
              <a:t> </a:t>
            </a:r>
            <a:r>
              <a:rPr lang="en-US" altLang="en-US" sz="900" b="0" dirty="0"/>
              <a:t>14% Stocks, 6% Foreign Stocks, 50% Bonds, 30% Short-Term</a:t>
            </a:r>
          </a:p>
          <a:p>
            <a:pPr eaLnBrk="1" hangingPunct="1">
              <a:spcAft>
                <a:spcPts val="600"/>
              </a:spcAft>
            </a:pPr>
            <a:r>
              <a:rPr lang="en-US" altLang="en-US" sz="900" b="1" dirty="0">
                <a:ea typeface="ＭＳ Ｐゴシック" pitchFamily="34" charset="-128"/>
              </a:rPr>
              <a:t>Balanced:</a:t>
            </a:r>
            <a:r>
              <a:rPr lang="en-US" altLang="en-US" sz="900" dirty="0">
                <a:ea typeface="ＭＳ Ｐゴシック" pitchFamily="34" charset="-128"/>
              </a:rPr>
              <a:t> </a:t>
            </a:r>
            <a:r>
              <a:rPr lang="en-US" altLang="en-US" sz="900" b="0" dirty="0"/>
              <a:t>35% Stocks, 15% Foreign Stocks, 40% Bonds, 10% Short-Term</a:t>
            </a:r>
          </a:p>
          <a:p>
            <a:pPr eaLnBrk="1" hangingPunct="1">
              <a:spcAft>
                <a:spcPts val="600"/>
              </a:spcAft>
            </a:pPr>
            <a:r>
              <a:rPr lang="en-US" altLang="en-US" sz="900" b="1" dirty="0">
                <a:ea typeface="ＭＳ Ｐゴシック" pitchFamily="34" charset="-128"/>
              </a:rPr>
              <a:t>Growth:</a:t>
            </a:r>
            <a:r>
              <a:rPr lang="en-US" altLang="en-US" sz="900" dirty="0">
                <a:ea typeface="ＭＳ Ｐゴシック" pitchFamily="34" charset="-128"/>
              </a:rPr>
              <a:t> </a:t>
            </a:r>
            <a:r>
              <a:rPr lang="en-US" altLang="en-US" sz="900" b="0" dirty="0"/>
              <a:t>49% Stocks, 15% Foreign Stocks, 25% Bonds, 5% Short-Term</a:t>
            </a:r>
          </a:p>
          <a:p>
            <a:pPr eaLnBrk="1" hangingPunct="1">
              <a:lnSpc>
                <a:spcPct val="90000"/>
              </a:lnSpc>
              <a:spcBef>
                <a:spcPts val="208"/>
              </a:spcBef>
              <a:spcAft>
                <a:spcPts val="500"/>
              </a:spcAft>
            </a:pPr>
            <a:r>
              <a:rPr lang="en-US" altLang="en-US" sz="900" b="1" dirty="0">
                <a:ea typeface="ＭＳ Ｐゴシック" pitchFamily="34" charset="-128"/>
              </a:rPr>
              <a:t>Aggressive Growth:</a:t>
            </a:r>
            <a:r>
              <a:rPr lang="en-US" altLang="en-US" sz="900" dirty="0">
                <a:ea typeface="ＭＳ Ｐゴシック" pitchFamily="34" charset="-128"/>
              </a:rPr>
              <a:t> </a:t>
            </a:r>
            <a:r>
              <a:rPr lang="en-US" altLang="en-US" sz="900" b="0" dirty="0"/>
              <a:t>60% Stocks, 25% Foreign Stocks, 15% Bonds</a:t>
            </a:r>
          </a:p>
          <a:p>
            <a:pPr eaLnBrk="1" hangingPunct="1">
              <a:lnSpc>
                <a:spcPct val="90000"/>
              </a:lnSpc>
              <a:spcBef>
                <a:spcPts val="208"/>
              </a:spcBef>
              <a:spcAft>
                <a:spcPts val="500"/>
              </a:spcAft>
            </a:pPr>
            <a:r>
              <a:rPr lang="en-US" altLang="ja-JP" sz="900" dirty="0">
                <a:ea typeface="ＭＳ Ｐゴシック" pitchFamily="34" charset="-128"/>
              </a:rPr>
              <a:t>Generally, among asset classes, stocks may present more short-term risk and volatility than bonds or short-term instruments but may provide greater potential return over the long term. Although bonds generally present less short-term risk and volatility than stocks, bonds contain interest rate risk (as interest rates rise, bond prices usually fall); the risk of issuer default; and inflation risk. U.S. Treasury bills maintain a stable value (if held to maturity), but returns are generally only slightly above the inflation rate. Foreign investments, especially those in emerging markets, involve greater risk, but may offer greater potential return than U.S. investments.</a:t>
            </a:r>
          </a:p>
          <a:p>
            <a:pPr>
              <a:lnSpc>
                <a:spcPct val="90000"/>
              </a:lnSpc>
              <a:spcBef>
                <a:spcPts val="624"/>
              </a:spcBef>
            </a:pPr>
            <a:r>
              <a:rPr lang="en-US" altLang="ja-JP" sz="900" dirty="0">
                <a:ea typeface="ＭＳ Ｐゴシック" pitchFamily="34" charset="-128"/>
              </a:rPr>
              <a:t>The target asset mixes are hypothetical models and illustrate certain examples of many possible combinations of investment allocations that could help an investor pursue his or her goals; these target asset mixes do not constitute investment advice under the Employee Retirement Income Security Act of 1974 (ERISA). You should choose your own investments based on your particular objectives and situation. </a:t>
            </a:r>
          </a:p>
          <a:p>
            <a:pPr>
              <a:lnSpc>
                <a:spcPct val="90000"/>
              </a:lnSpc>
              <a:spcBef>
                <a:spcPts val="624"/>
              </a:spcBef>
            </a:pPr>
            <a:r>
              <a:rPr lang="en-US" altLang="ja-JP" sz="900" dirty="0">
                <a:ea typeface="ＭＳ Ｐゴシック" pitchFamily="34" charset="-128"/>
              </a:rPr>
              <a:t>Remember that diversification and asset allocation does not ensure a profit or protect against loss, and past performance is no guarantee of future results.</a:t>
            </a:r>
            <a:endParaRPr lang="en-US" altLang="ja-JP" sz="900" b="1" dirty="0">
              <a:ea typeface="ＭＳ Ｐゴシック" pitchFamily="34" charset="-128"/>
            </a:endParaRPr>
          </a:p>
          <a:p>
            <a:pPr>
              <a:lnSpc>
                <a:spcPct val="90000"/>
              </a:lnSpc>
              <a:spcBef>
                <a:spcPts val="624"/>
              </a:spcBef>
            </a:pPr>
            <a:r>
              <a:rPr lang="en-US" altLang="en-US" sz="900" b="1" dirty="0">
                <a:ea typeface="ＭＳ Ｐゴシック" pitchFamily="34" charset="-128"/>
              </a:rPr>
              <a:t>TRANSITION</a:t>
            </a:r>
          </a:p>
          <a:p>
            <a:pPr>
              <a:lnSpc>
                <a:spcPct val="90000"/>
              </a:lnSpc>
              <a:spcBef>
                <a:spcPts val="208"/>
              </a:spcBef>
            </a:pPr>
            <a:r>
              <a:rPr lang="en-US" altLang="en-US" sz="900" dirty="0">
                <a:ea typeface="ＭＳ Ｐゴシック" pitchFamily="34" charset="-128"/>
              </a:rPr>
              <a:t>Let’s see how withdrawal rates influence asset allocation.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nscreen Divider Speakers">
    <p:spTree>
      <p:nvGrpSpPr>
        <p:cNvPr id="1" name=""/>
        <p:cNvGrpSpPr/>
        <p:nvPr/>
      </p:nvGrpSpPr>
      <p:grpSpPr>
        <a:xfrm>
          <a:off x="0" y="0"/>
          <a:ext cx="0" cy="0"/>
          <a:chOff x="0" y="0"/>
          <a:chExt cx="0" cy="0"/>
        </a:xfrm>
      </p:grpSpPr>
      <p:sp>
        <p:nvSpPr>
          <p:cNvPr id="9" name="Rectangle 56">
            <a:extLst>
              <a:ext uri="{FF2B5EF4-FFF2-40B4-BE49-F238E27FC236}">
                <a16:creationId xmlns:a16="http://schemas.microsoft.com/office/drawing/2014/main" id="{53158BED-2D8E-4016-932E-3ABC101F798A}"/>
              </a:ext>
            </a:extLst>
          </p:cNvPr>
          <p:cNvSpPr>
            <a:spLocks noGrp="1" noChangeArrowheads="1"/>
          </p:cNvSpPr>
          <p:nvPr>
            <p:ph type="ctrTitle"/>
          </p:nvPr>
        </p:nvSpPr>
        <p:spPr>
          <a:xfrm>
            <a:off x="679879" y="3083357"/>
            <a:ext cx="7825945" cy="608013"/>
          </a:xfrm>
          <a:prstGeom prst="rect">
            <a:avLst/>
          </a:prstGeom>
          <a:ln algn="ctr"/>
        </p:spPr>
        <p:txBody>
          <a:bodyPr lIns="91440" tIns="45720" anchor="b"/>
          <a:lstStyle>
            <a:lvl1pPr>
              <a:defRPr sz="3200">
                <a:solidFill>
                  <a:srgbClr val="333F48"/>
                </a:solidFill>
              </a:defRPr>
            </a:lvl1pPr>
          </a:lstStyle>
          <a:p>
            <a:r>
              <a:rPr lang="en-US"/>
              <a:t>Click to edit Master title style</a:t>
            </a:r>
            <a:endParaRPr lang="en-US" dirty="0"/>
          </a:p>
        </p:txBody>
      </p:sp>
      <p:sp>
        <p:nvSpPr>
          <p:cNvPr id="10" name="Rectangle 57">
            <a:extLst>
              <a:ext uri="{FF2B5EF4-FFF2-40B4-BE49-F238E27FC236}">
                <a16:creationId xmlns:a16="http://schemas.microsoft.com/office/drawing/2014/main" id="{ED954542-D53E-4BAB-857A-0329330BCD9D}"/>
              </a:ext>
            </a:extLst>
          </p:cNvPr>
          <p:cNvSpPr>
            <a:spLocks noGrp="1" noChangeArrowheads="1"/>
          </p:cNvSpPr>
          <p:nvPr>
            <p:ph type="subTitle" idx="1"/>
          </p:nvPr>
        </p:nvSpPr>
        <p:spPr>
          <a:xfrm>
            <a:off x="637016" y="3714902"/>
            <a:ext cx="7868808" cy="466117"/>
          </a:xfrm>
          <a:prstGeom prst="rect">
            <a:avLst/>
          </a:prstGeom>
          <a:ln algn="ctr"/>
        </p:spPr>
        <p:txBody>
          <a:bodyPr tIns="0"/>
          <a:lstStyle>
            <a:lvl1pPr marL="0" indent="0" algn="l" rtl="0" fontAlgn="base">
              <a:lnSpc>
                <a:spcPct val="100000"/>
              </a:lnSpc>
              <a:spcBef>
                <a:spcPct val="0"/>
              </a:spcBef>
              <a:spcAft>
                <a:spcPct val="0"/>
              </a:spcAft>
              <a:defRPr lang="en-US" sz="24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grpSp>
        <p:nvGrpSpPr>
          <p:cNvPr id="11" name="Group 10">
            <a:extLst>
              <a:ext uri="{FF2B5EF4-FFF2-40B4-BE49-F238E27FC236}">
                <a16:creationId xmlns:a16="http://schemas.microsoft.com/office/drawing/2014/main" id="{C432A031-C250-4629-A317-F0C14710272A}"/>
              </a:ext>
            </a:extLst>
          </p:cNvPr>
          <p:cNvGrpSpPr/>
          <p:nvPr userDrawn="1"/>
        </p:nvGrpSpPr>
        <p:grpSpPr>
          <a:xfrm>
            <a:off x="0" y="0"/>
            <a:ext cx="12192000" cy="6839455"/>
            <a:chOff x="0" y="0"/>
            <a:chExt cx="9144000" cy="5129592"/>
          </a:xfrm>
        </p:grpSpPr>
        <p:sp>
          <p:nvSpPr>
            <p:cNvPr id="12" name="Triangle 40">
              <a:extLst>
                <a:ext uri="{FF2B5EF4-FFF2-40B4-BE49-F238E27FC236}">
                  <a16:creationId xmlns:a16="http://schemas.microsoft.com/office/drawing/2014/main" id="{07CCA0BA-54DD-4E29-A0D6-3C4F73981B12}"/>
                </a:ext>
                <a:ext uri="{C183D7F6-B498-43B3-948B-1728B52AA6E4}">
                  <adec:decorative xmlns:adec="http://schemas.microsoft.com/office/drawing/2017/decorative" val="1"/>
                </a:ext>
              </a:extLst>
            </p:cNvPr>
            <p:cNvSpPr/>
            <p:nvPr userDrawn="1"/>
          </p:nvSpPr>
          <p:spPr bwMode="auto">
            <a:xfrm flipH="1" flipV="1">
              <a:off x="0" y="0"/>
              <a:ext cx="5392615" cy="1348452"/>
            </a:xfrm>
            <a:custGeom>
              <a:avLst/>
              <a:gdLst>
                <a:gd name="connsiteX0" fmla="*/ 0 w 12192000"/>
                <a:gd name="connsiteY0" fmla="*/ 2036323 h 2036323"/>
                <a:gd name="connsiteX1" fmla="*/ 12178955 w 12192000"/>
                <a:gd name="connsiteY1" fmla="*/ 0 h 2036323"/>
                <a:gd name="connsiteX2" fmla="*/ 12192000 w 12192000"/>
                <a:gd name="connsiteY2" fmla="*/ 2036323 h 2036323"/>
                <a:gd name="connsiteX3" fmla="*/ 0 w 12192000"/>
                <a:gd name="connsiteY3" fmla="*/ 2036323 h 2036323"/>
                <a:gd name="connsiteX0" fmla="*/ 0 w 12204970"/>
                <a:gd name="connsiteY0" fmla="*/ 1880680 h 2036323"/>
                <a:gd name="connsiteX1" fmla="*/ 12191925 w 12204970"/>
                <a:gd name="connsiteY1" fmla="*/ 0 h 2036323"/>
                <a:gd name="connsiteX2" fmla="*/ 12204970 w 12204970"/>
                <a:gd name="connsiteY2" fmla="*/ 2036323 h 2036323"/>
                <a:gd name="connsiteX3" fmla="*/ 0 w 12204970"/>
                <a:gd name="connsiteY3" fmla="*/ 1880680 h 2036323"/>
                <a:gd name="connsiteX0" fmla="*/ 0 w 12192096"/>
                <a:gd name="connsiteY0" fmla="*/ 1880680 h 1906621"/>
                <a:gd name="connsiteX1" fmla="*/ 12191925 w 12192096"/>
                <a:gd name="connsiteY1" fmla="*/ 0 h 1906621"/>
                <a:gd name="connsiteX2" fmla="*/ 12120664 w 12192096"/>
                <a:gd name="connsiteY2" fmla="*/ 1906621 h 1906621"/>
                <a:gd name="connsiteX3" fmla="*/ 0 w 12192096"/>
                <a:gd name="connsiteY3" fmla="*/ 1880680 h 1906621"/>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0 w 12199673"/>
                <a:gd name="connsiteY0" fmla="*/ 1867710 h 2329173"/>
                <a:gd name="connsiteX1" fmla="*/ 12198410 w 12199673"/>
                <a:gd name="connsiteY1" fmla="*/ 0 h 2329173"/>
                <a:gd name="connsiteX2" fmla="*/ 12198485 w 12199673"/>
                <a:gd name="connsiteY2" fmla="*/ 2049294 h 2329173"/>
                <a:gd name="connsiteX3" fmla="*/ 0 w 12199673"/>
                <a:gd name="connsiteY3" fmla="*/ 1867710 h 2329173"/>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1 w 12167248"/>
                <a:gd name="connsiteY0" fmla="*/ 1861225 h 2049294"/>
                <a:gd name="connsiteX1" fmla="*/ 12165985 w 12167248"/>
                <a:gd name="connsiteY1" fmla="*/ 0 h 2049294"/>
                <a:gd name="connsiteX2" fmla="*/ 12166060 w 12167248"/>
                <a:gd name="connsiteY2" fmla="*/ 2049294 h 2049294"/>
                <a:gd name="connsiteX3" fmla="*/ 1 w 12167248"/>
                <a:gd name="connsiteY3" fmla="*/ 1861225 h 2049294"/>
                <a:gd name="connsiteX0" fmla="*/ 1 w 12167248"/>
                <a:gd name="connsiteY0" fmla="*/ 1841769 h 2029838"/>
                <a:gd name="connsiteX1" fmla="*/ 12165985 w 12167248"/>
                <a:gd name="connsiteY1" fmla="*/ 0 h 2029838"/>
                <a:gd name="connsiteX2" fmla="*/ 12166060 w 12167248"/>
                <a:gd name="connsiteY2" fmla="*/ 2029838 h 2029838"/>
                <a:gd name="connsiteX3" fmla="*/ 1 w 12167248"/>
                <a:gd name="connsiteY3" fmla="*/ 1841769 h 2029838"/>
                <a:gd name="connsiteX0" fmla="*/ 1 w 12167248"/>
                <a:gd name="connsiteY0" fmla="*/ 1842242 h 2030311"/>
                <a:gd name="connsiteX1" fmla="*/ 12165985 w 12167248"/>
                <a:gd name="connsiteY1" fmla="*/ 473 h 2030311"/>
                <a:gd name="connsiteX2" fmla="*/ 12166060 w 12167248"/>
                <a:gd name="connsiteY2" fmla="*/ 2030311 h 2030311"/>
                <a:gd name="connsiteX3" fmla="*/ 1 w 12167248"/>
                <a:gd name="connsiteY3" fmla="*/ 1842242 h 2030311"/>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6780"/>
                <a:gd name="connsiteY0" fmla="*/ 1842242 h 2043646"/>
                <a:gd name="connsiteX1" fmla="*/ 12165985 w 12166780"/>
                <a:gd name="connsiteY1" fmla="*/ 473 h 2043646"/>
                <a:gd name="connsiteX2" fmla="*/ 12159575 w 12166780"/>
                <a:gd name="connsiteY2" fmla="*/ 2043281 h 2043646"/>
                <a:gd name="connsiteX3" fmla="*/ 1 w 12166780"/>
                <a:gd name="connsiteY3" fmla="*/ 1842242 h 2043646"/>
                <a:gd name="connsiteX0" fmla="*/ 1 w 12166780"/>
                <a:gd name="connsiteY0" fmla="*/ 1842242 h 2024244"/>
                <a:gd name="connsiteX1" fmla="*/ 12165985 w 12166780"/>
                <a:gd name="connsiteY1" fmla="*/ 473 h 2024244"/>
                <a:gd name="connsiteX2" fmla="*/ 12159575 w 12166780"/>
                <a:gd name="connsiteY2" fmla="*/ 2023826 h 2024244"/>
                <a:gd name="connsiteX3" fmla="*/ 1 w 12166780"/>
                <a:gd name="connsiteY3" fmla="*/ 1842242 h 2024244"/>
                <a:gd name="connsiteX0" fmla="*/ 1 w 12179031"/>
                <a:gd name="connsiteY0" fmla="*/ 1842242 h 2037177"/>
                <a:gd name="connsiteX1" fmla="*/ 12165985 w 12179031"/>
                <a:gd name="connsiteY1" fmla="*/ 473 h 2037177"/>
                <a:gd name="connsiteX2" fmla="*/ 12179030 w 12179031"/>
                <a:gd name="connsiteY2" fmla="*/ 2036796 h 2037177"/>
                <a:gd name="connsiteX3" fmla="*/ 1 w 12179031"/>
                <a:gd name="connsiteY3" fmla="*/ 1842242 h 2037177"/>
                <a:gd name="connsiteX0" fmla="*/ 1 w 12167248"/>
                <a:gd name="connsiteY0" fmla="*/ 1842242 h 2056588"/>
                <a:gd name="connsiteX1" fmla="*/ 12165985 w 12167248"/>
                <a:gd name="connsiteY1" fmla="*/ 473 h 2056588"/>
                <a:gd name="connsiteX2" fmla="*/ 12166060 w 12167248"/>
                <a:gd name="connsiteY2" fmla="*/ 2056251 h 2056588"/>
                <a:gd name="connsiteX3" fmla="*/ 1 w 12167248"/>
                <a:gd name="connsiteY3" fmla="*/ 1842242 h 2056588"/>
                <a:gd name="connsiteX0" fmla="*/ 1 w 12192002"/>
                <a:gd name="connsiteY0" fmla="*/ 1842242 h 2024244"/>
                <a:gd name="connsiteX1" fmla="*/ 12165985 w 12192002"/>
                <a:gd name="connsiteY1" fmla="*/ 473 h 2024244"/>
                <a:gd name="connsiteX2" fmla="*/ 12192001 w 12192002"/>
                <a:gd name="connsiteY2" fmla="*/ 2023826 h 2024244"/>
                <a:gd name="connsiteX3" fmla="*/ 1 w 12192002"/>
                <a:gd name="connsiteY3" fmla="*/ 1842242 h 2024244"/>
                <a:gd name="connsiteX0" fmla="*/ 1 w 12167248"/>
                <a:gd name="connsiteY0" fmla="*/ 1842242 h 2050117"/>
                <a:gd name="connsiteX1" fmla="*/ 12165985 w 12167248"/>
                <a:gd name="connsiteY1" fmla="*/ 473 h 2050117"/>
                <a:gd name="connsiteX2" fmla="*/ 12166061 w 12167248"/>
                <a:gd name="connsiteY2" fmla="*/ 2049767 h 2050117"/>
                <a:gd name="connsiteX3" fmla="*/ 1 w 12167248"/>
                <a:gd name="connsiteY3" fmla="*/ 1842242 h 2050117"/>
                <a:gd name="connsiteX0" fmla="*/ 1 w 12166780"/>
                <a:gd name="connsiteY0" fmla="*/ 1842242 h 2024245"/>
                <a:gd name="connsiteX1" fmla="*/ 12165985 w 12166780"/>
                <a:gd name="connsiteY1" fmla="*/ 473 h 2024245"/>
                <a:gd name="connsiteX2" fmla="*/ 12159576 w 12166780"/>
                <a:gd name="connsiteY2" fmla="*/ 2023827 h 2024245"/>
                <a:gd name="connsiteX3" fmla="*/ 1 w 12166780"/>
                <a:gd name="connsiteY3" fmla="*/ 1842242 h 2024245"/>
                <a:gd name="connsiteX0" fmla="*/ 1 w 12172548"/>
                <a:gd name="connsiteY0" fmla="*/ 1842242 h 2043647"/>
                <a:gd name="connsiteX1" fmla="*/ 12165985 w 12172548"/>
                <a:gd name="connsiteY1" fmla="*/ 473 h 2043647"/>
                <a:gd name="connsiteX2" fmla="*/ 12172547 w 12172548"/>
                <a:gd name="connsiteY2" fmla="*/ 2043282 h 2043647"/>
                <a:gd name="connsiteX3" fmla="*/ 1 w 12172548"/>
                <a:gd name="connsiteY3" fmla="*/ 1842242 h 2043647"/>
                <a:gd name="connsiteX0" fmla="*/ 1 w 12166566"/>
                <a:gd name="connsiteY0" fmla="*/ 1842242 h 2030711"/>
                <a:gd name="connsiteX1" fmla="*/ 12165985 w 12166566"/>
                <a:gd name="connsiteY1" fmla="*/ 473 h 2030711"/>
                <a:gd name="connsiteX2" fmla="*/ 12153091 w 12166566"/>
                <a:gd name="connsiteY2" fmla="*/ 2030312 h 2030711"/>
                <a:gd name="connsiteX3" fmla="*/ 1 w 12166566"/>
                <a:gd name="connsiteY3" fmla="*/ 1842242 h 2030711"/>
                <a:gd name="connsiteX0" fmla="*/ 1 w 12175317"/>
                <a:gd name="connsiteY0" fmla="*/ 1842242 h 2037043"/>
                <a:gd name="connsiteX1" fmla="*/ 12165985 w 12175317"/>
                <a:gd name="connsiteY1" fmla="*/ 473 h 2037043"/>
                <a:gd name="connsiteX2" fmla="*/ 12175316 w 12175317"/>
                <a:gd name="connsiteY2" fmla="*/ 2036662 h 2037043"/>
                <a:gd name="connsiteX3" fmla="*/ 1 w 12175317"/>
                <a:gd name="connsiteY3" fmla="*/ 1842242 h 2037043"/>
                <a:gd name="connsiteX0" fmla="*/ 1 w 12184842"/>
                <a:gd name="connsiteY0" fmla="*/ 1842242 h 2027545"/>
                <a:gd name="connsiteX1" fmla="*/ 12165985 w 12184842"/>
                <a:gd name="connsiteY1" fmla="*/ 473 h 2027545"/>
                <a:gd name="connsiteX2" fmla="*/ 12184841 w 12184842"/>
                <a:gd name="connsiteY2" fmla="*/ 2027137 h 2027545"/>
                <a:gd name="connsiteX3" fmla="*/ 1 w 12184842"/>
                <a:gd name="connsiteY3" fmla="*/ 1842242 h 2027545"/>
                <a:gd name="connsiteX0" fmla="*/ 1 w 12184842"/>
                <a:gd name="connsiteY0" fmla="*/ 1851765 h 2037068"/>
                <a:gd name="connsiteX1" fmla="*/ 12172335 w 12184842"/>
                <a:gd name="connsiteY1" fmla="*/ 471 h 2037068"/>
                <a:gd name="connsiteX2" fmla="*/ 12184841 w 12184842"/>
                <a:gd name="connsiteY2" fmla="*/ 2036660 h 2037068"/>
                <a:gd name="connsiteX3" fmla="*/ 1 w 12184842"/>
                <a:gd name="connsiteY3" fmla="*/ 1851765 h 2037068"/>
                <a:gd name="connsiteX0" fmla="*/ 1 w 12184842"/>
                <a:gd name="connsiteY0" fmla="*/ 1858113 h 2043416"/>
                <a:gd name="connsiteX1" fmla="*/ 12172335 w 12184842"/>
                <a:gd name="connsiteY1" fmla="*/ 469 h 2043416"/>
                <a:gd name="connsiteX2" fmla="*/ 12184841 w 12184842"/>
                <a:gd name="connsiteY2" fmla="*/ 2043008 h 2043416"/>
                <a:gd name="connsiteX3" fmla="*/ 1 w 12184842"/>
                <a:gd name="connsiteY3" fmla="*/ 1858113 h 2043416"/>
                <a:gd name="connsiteX0" fmla="*/ 1 w 12205863"/>
                <a:gd name="connsiteY0" fmla="*/ 1858113 h 1923107"/>
                <a:gd name="connsiteX1" fmla="*/ 12172335 w 12205863"/>
                <a:gd name="connsiteY1" fmla="*/ 469 h 1923107"/>
                <a:gd name="connsiteX2" fmla="*/ 12205862 w 12205863"/>
                <a:gd name="connsiteY2" fmla="*/ 1920222 h 1923107"/>
                <a:gd name="connsiteX3" fmla="*/ 1 w 12205863"/>
                <a:gd name="connsiteY3" fmla="*/ 1858113 h 1923107"/>
                <a:gd name="connsiteX0" fmla="*/ 1 w 12206057"/>
                <a:gd name="connsiteY0" fmla="*/ 1858113 h 1920221"/>
                <a:gd name="connsiteX1" fmla="*/ 12172335 w 12206057"/>
                <a:gd name="connsiteY1" fmla="*/ 469 h 1920221"/>
                <a:gd name="connsiteX2" fmla="*/ 12205862 w 12206057"/>
                <a:gd name="connsiteY2" fmla="*/ 1920222 h 1920221"/>
                <a:gd name="connsiteX3" fmla="*/ 1 w 12206057"/>
                <a:gd name="connsiteY3" fmla="*/ 1858113 h 1920221"/>
                <a:gd name="connsiteX0" fmla="*/ 1 w 12227078"/>
                <a:gd name="connsiteY0" fmla="*/ 1858113 h 1870508"/>
                <a:gd name="connsiteX1" fmla="*/ 12172335 w 12227078"/>
                <a:gd name="connsiteY1" fmla="*/ 469 h 1870508"/>
                <a:gd name="connsiteX2" fmla="*/ 12226883 w 12227078"/>
                <a:gd name="connsiteY2" fmla="*/ 1821993 h 1870508"/>
                <a:gd name="connsiteX3" fmla="*/ 1 w 12227078"/>
                <a:gd name="connsiteY3" fmla="*/ 1858113 h 1870508"/>
                <a:gd name="connsiteX0" fmla="*/ 1 w 12227078"/>
                <a:gd name="connsiteY0" fmla="*/ 1919492 h 1931888"/>
                <a:gd name="connsiteX1" fmla="*/ 12193355 w 12227078"/>
                <a:gd name="connsiteY1" fmla="*/ 454 h 1931888"/>
                <a:gd name="connsiteX2" fmla="*/ 12226883 w 12227078"/>
                <a:gd name="connsiteY2" fmla="*/ 1883372 h 1931888"/>
                <a:gd name="connsiteX3" fmla="*/ 1 w 12227078"/>
                <a:gd name="connsiteY3" fmla="*/ 1919492 h 1931888"/>
                <a:gd name="connsiteX0" fmla="*/ 1 w 12258608"/>
                <a:gd name="connsiteY0" fmla="*/ 1919492 h 1930198"/>
                <a:gd name="connsiteX1" fmla="*/ 12193355 w 12258608"/>
                <a:gd name="connsiteY1" fmla="*/ 454 h 1930198"/>
                <a:gd name="connsiteX2" fmla="*/ 12258414 w 12258608"/>
                <a:gd name="connsiteY2" fmla="*/ 1846536 h 1930198"/>
                <a:gd name="connsiteX3" fmla="*/ 1 w 12258608"/>
                <a:gd name="connsiteY3" fmla="*/ 1919492 h 1930198"/>
                <a:gd name="connsiteX0" fmla="*/ 1 w 12193819"/>
                <a:gd name="connsiteY0" fmla="*/ 1919492 h 1932582"/>
                <a:gd name="connsiteX1" fmla="*/ 12193355 w 12193819"/>
                <a:gd name="connsiteY1" fmla="*/ 454 h 1932582"/>
                <a:gd name="connsiteX2" fmla="*/ 12174331 w 12193819"/>
                <a:gd name="connsiteY2" fmla="*/ 1895651 h 1932582"/>
                <a:gd name="connsiteX3" fmla="*/ 1 w 12193819"/>
                <a:gd name="connsiteY3" fmla="*/ 1919492 h 1932582"/>
                <a:gd name="connsiteX0" fmla="*/ 1 w 12193526"/>
                <a:gd name="connsiteY0" fmla="*/ 1919492 h 1932582"/>
                <a:gd name="connsiteX1" fmla="*/ 12193355 w 12193526"/>
                <a:gd name="connsiteY1" fmla="*/ 454 h 1932582"/>
                <a:gd name="connsiteX2" fmla="*/ 12174331 w 12193526"/>
                <a:gd name="connsiteY2" fmla="*/ 1895651 h 1932582"/>
                <a:gd name="connsiteX3" fmla="*/ 1 w 12193526"/>
                <a:gd name="connsiteY3" fmla="*/ 1919492 h 1932582"/>
                <a:gd name="connsiteX0" fmla="*/ 1 w 12193526"/>
                <a:gd name="connsiteY0" fmla="*/ 1919492 h 1938518"/>
                <a:gd name="connsiteX1" fmla="*/ 12193355 w 12193526"/>
                <a:gd name="connsiteY1" fmla="*/ 454 h 1938518"/>
                <a:gd name="connsiteX2" fmla="*/ 12174331 w 12193526"/>
                <a:gd name="connsiteY2" fmla="*/ 1895651 h 1938518"/>
                <a:gd name="connsiteX3" fmla="*/ 1 w 12193526"/>
                <a:gd name="connsiteY3" fmla="*/ 1919492 h 1938518"/>
                <a:gd name="connsiteX0" fmla="*/ 1 w 12193584"/>
                <a:gd name="connsiteY0" fmla="*/ 1919492 h 1938518"/>
                <a:gd name="connsiteX1" fmla="*/ 12193355 w 12193584"/>
                <a:gd name="connsiteY1" fmla="*/ 454 h 1938518"/>
                <a:gd name="connsiteX2" fmla="*/ 12174331 w 12193584"/>
                <a:gd name="connsiteY2" fmla="*/ 1895651 h 1938518"/>
                <a:gd name="connsiteX3" fmla="*/ 1 w 12193584"/>
                <a:gd name="connsiteY3" fmla="*/ 1919492 h 1938518"/>
                <a:gd name="connsiteX0" fmla="*/ 1 w 12193468"/>
                <a:gd name="connsiteY0" fmla="*/ 1919492 h 1933905"/>
                <a:gd name="connsiteX1" fmla="*/ 12193355 w 12193468"/>
                <a:gd name="connsiteY1" fmla="*/ 454 h 1933905"/>
                <a:gd name="connsiteX2" fmla="*/ 12111269 w 12193468"/>
                <a:gd name="connsiteY2" fmla="*/ 1846537 h 1933905"/>
                <a:gd name="connsiteX3" fmla="*/ 1 w 12193468"/>
                <a:gd name="connsiteY3" fmla="*/ 1919492 h 1933905"/>
                <a:gd name="connsiteX0" fmla="*/ 1 w 12193632"/>
                <a:gd name="connsiteY0" fmla="*/ 1919492 h 1940184"/>
                <a:gd name="connsiteX1" fmla="*/ 12193355 w 12193632"/>
                <a:gd name="connsiteY1" fmla="*/ 454 h 1940184"/>
                <a:gd name="connsiteX2" fmla="*/ 12184841 w 12193632"/>
                <a:gd name="connsiteY2" fmla="*/ 1907931 h 1940184"/>
                <a:gd name="connsiteX3" fmla="*/ 1 w 12193632"/>
                <a:gd name="connsiteY3" fmla="*/ 1919492 h 1940184"/>
                <a:gd name="connsiteX0" fmla="*/ 1 w 12193376"/>
                <a:gd name="connsiteY0" fmla="*/ 1919492 h 1923285"/>
                <a:gd name="connsiteX1" fmla="*/ 12193355 w 12193376"/>
                <a:gd name="connsiteY1" fmla="*/ 454 h 1923285"/>
                <a:gd name="connsiteX2" fmla="*/ 11586288 w 12193376"/>
                <a:gd name="connsiteY2" fmla="*/ 1274881 h 1923285"/>
                <a:gd name="connsiteX3" fmla="*/ 1 w 12193376"/>
                <a:gd name="connsiteY3" fmla="*/ 1919492 h 1923285"/>
                <a:gd name="connsiteX0" fmla="*/ 1 w 12211564"/>
                <a:gd name="connsiteY0" fmla="*/ 1919492 h 1940184"/>
                <a:gd name="connsiteX1" fmla="*/ 12193355 w 12211564"/>
                <a:gd name="connsiteY1" fmla="*/ 454 h 1940184"/>
                <a:gd name="connsiteX2" fmla="*/ 12211564 w 12211564"/>
                <a:gd name="connsiteY2" fmla="*/ 1907932 h 1940184"/>
                <a:gd name="connsiteX3" fmla="*/ 1 w 12211564"/>
                <a:gd name="connsiteY3" fmla="*/ 1919492 h 1940184"/>
                <a:gd name="connsiteX0" fmla="*/ 1 w 12142089"/>
                <a:gd name="connsiteY0" fmla="*/ 1913227 h 1934891"/>
                <a:gd name="connsiteX1" fmla="*/ 12123880 w 12142089"/>
                <a:gd name="connsiteY1" fmla="*/ 456 h 1934891"/>
                <a:gd name="connsiteX2" fmla="*/ 12142089 w 12142089"/>
                <a:gd name="connsiteY2" fmla="*/ 1907934 h 1934891"/>
                <a:gd name="connsiteX3" fmla="*/ 1 w 12142089"/>
                <a:gd name="connsiteY3" fmla="*/ 1913227 h 1934891"/>
                <a:gd name="connsiteX0" fmla="*/ 2 w 12142090"/>
                <a:gd name="connsiteY0" fmla="*/ 1913227 h 1913226"/>
                <a:gd name="connsiteX1" fmla="*/ 12123881 w 12142090"/>
                <a:gd name="connsiteY1" fmla="*/ 456 h 1913226"/>
                <a:gd name="connsiteX2" fmla="*/ 12142090 w 12142090"/>
                <a:gd name="connsiteY2" fmla="*/ 1907934 h 1913226"/>
                <a:gd name="connsiteX3" fmla="*/ 2 w 12142090"/>
                <a:gd name="connsiteY3" fmla="*/ 1913227 h 1913226"/>
                <a:gd name="connsiteX0" fmla="*/ 3 w 12093993"/>
                <a:gd name="connsiteY0" fmla="*/ 1919495 h 1919495"/>
                <a:gd name="connsiteX1" fmla="*/ 12075784 w 12093993"/>
                <a:gd name="connsiteY1" fmla="*/ 455 h 1919495"/>
                <a:gd name="connsiteX2" fmla="*/ 12093993 w 12093993"/>
                <a:gd name="connsiteY2" fmla="*/ 1907933 h 1919495"/>
                <a:gd name="connsiteX3" fmla="*/ 3 w 12093993"/>
                <a:gd name="connsiteY3" fmla="*/ 1919495 h 1919495"/>
                <a:gd name="connsiteX0" fmla="*/ 3 w 12126172"/>
                <a:gd name="connsiteY0" fmla="*/ 1919495 h 1919495"/>
                <a:gd name="connsiteX1" fmla="*/ 12075784 w 12126172"/>
                <a:gd name="connsiteY1" fmla="*/ 455 h 1919495"/>
                <a:gd name="connsiteX2" fmla="*/ 12126172 w 12126172"/>
                <a:gd name="connsiteY2" fmla="*/ 1895062 h 1919495"/>
                <a:gd name="connsiteX3" fmla="*/ 3 w 12126172"/>
                <a:gd name="connsiteY3" fmla="*/ 1919495 h 1919495"/>
                <a:gd name="connsiteX0" fmla="*/ 3 w 12088629"/>
                <a:gd name="connsiteY0" fmla="*/ 1919495 h 1919495"/>
                <a:gd name="connsiteX1" fmla="*/ 12075784 w 12088629"/>
                <a:gd name="connsiteY1" fmla="*/ 455 h 1919495"/>
                <a:gd name="connsiteX2" fmla="*/ 12088629 w 12088629"/>
                <a:gd name="connsiteY2" fmla="*/ 1907935 h 1919495"/>
                <a:gd name="connsiteX3" fmla="*/ 3 w 12088629"/>
                <a:gd name="connsiteY3" fmla="*/ 1919495 h 1919495"/>
                <a:gd name="connsiteX0" fmla="*/ 3 w 12088645"/>
                <a:gd name="connsiteY0" fmla="*/ 1919495 h 1920291"/>
                <a:gd name="connsiteX1" fmla="*/ 12075784 w 12088645"/>
                <a:gd name="connsiteY1" fmla="*/ 455 h 1920291"/>
                <a:gd name="connsiteX2" fmla="*/ 12088629 w 12088645"/>
                <a:gd name="connsiteY2" fmla="*/ 1907935 h 1920291"/>
                <a:gd name="connsiteX3" fmla="*/ 3 w 12088645"/>
                <a:gd name="connsiteY3" fmla="*/ 1919495 h 1920291"/>
                <a:gd name="connsiteX0" fmla="*/ 3 w 12088645"/>
                <a:gd name="connsiteY0" fmla="*/ 1919495 h 1920290"/>
                <a:gd name="connsiteX1" fmla="*/ 12075784 w 12088645"/>
                <a:gd name="connsiteY1" fmla="*/ 455 h 1920290"/>
                <a:gd name="connsiteX2" fmla="*/ 12088629 w 12088645"/>
                <a:gd name="connsiteY2" fmla="*/ 1907935 h 1920290"/>
                <a:gd name="connsiteX3" fmla="*/ 3 w 12088645"/>
                <a:gd name="connsiteY3" fmla="*/ 1919495 h 1920290"/>
                <a:gd name="connsiteX0" fmla="*/ 3 w 12094009"/>
                <a:gd name="connsiteY0" fmla="*/ 1919495 h 1919494"/>
                <a:gd name="connsiteX1" fmla="*/ 12075784 w 12094009"/>
                <a:gd name="connsiteY1" fmla="*/ 455 h 1919494"/>
                <a:gd name="connsiteX2" fmla="*/ 12093993 w 12094009"/>
                <a:gd name="connsiteY2" fmla="*/ 1882192 h 1919494"/>
                <a:gd name="connsiteX3" fmla="*/ 3 w 12094009"/>
                <a:gd name="connsiteY3" fmla="*/ 1919495 h 1919494"/>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75784"/>
                <a:gd name="connsiteY0" fmla="*/ 1919495 h 1919494"/>
                <a:gd name="connsiteX1" fmla="*/ 12075784 w 12075784"/>
                <a:gd name="connsiteY1" fmla="*/ 455 h 1919494"/>
                <a:gd name="connsiteX2" fmla="*/ 11874101 w 12075784"/>
                <a:gd name="connsiteY2" fmla="*/ 1901500 h 1919494"/>
                <a:gd name="connsiteX3" fmla="*/ 3 w 12075784"/>
                <a:gd name="connsiteY3" fmla="*/ 1919495 h 1919494"/>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1291 h 1912086"/>
                <a:gd name="connsiteX1" fmla="*/ 12075784 w 12083281"/>
                <a:gd name="connsiteY1" fmla="*/ 457 h 1912086"/>
                <a:gd name="connsiteX2" fmla="*/ 12083265 w 12083281"/>
                <a:gd name="connsiteY2" fmla="*/ 1899733 h 1912086"/>
                <a:gd name="connsiteX3" fmla="*/ 3 w 12083281"/>
                <a:gd name="connsiteY3" fmla="*/ 1911291 h 1912086"/>
              </a:gdLst>
              <a:ahLst/>
              <a:cxnLst>
                <a:cxn ang="0">
                  <a:pos x="connsiteX0" y="connsiteY0"/>
                </a:cxn>
                <a:cxn ang="0">
                  <a:pos x="connsiteX1" y="connsiteY1"/>
                </a:cxn>
                <a:cxn ang="0">
                  <a:pos x="connsiteX2" y="connsiteY2"/>
                </a:cxn>
                <a:cxn ang="0">
                  <a:pos x="connsiteX3" y="connsiteY3"/>
                </a:cxn>
              </a:cxnLst>
              <a:rect l="l" t="t" r="r" b="b"/>
              <a:pathLst>
                <a:path w="12083281" h="1912086">
                  <a:moveTo>
                    <a:pt x="3" y="1911291"/>
                  </a:moveTo>
                  <a:cubicBezTo>
                    <a:pt x="-21" y="1906968"/>
                    <a:pt x="12056353" y="-34130"/>
                    <a:pt x="12075784" y="457"/>
                  </a:cubicBezTo>
                  <a:cubicBezTo>
                    <a:pt x="12064042" y="35635"/>
                    <a:pt x="12074201" y="1918487"/>
                    <a:pt x="12083265" y="1899733"/>
                  </a:cubicBezTo>
                  <a:cubicBezTo>
                    <a:pt x="12099828" y="1916595"/>
                    <a:pt x="-6259" y="1911302"/>
                    <a:pt x="3" y="1911291"/>
                  </a:cubicBez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cxnSp>
          <p:nvCxnSpPr>
            <p:cNvPr id="13" name="Straight Connector 12">
              <a:extLst>
                <a:ext uri="{FF2B5EF4-FFF2-40B4-BE49-F238E27FC236}">
                  <a16:creationId xmlns:a16="http://schemas.microsoft.com/office/drawing/2014/main" id="{D1472B05-31A5-4CE0-8D14-2A6BD35ED3EF}"/>
                </a:ext>
                <a:ext uri="{C183D7F6-B498-43B3-948B-1728B52AA6E4}">
                  <adec:decorative xmlns:adec="http://schemas.microsoft.com/office/drawing/2017/decorative" val="1"/>
                </a:ext>
              </a:extLst>
            </p:cNvPr>
            <p:cNvCxnSpPr>
              <a:cxnSpLocks/>
            </p:cNvCxnSpPr>
            <p:nvPr userDrawn="1"/>
          </p:nvCxnSpPr>
          <p:spPr bwMode="auto">
            <a:xfrm flipV="1">
              <a:off x="4192367" y="3757993"/>
              <a:ext cx="4951633" cy="13715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E551C9A-B818-4CD9-A5A7-9EA07ADD7662}"/>
                </a:ext>
                <a:ext uri="{C183D7F6-B498-43B3-948B-1728B52AA6E4}">
                  <adec:decorative xmlns:adec="http://schemas.microsoft.com/office/drawing/2017/decorative" val="1"/>
                </a:ext>
              </a:extLst>
            </p:cNvPr>
            <p:cNvCxnSpPr>
              <a:cxnSpLocks/>
            </p:cNvCxnSpPr>
            <p:nvPr userDrawn="1"/>
          </p:nvCxnSpPr>
          <p:spPr bwMode="auto">
            <a:xfrm flipV="1">
              <a:off x="0" y="1"/>
              <a:ext cx="2628900" cy="21716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3D7D14BF-0C62-470E-BAB8-C9E5C1339A1F}"/>
                </a:ext>
                <a:ext uri="{C183D7F6-B498-43B3-948B-1728B52AA6E4}">
                  <adec:decorative xmlns:adec="http://schemas.microsoft.com/office/drawing/2017/decorative" val="1"/>
                </a:ext>
              </a:extLst>
            </p:cNvPr>
            <p:cNvCxnSpPr>
              <a:cxnSpLocks/>
            </p:cNvCxnSpPr>
            <p:nvPr userDrawn="1"/>
          </p:nvCxnSpPr>
          <p:spPr bwMode="auto">
            <a:xfrm flipV="1">
              <a:off x="5586413" y="2409541"/>
              <a:ext cx="3533703" cy="2720051"/>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grpSp>
      <p:sp>
        <p:nvSpPr>
          <p:cNvPr id="43" name="Footer Placeholder 4">
            <a:extLst>
              <a:ext uri="{FF2B5EF4-FFF2-40B4-BE49-F238E27FC236}">
                <a16:creationId xmlns:a16="http://schemas.microsoft.com/office/drawing/2014/main" id="{355A9771-9847-4DCB-AA09-66D2F8A61FFA}"/>
              </a:ext>
            </a:extLst>
          </p:cNvPr>
          <p:cNvSpPr>
            <a:spLocks noGrp="1"/>
          </p:cNvSpPr>
          <p:nvPr>
            <p:ph type="ftr" sz="quarter" idx="3"/>
          </p:nvPr>
        </p:nvSpPr>
        <p:spPr>
          <a:xfrm>
            <a:off x="426722" y="6471100"/>
            <a:ext cx="5245100" cy="172485"/>
          </a:xfrm>
          <a:prstGeom prst="rect">
            <a:avLst/>
          </a:prstGeom>
        </p:spPr>
        <p:txBody>
          <a:bodyPr/>
          <a:lstStyle>
            <a:lvl1pPr algn="r">
              <a:defRPr sz="1000" smtClean="0">
                <a:solidFill>
                  <a:srgbClr val="000000"/>
                </a:solidFill>
              </a:defRPr>
            </a:lvl1pPr>
          </a:lstStyle>
          <a:p>
            <a:pPr algn="l">
              <a:defRPr/>
            </a:pPr>
            <a:r>
              <a:rPr lang="en-US" dirty="0"/>
              <a:t>Page footer.</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688933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Onscreen Divider Speakers">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26C97A-DEDC-4279-924A-9203D68BCCAF}"/>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89716" cy="6858000"/>
          </a:xfrm>
          <a:prstGeom prst="rect">
            <a:avLst/>
          </a:prstGeom>
        </p:spPr>
      </p:pic>
      <p:sp>
        <p:nvSpPr>
          <p:cNvPr id="33" name="Freeform 32">
            <a:extLst>
              <a:ext uri="{FF2B5EF4-FFF2-40B4-BE49-F238E27FC236}">
                <a16:creationId xmlns:a16="http://schemas.microsoft.com/office/drawing/2014/main" id="{D2BE5187-8456-8E49-9100-9C3B01835446}"/>
              </a:ext>
            </a:extLst>
          </p:cNvPr>
          <p:cNvSpPr/>
          <p:nvPr userDrawn="1"/>
        </p:nvSpPr>
        <p:spPr bwMode="auto">
          <a:xfrm>
            <a:off x="-187659" y="1000370"/>
            <a:ext cx="9372374" cy="4277978"/>
          </a:xfrm>
          <a:custGeom>
            <a:avLst/>
            <a:gdLst>
              <a:gd name="connsiteX0" fmla="*/ 250213 w 12496499"/>
              <a:gd name="connsiteY0" fmla="*/ 0 h 5703971"/>
              <a:gd name="connsiteX1" fmla="*/ 12442213 w 12496499"/>
              <a:gd name="connsiteY1" fmla="*/ 0 h 5703971"/>
              <a:gd name="connsiteX2" fmla="*/ 12442213 w 12496499"/>
              <a:gd name="connsiteY2" fmla="*/ 1420065 h 5703971"/>
              <a:gd name="connsiteX3" fmla="*/ 12478382 w 12496499"/>
              <a:gd name="connsiteY3" fmla="*/ 1415010 h 5703971"/>
              <a:gd name="connsiteX4" fmla="*/ 12496499 w 12496499"/>
              <a:gd name="connsiteY4" fmla="*/ 3224627 h 5703971"/>
              <a:gd name="connsiteX5" fmla="*/ 7720985 w 12496499"/>
              <a:gd name="connsiteY5" fmla="*/ 3173950 h 5703971"/>
              <a:gd name="connsiteX6" fmla="*/ 6963225 w 12496499"/>
              <a:gd name="connsiteY6" fmla="*/ 3173950 h 5703971"/>
              <a:gd name="connsiteX7" fmla="*/ 123181 w 12496499"/>
              <a:gd name="connsiteY7" fmla="*/ 5703971 h 5703971"/>
              <a:gd name="connsiteX8" fmla="*/ 0 w 12496499"/>
              <a:gd name="connsiteY8" fmla="*/ 3160429 h 5703971"/>
              <a:gd name="connsiteX9" fmla="*/ 250213 w 12496499"/>
              <a:gd name="connsiteY9" fmla="*/ 3125647 h 5703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96499" h="5703971">
                <a:moveTo>
                  <a:pt x="250213" y="0"/>
                </a:moveTo>
                <a:lnTo>
                  <a:pt x="12442213" y="0"/>
                </a:lnTo>
                <a:lnTo>
                  <a:pt x="12442213" y="1420065"/>
                </a:lnTo>
                <a:lnTo>
                  <a:pt x="12478382" y="1415010"/>
                </a:lnTo>
                <a:lnTo>
                  <a:pt x="12496499" y="3224627"/>
                </a:lnTo>
                <a:lnTo>
                  <a:pt x="7720985" y="3173950"/>
                </a:lnTo>
                <a:lnTo>
                  <a:pt x="6963225" y="3173950"/>
                </a:lnTo>
                <a:lnTo>
                  <a:pt x="123181" y="5703971"/>
                </a:lnTo>
                <a:lnTo>
                  <a:pt x="0" y="3160429"/>
                </a:lnTo>
                <a:lnTo>
                  <a:pt x="250213" y="3125647"/>
                </a:lnTo>
                <a:close/>
              </a:path>
            </a:pathLst>
          </a:cu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grpSp>
        <p:nvGrpSpPr>
          <p:cNvPr id="34" name="Group 33">
            <a:extLst>
              <a:ext uri="{FF2B5EF4-FFF2-40B4-BE49-F238E27FC236}">
                <a16:creationId xmlns:a16="http://schemas.microsoft.com/office/drawing/2014/main" id="{A5799FBF-9436-7744-8120-4CA26A37C565}"/>
              </a:ext>
              <a:ext uri="{C183D7F6-B498-43B3-948B-1728B52AA6E4}">
                <adec:decorative xmlns:adec="http://schemas.microsoft.com/office/drawing/2017/decorative" val="1"/>
              </a:ext>
            </a:extLst>
          </p:cNvPr>
          <p:cNvGrpSpPr/>
          <p:nvPr userDrawn="1"/>
        </p:nvGrpSpPr>
        <p:grpSpPr>
          <a:xfrm>
            <a:off x="2283" y="1530309"/>
            <a:ext cx="12189717" cy="4161376"/>
            <a:chOff x="2283" y="2183072"/>
            <a:chExt cx="9170491" cy="3130660"/>
          </a:xfrm>
        </p:grpSpPr>
        <p:sp>
          <p:nvSpPr>
            <p:cNvPr id="35" name="Triangle 2">
              <a:extLst>
                <a:ext uri="{FF2B5EF4-FFF2-40B4-BE49-F238E27FC236}">
                  <a16:creationId xmlns:a16="http://schemas.microsoft.com/office/drawing/2014/main" id="{864EE772-2AA9-9343-8D0F-CF4C74BA2E3E}"/>
                </a:ext>
                <a:ext uri="{C183D7F6-B498-43B3-948B-1728B52AA6E4}">
                  <adec:decorative xmlns:adec="http://schemas.microsoft.com/office/drawing/2017/decorative" val="1"/>
                </a:ext>
              </a:extLst>
            </p:cNvPr>
            <p:cNvSpPr/>
            <p:nvPr userDrawn="1"/>
          </p:nvSpPr>
          <p:spPr bwMode="auto">
            <a:xfrm>
              <a:off x="134282" y="2183072"/>
              <a:ext cx="9038492" cy="1350844"/>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0 w 12051323"/>
                <a:gd name="connsiteY0" fmla="*/ 1673237 h 1801125"/>
                <a:gd name="connsiteX1" fmla="*/ 12041699 w 12051323"/>
                <a:gd name="connsiteY1" fmla="*/ 0 h 1801125"/>
                <a:gd name="connsiteX2" fmla="*/ 12051323 w 12051323"/>
                <a:gd name="connsiteY2" fmla="*/ 1801125 h 1801125"/>
                <a:gd name="connsiteX3" fmla="*/ 0 w 12051323"/>
                <a:gd name="connsiteY3" fmla="*/ 1673237 h 1801125"/>
                <a:gd name="connsiteX0" fmla="*/ 0 w 12051323"/>
                <a:gd name="connsiteY0" fmla="*/ 1673237 h 1801125"/>
                <a:gd name="connsiteX1" fmla="*/ 12050193 w 12051323"/>
                <a:gd name="connsiteY1" fmla="*/ 0 h 1801125"/>
                <a:gd name="connsiteX2" fmla="*/ 12051323 w 12051323"/>
                <a:gd name="connsiteY2" fmla="*/ 1801125 h 1801125"/>
                <a:gd name="connsiteX3" fmla="*/ 0 w 12051323"/>
                <a:gd name="connsiteY3" fmla="*/ 1673237 h 1801125"/>
              </a:gdLst>
              <a:ahLst/>
              <a:cxnLst>
                <a:cxn ang="0">
                  <a:pos x="connsiteX0" y="connsiteY0"/>
                </a:cxn>
                <a:cxn ang="0">
                  <a:pos x="connsiteX1" y="connsiteY1"/>
                </a:cxn>
                <a:cxn ang="0">
                  <a:pos x="connsiteX2" y="connsiteY2"/>
                </a:cxn>
                <a:cxn ang="0">
                  <a:pos x="connsiteX3" y="connsiteY3"/>
                </a:cxn>
              </a:cxnLst>
              <a:rect l="l" t="t" r="r" b="b"/>
              <a:pathLst>
                <a:path w="12051323" h="1801125">
                  <a:moveTo>
                    <a:pt x="0" y="1673237"/>
                  </a:moveTo>
                  <a:lnTo>
                    <a:pt x="12050193" y="0"/>
                  </a:lnTo>
                  <a:cubicBezTo>
                    <a:pt x="12050570" y="600375"/>
                    <a:pt x="12050946" y="1200750"/>
                    <a:pt x="12051323" y="1801125"/>
                  </a:cubicBezTo>
                  <a:lnTo>
                    <a:pt x="0" y="1673237"/>
                  </a:lnTo>
                  <a:close/>
                </a:path>
              </a:pathLst>
            </a:custGeom>
            <a:solidFill>
              <a:srgbClr val="333F48">
                <a:alpha val="8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36" name="Triangle 2">
              <a:extLst>
                <a:ext uri="{FF2B5EF4-FFF2-40B4-BE49-F238E27FC236}">
                  <a16:creationId xmlns:a16="http://schemas.microsoft.com/office/drawing/2014/main" id="{9D298CDD-5310-6A4C-A3AF-965D73E5955E}"/>
                </a:ext>
                <a:ext uri="{C183D7F6-B498-43B3-948B-1728B52AA6E4}">
                  <adec:decorative xmlns:adec="http://schemas.microsoft.com/office/drawing/2017/decorative" val="1"/>
                </a:ext>
              </a:extLst>
            </p:cNvPr>
            <p:cNvSpPr/>
            <p:nvPr userDrawn="1"/>
          </p:nvSpPr>
          <p:spPr bwMode="auto">
            <a:xfrm>
              <a:off x="2283" y="2306127"/>
              <a:ext cx="8221010" cy="3007605"/>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 name="connsiteX0" fmla="*/ 0 w 11236566"/>
                <a:gd name="connsiteY0" fmla="*/ 1565249 h 4066262"/>
                <a:gd name="connsiteX1" fmla="*/ 11236566 w 11236566"/>
                <a:gd name="connsiteY1" fmla="*/ 0 h 4066262"/>
                <a:gd name="connsiteX2" fmla="*/ 222419 w 11236566"/>
                <a:gd name="connsiteY2" fmla="*/ 4066262 h 4066262"/>
                <a:gd name="connsiteX3" fmla="*/ 0 w 11236566"/>
                <a:gd name="connsiteY3" fmla="*/ 1565249 h 4066262"/>
                <a:gd name="connsiteX0" fmla="*/ 18586 w 11014147"/>
                <a:gd name="connsiteY0" fmla="*/ 1551074 h 4066262"/>
                <a:gd name="connsiteX1" fmla="*/ 11014147 w 11014147"/>
                <a:gd name="connsiteY1" fmla="*/ 0 h 4066262"/>
                <a:gd name="connsiteX2" fmla="*/ 0 w 11014147"/>
                <a:gd name="connsiteY2" fmla="*/ 4066262 h 4066262"/>
                <a:gd name="connsiteX3" fmla="*/ 18586 w 11014147"/>
                <a:gd name="connsiteY3" fmla="*/ 1551074 h 4066262"/>
                <a:gd name="connsiteX0" fmla="*/ -1 w 10995560"/>
                <a:gd name="connsiteY0" fmla="*/ 1551074 h 4066262"/>
                <a:gd name="connsiteX1" fmla="*/ 10995560 w 10995560"/>
                <a:gd name="connsiteY1" fmla="*/ 0 h 4066262"/>
                <a:gd name="connsiteX2" fmla="*/ 38120 w 10995560"/>
                <a:gd name="connsiteY2" fmla="*/ 4066262 h 4066262"/>
                <a:gd name="connsiteX3" fmla="*/ -1 w 10995560"/>
                <a:gd name="connsiteY3" fmla="*/ 1551074 h 4066262"/>
                <a:gd name="connsiteX0" fmla="*/ 0 w 10995561"/>
                <a:gd name="connsiteY0" fmla="*/ 1551074 h 4033965"/>
                <a:gd name="connsiteX1" fmla="*/ 10995561 w 10995561"/>
                <a:gd name="connsiteY1" fmla="*/ 0 h 4033965"/>
                <a:gd name="connsiteX2" fmla="*/ 38121 w 10995561"/>
                <a:gd name="connsiteY2" fmla="*/ 4033965 h 4033965"/>
                <a:gd name="connsiteX3" fmla="*/ 0 w 10995561"/>
                <a:gd name="connsiteY3" fmla="*/ 1551074 h 4033965"/>
                <a:gd name="connsiteX0" fmla="*/ 0 w 10971338"/>
                <a:gd name="connsiteY0" fmla="*/ 1559148 h 4033965"/>
                <a:gd name="connsiteX1" fmla="*/ 10971338 w 10971338"/>
                <a:gd name="connsiteY1" fmla="*/ 0 h 4033965"/>
                <a:gd name="connsiteX2" fmla="*/ 13898 w 10971338"/>
                <a:gd name="connsiteY2" fmla="*/ 4033965 h 4033965"/>
                <a:gd name="connsiteX3" fmla="*/ 0 w 10971338"/>
                <a:gd name="connsiteY3" fmla="*/ 1559148 h 4033965"/>
                <a:gd name="connsiteX0" fmla="*/ 0 w 10971338"/>
                <a:gd name="connsiteY0" fmla="*/ 1559148 h 4050114"/>
                <a:gd name="connsiteX1" fmla="*/ 10971338 w 10971338"/>
                <a:gd name="connsiteY1" fmla="*/ 0 h 4050114"/>
                <a:gd name="connsiteX2" fmla="*/ 5824 w 10971338"/>
                <a:gd name="connsiteY2" fmla="*/ 4050114 h 4050114"/>
                <a:gd name="connsiteX3" fmla="*/ 0 w 10971338"/>
                <a:gd name="connsiteY3" fmla="*/ 1559148 h 4050114"/>
                <a:gd name="connsiteX0" fmla="*/ 0 w 10961345"/>
                <a:gd name="connsiteY0" fmla="*/ 1519175 h 4010141"/>
                <a:gd name="connsiteX1" fmla="*/ 10961345 w 10961345"/>
                <a:gd name="connsiteY1" fmla="*/ 0 h 4010141"/>
                <a:gd name="connsiteX2" fmla="*/ 5824 w 10961345"/>
                <a:gd name="connsiteY2" fmla="*/ 4010141 h 4010141"/>
                <a:gd name="connsiteX3" fmla="*/ 0 w 10961345"/>
                <a:gd name="connsiteY3" fmla="*/ 1519175 h 4010141"/>
              </a:gdLst>
              <a:ahLst/>
              <a:cxnLst>
                <a:cxn ang="0">
                  <a:pos x="connsiteX0" y="connsiteY0"/>
                </a:cxn>
                <a:cxn ang="0">
                  <a:pos x="connsiteX1" y="connsiteY1"/>
                </a:cxn>
                <a:cxn ang="0">
                  <a:pos x="connsiteX2" y="connsiteY2"/>
                </a:cxn>
                <a:cxn ang="0">
                  <a:pos x="connsiteX3" y="connsiteY3"/>
                </a:cxn>
              </a:cxnLst>
              <a:rect l="l" t="t" r="r" b="b"/>
              <a:pathLst>
                <a:path w="10961345" h="4010141">
                  <a:moveTo>
                    <a:pt x="0" y="1519175"/>
                  </a:moveTo>
                  <a:lnTo>
                    <a:pt x="10961345" y="0"/>
                  </a:lnTo>
                  <a:lnTo>
                    <a:pt x="5824" y="4010141"/>
                  </a:lnTo>
                  <a:cubicBezTo>
                    <a:pt x="1191" y="3185202"/>
                    <a:pt x="4633" y="2344114"/>
                    <a:pt x="0" y="1519175"/>
                  </a:cubicBezTo>
                  <a:close/>
                </a:path>
              </a:pathLst>
            </a:custGeom>
            <a:solidFill>
              <a:srgbClr val="6ABF4B">
                <a:alpha val="5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37" name="Freeform 36">
              <a:extLst>
                <a:ext uri="{FF2B5EF4-FFF2-40B4-BE49-F238E27FC236}">
                  <a16:creationId xmlns:a16="http://schemas.microsoft.com/office/drawing/2014/main" id="{19488D24-926E-F34A-87EE-F884AD2EF5BB}"/>
                </a:ext>
                <a:ext uri="{C183D7F6-B498-43B3-948B-1728B52AA6E4}">
                  <adec:decorative xmlns:adec="http://schemas.microsoft.com/office/drawing/2017/decorative" val="1"/>
                </a:ext>
              </a:extLst>
            </p:cNvPr>
            <p:cNvSpPr/>
            <p:nvPr userDrawn="1"/>
          </p:nvSpPr>
          <p:spPr bwMode="auto">
            <a:xfrm>
              <a:off x="158187" y="2331323"/>
              <a:ext cx="7997221" cy="1160920"/>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 name="connsiteX0" fmla="*/ 10843049 w 10843049"/>
                <a:gd name="connsiteY0" fmla="*/ 0 h 1539426"/>
                <a:gd name="connsiteX1" fmla="*/ 6535978 w 10843049"/>
                <a:gd name="connsiteY1" fmla="*/ 1539426 h 1539426"/>
                <a:gd name="connsiteX2" fmla="*/ 0 w 10843049"/>
                <a:gd name="connsiteY2" fmla="*/ 1470066 h 1539426"/>
                <a:gd name="connsiteX3" fmla="*/ 1522013 w 10843049"/>
                <a:gd name="connsiteY3" fmla="*/ 1257354 h 1539426"/>
                <a:gd name="connsiteX4" fmla="*/ 10843049 w 10843049"/>
                <a:gd name="connsiteY4" fmla="*/ 0 h 1539426"/>
                <a:gd name="connsiteX0" fmla="*/ 10843049 w 10843049"/>
                <a:gd name="connsiteY0" fmla="*/ 0 h 1547893"/>
                <a:gd name="connsiteX1" fmla="*/ 6561808 w 10843049"/>
                <a:gd name="connsiteY1" fmla="*/ 1547893 h 1547893"/>
                <a:gd name="connsiteX2" fmla="*/ 0 w 10843049"/>
                <a:gd name="connsiteY2" fmla="*/ 1470066 h 1547893"/>
                <a:gd name="connsiteX3" fmla="*/ 1522013 w 10843049"/>
                <a:gd name="connsiteY3" fmla="*/ 1257354 h 1547893"/>
                <a:gd name="connsiteX4" fmla="*/ 10843049 w 10843049"/>
                <a:gd name="connsiteY4" fmla="*/ 0 h 1547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3049" h="1547893">
                  <a:moveTo>
                    <a:pt x="10843049" y="0"/>
                  </a:moveTo>
                  <a:lnTo>
                    <a:pt x="6561808" y="1547893"/>
                  </a:lnTo>
                  <a:lnTo>
                    <a:pt x="0" y="1470066"/>
                  </a:lnTo>
                  <a:lnTo>
                    <a:pt x="1522013" y="1257354"/>
                  </a:lnTo>
                  <a:lnTo>
                    <a:pt x="10843049" y="0"/>
                  </a:lnTo>
                  <a:close/>
                </a:path>
              </a:pathLst>
            </a:custGeom>
            <a:solidFill>
              <a:srgbClr val="6ABF4B"/>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algn="ctr" defTabSz="685800" eaLnBrk="0" hangingPunct="0"/>
              <a:endParaRPr lang="en-US" sz="900" dirty="0">
                <a:latin typeface="Arial" charset="0"/>
                <a:ea typeface="ＭＳ Ｐゴシック" charset="-128"/>
              </a:endParaRPr>
            </a:p>
          </p:txBody>
        </p:sp>
      </p:grpSp>
      <p:sp>
        <p:nvSpPr>
          <p:cNvPr id="10" name="Rectangle 9">
            <a:extLst>
              <a:ext uri="{FF2B5EF4-FFF2-40B4-BE49-F238E27FC236}">
                <a16:creationId xmlns:a16="http://schemas.microsoft.com/office/drawing/2014/main" id="{26052B2B-5AF1-46FF-B49C-164316BF3F8F}"/>
              </a:ext>
            </a:extLst>
          </p:cNvPr>
          <p:cNvSpPr/>
          <p:nvPr userDrawn="1"/>
        </p:nvSpPr>
        <p:spPr bwMode="auto">
          <a:xfrm>
            <a:off x="1" y="3264814"/>
            <a:ext cx="12198350" cy="3593186"/>
          </a:xfrm>
          <a:custGeom>
            <a:avLst/>
            <a:gdLst>
              <a:gd name="connsiteX0" fmla="*/ 0 w 12189717"/>
              <a:gd name="connsiteY0" fmla="*/ 0 h 1834236"/>
              <a:gd name="connsiteX1" fmla="*/ 12189717 w 12189717"/>
              <a:gd name="connsiteY1" fmla="*/ 0 h 1834236"/>
              <a:gd name="connsiteX2" fmla="*/ 12189717 w 12189717"/>
              <a:gd name="connsiteY2" fmla="*/ 1834236 h 1834236"/>
              <a:gd name="connsiteX3" fmla="*/ 0 w 12189717"/>
              <a:gd name="connsiteY3" fmla="*/ 1834236 h 1834236"/>
              <a:gd name="connsiteX4" fmla="*/ 0 w 12189717"/>
              <a:gd name="connsiteY4" fmla="*/ 0 h 1834236"/>
              <a:gd name="connsiteX0" fmla="*/ 0 w 12189717"/>
              <a:gd name="connsiteY0" fmla="*/ 0 h 1834236"/>
              <a:gd name="connsiteX1" fmla="*/ 5270500 w 12189717"/>
              <a:gd name="connsiteY1" fmla="*/ 5436 h 1834236"/>
              <a:gd name="connsiteX2" fmla="*/ 12189717 w 12189717"/>
              <a:gd name="connsiteY2" fmla="*/ 0 h 1834236"/>
              <a:gd name="connsiteX3" fmla="*/ 12189717 w 12189717"/>
              <a:gd name="connsiteY3" fmla="*/ 1834236 h 1834236"/>
              <a:gd name="connsiteX4" fmla="*/ 0 w 12189717"/>
              <a:gd name="connsiteY4" fmla="*/ 1834236 h 1834236"/>
              <a:gd name="connsiteX5" fmla="*/ 0 w 12189717"/>
              <a:gd name="connsiteY5" fmla="*/ 0 h 1834236"/>
              <a:gd name="connsiteX0" fmla="*/ 0 w 12189717"/>
              <a:gd name="connsiteY0" fmla="*/ 0 h 1834236"/>
              <a:gd name="connsiteX1" fmla="*/ 5270500 w 12189717"/>
              <a:gd name="connsiteY1" fmla="*/ 5436 h 1834236"/>
              <a:gd name="connsiteX2" fmla="*/ 12189717 w 12189717"/>
              <a:gd name="connsiteY2" fmla="*/ 0 h 1834236"/>
              <a:gd name="connsiteX3" fmla="*/ 12189717 w 12189717"/>
              <a:gd name="connsiteY3" fmla="*/ 1834236 h 1834236"/>
              <a:gd name="connsiteX4" fmla="*/ 0 w 12189717"/>
              <a:gd name="connsiteY4" fmla="*/ 1834236 h 1834236"/>
              <a:gd name="connsiteX5" fmla="*/ 0 w 12189717"/>
              <a:gd name="connsiteY5" fmla="*/ 754736 h 1834236"/>
              <a:gd name="connsiteX6" fmla="*/ 0 w 12189717"/>
              <a:gd name="connsiteY6" fmla="*/ 0 h 18342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0 w 12189717"/>
              <a:gd name="connsiteY5" fmla="*/ 2494636 h 3574136"/>
              <a:gd name="connsiteX6" fmla="*/ 6616700 w 12189717"/>
              <a:gd name="connsiteY6" fmla="*/ 0 h 3574136"/>
              <a:gd name="connsiteX0" fmla="*/ 6654800 w 12227817"/>
              <a:gd name="connsiteY0" fmla="*/ 0 h 3574136"/>
              <a:gd name="connsiteX1" fmla="*/ 5308600 w 12227817"/>
              <a:gd name="connsiteY1" fmla="*/ 1745336 h 3574136"/>
              <a:gd name="connsiteX2" fmla="*/ 12227817 w 12227817"/>
              <a:gd name="connsiteY2" fmla="*/ 1739900 h 3574136"/>
              <a:gd name="connsiteX3" fmla="*/ 12227817 w 12227817"/>
              <a:gd name="connsiteY3" fmla="*/ 3574136 h 3574136"/>
              <a:gd name="connsiteX4" fmla="*/ 38100 w 12227817"/>
              <a:gd name="connsiteY4" fmla="*/ 3574136 h 3574136"/>
              <a:gd name="connsiteX5" fmla="*/ 0 w 12227817"/>
              <a:gd name="connsiteY5" fmla="*/ 2405736 h 3574136"/>
              <a:gd name="connsiteX6" fmla="*/ 6654800 w 12227817"/>
              <a:gd name="connsiteY6" fmla="*/ 0 h 35741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9525 w 12189717"/>
              <a:gd name="connsiteY5" fmla="*/ 2412086 h 3574136"/>
              <a:gd name="connsiteX6" fmla="*/ 6616700 w 12189717"/>
              <a:gd name="connsiteY6" fmla="*/ 0 h 35741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0 w 12189717"/>
              <a:gd name="connsiteY5" fmla="*/ 2408911 h 3574136"/>
              <a:gd name="connsiteX6" fmla="*/ 6616700 w 12189717"/>
              <a:gd name="connsiteY6" fmla="*/ 0 h 3574136"/>
              <a:gd name="connsiteX0" fmla="*/ 6645275 w 12189717"/>
              <a:gd name="connsiteY0" fmla="*/ 0 h 3593186"/>
              <a:gd name="connsiteX1" fmla="*/ 5270500 w 12189717"/>
              <a:gd name="connsiteY1" fmla="*/ 1764386 h 3593186"/>
              <a:gd name="connsiteX2" fmla="*/ 12189717 w 12189717"/>
              <a:gd name="connsiteY2" fmla="*/ 1758950 h 3593186"/>
              <a:gd name="connsiteX3" fmla="*/ 12189717 w 12189717"/>
              <a:gd name="connsiteY3" fmla="*/ 3593186 h 3593186"/>
              <a:gd name="connsiteX4" fmla="*/ 0 w 12189717"/>
              <a:gd name="connsiteY4" fmla="*/ 3593186 h 3593186"/>
              <a:gd name="connsiteX5" fmla="*/ 0 w 12189717"/>
              <a:gd name="connsiteY5" fmla="*/ 2427961 h 3593186"/>
              <a:gd name="connsiteX6" fmla="*/ 6645275 w 12189717"/>
              <a:gd name="connsiteY6" fmla="*/ 0 h 3593186"/>
              <a:gd name="connsiteX0" fmla="*/ 6645275 w 12189717"/>
              <a:gd name="connsiteY0" fmla="*/ 0 h 3593186"/>
              <a:gd name="connsiteX1" fmla="*/ 10033000 w 12189717"/>
              <a:gd name="connsiteY1" fmla="*/ 449936 h 3593186"/>
              <a:gd name="connsiteX2" fmla="*/ 12189717 w 12189717"/>
              <a:gd name="connsiteY2" fmla="*/ 1758950 h 3593186"/>
              <a:gd name="connsiteX3" fmla="*/ 12189717 w 12189717"/>
              <a:gd name="connsiteY3" fmla="*/ 3593186 h 3593186"/>
              <a:gd name="connsiteX4" fmla="*/ 0 w 12189717"/>
              <a:gd name="connsiteY4" fmla="*/ 3593186 h 3593186"/>
              <a:gd name="connsiteX5" fmla="*/ 0 w 12189717"/>
              <a:gd name="connsiteY5" fmla="*/ 2427961 h 3593186"/>
              <a:gd name="connsiteX6" fmla="*/ 6645275 w 12189717"/>
              <a:gd name="connsiteY6" fmla="*/ 0 h 3593186"/>
              <a:gd name="connsiteX0" fmla="*/ 6645275 w 12198350"/>
              <a:gd name="connsiteY0" fmla="*/ 0 h 3593186"/>
              <a:gd name="connsiteX1" fmla="*/ 12198350 w 12198350"/>
              <a:gd name="connsiteY1" fmla="*/ 68936 h 3593186"/>
              <a:gd name="connsiteX2" fmla="*/ 12189717 w 12198350"/>
              <a:gd name="connsiteY2" fmla="*/ 1758950 h 3593186"/>
              <a:gd name="connsiteX3" fmla="*/ 12189717 w 12198350"/>
              <a:gd name="connsiteY3" fmla="*/ 3593186 h 3593186"/>
              <a:gd name="connsiteX4" fmla="*/ 0 w 12198350"/>
              <a:gd name="connsiteY4" fmla="*/ 3593186 h 3593186"/>
              <a:gd name="connsiteX5" fmla="*/ 0 w 12198350"/>
              <a:gd name="connsiteY5" fmla="*/ 2427961 h 3593186"/>
              <a:gd name="connsiteX6" fmla="*/ 6645275 w 12198350"/>
              <a:gd name="connsiteY6" fmla="*/ 0 h 359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8350" h="3593186">
                <a:moveTo>
                  <a:pt x="6645275" y="0"/>
                </a:moveTo>
                <a:lnTo>
                  <a:pt x="12198350" y="68936"/>
                </a:lnTo>
                <a:cubicBezTo>
                  <a:pt x="12195472" y="632274"/>
                  <a:pt x="12192595" y="1195612"/>
                  <a:pt x="12189717" y="1758950"/>
                </a:cubicBezTo>
                <a:lnTo>
                  <a:pt x="12189717" y="3593186"/>
                </a:lnTo>
                <a:lnTo>
                  <a:pt x="0" y="3593186"/>
                </a:lnTo>
                <a:lnTo>
                  <a:pt x="0" y="2427961"/>
                </a:lnTo>
                <a:lnTo>
                  <a:pt x="6645275" y="0"/>
                </a:lnTo>
                <a:close/>
              </a:path>
            </a:pathLst>
          </a:custGeom>
          <a:solidFill>
            <a:schemeClr val="bg1"/>
          </a:solidFill>
          <a:ln w="19050"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pic>
        <p:nvPicPr>
          <p:cNvPr id="4" name="Picture 3">
            <a:extLst>
              <a:ext uri="{FF2B5EF4-FFF2-40B4-BE49-F238E27FC236}">
                <a16:creationId xmlns:a16="http://schemas.microsoft.com/office/drawing/2014/main" id="{876C59F7-B742-834F-86B0-521DD1C7EC74}"/>
              </a:ext>
            </a:extLst>
          </p:cNvPr>
          <p:cNvPicPr>
            <a:picLocks noChangeAspect="1"/>
          </p:cNvPicPr>
          <p:nvPr userDrawn="1"/>
        </p:nvPicPr>
        <p:blipFill>
          <a:blip r:embed="rId3"/>
          <a:stretch>
            <a:fillRect/>
          </a:stretch>
        </p:blipFill>
        <p:spPr>
          <a:xfrm>
            <a:off x="10223209" y="6299067"/>
            <a:ext cx="1524000" cy="335008"/>
          </a:xfrm>
          <a:prstGeom prst="rect">
            <a:avLst/>
          </a:prstGeom>
        </p:spPr>
      </p:pic>
      <p:sp>
        <p:nvSpPr>
          <p:cNvPr id="5" name="Rectangle 176">
            <a:extLst>
              <a:ext uri="{FF2B5EF4-FFF2-40B4-BE49-F238E27FC236}">
                <a16:creationId xmlns:a16="http://schemas.microsoft.com/office/drawing/2014/main" id="{0A6FC363-1E40-DD4A-92F1-7FD3EAB017EB}"/>
              </a:ext>
            </a:extLst>
          </p:cNvPr>
          <p:cNvSpPr>
            <a:spLocks noGrp="1" noChangeArrowheads="1"/>
          </p:cNvSpPr>
          <p:nvPr>
            <p:ph type="ftr" sz="quarter" idx="10"/>
          </p:nvPr>
        </p:nvSpPr>
        <p:spPr>
          <a:xfrm>
            <a:off x="421228" y="6213319"/>
            <a:ext cx="8130851" cy="442040"/>
          </a:xfrm>
          <a:prstGeom prst="rect">
            <a:avLst/>
          </a:prstGeom>
        </p:spPr>
        <p:txBody>
          <a:bodyPr anchor="b" anchorCtr="0"/>
          <a:lstStyle>
            <a:lvl1pPr algn="l" rtl="0" eaLnBrk="0" fontAlgn="base" hangingPunct="0">
              <a:lnSpc>
                <a:spcPct val="100000"/>
              </a:lnSpc>
              <a:spcBef>
                <a:spcPct val="0"/>
              </a:spcBef>
              <a:spcAft>
                <a:spcPct val="0"/>
              </a:spcAft>
              <a:defRPr lang="en-US" sz="917" b="1" kern="1200" dirty="0">
                <a:solidFill>
                  <a:schemeClr val="tx1"/>
                </a:solidFill>
                <a:latin typeface="Arial"/>
                <a:ea typeface="ＭＳ Ｐゴシック" pitchFamily="34" charset="-128"/>
                <a:cs typeface="+mn-cs"/>
              </a:defRPr>
            </a:lvl1pPr>
          </a:lstStyle>
          <a:p>
            <a:pPr>
              <a:defRPr/>
            </a:pPr>
            <a:r>
              <a:rPr lang="en-US" dirty="0"/>
              <a:t>Insert disclosures. </a:t>
            </a:r>
          </a:p>
          <a:p>
            <a:pPr>
              <a:defRPr/>
            </a:pPr>
            <a:r>
              <a:rPr lang="en-US" sz="1000" b="0" dirty="0"/>
              <a:t>Insert disclosures.</a:t>
            </a:r>
          </a:p>
          <a:p>
            <a:pPr>
              <a:defRPr/>
            </a:pPr>
            <a:r>
              <a:rPr lang="en-US" sz="1000" dirty="0"/>
              <a:t>Page footer. l  </a:t>
            </a:r>
            <a:r>
              <a:rPr lang="en-US" sz="1000" b="0" dirty="0"/>
              <a:t>© 20XX FMR LLC. All rights reserved.</a:t>
            </a:r>
          </a:p>
        </p:txBody>
      </p:sp>
      <p:sp>
        <p:nvSpPr>
          <p:cNvPr id="38" name="Rectangle 6">
            <a:extLst>
              <a:ext uri="{FF2B5EF4-FFF2-40B4-BE49-F238E27FC236}">
                <a16:creationId xmlns:a16="http://schemas.microsoft.com/office/drawing/2014/main" id="{45376992-1AF3-5C48-A836-D21454455232}"/>
              </a:ext>
            </a:extLst>
          </p:cNvPr>
          <p:cNvSpPr>
            <a:spLocks noGrp="1" noChangeArrowheads="1"/>
          </p:cNvSpPr>
          <p:nvPr>
            <p:ph type="subTitle" idx="1"/>
          </p:nvPr>
        </p:nvSpPr>
        <p:spPr>
          <a:xfrm>
            <a:off x="4400955" y="5108873"/>
            <a:ext cx="7415896" cy="563076"/>
          </a:xfrm>
          <a:prstGeom prst="rect">
            <a:avLst/>
          </a:prstGeom>
        </p:spPr>
        <p:txBody>
          <a:bodyPr lIns="100584" rIns="100584"/>
          <a:lstStyle>
            <a:lvl1pPr marL="0" indent="0">
              <a:spcBef>
                <a:spcPts val="0"/>
              </a:spcBef>
              <a:defRPr sz="2400" b="1">
                <a:solidFill>
                  <a:srgbClr val="368727"/>
                </a:solidFill>
              </a:defRPr>
            </a:lvl1pPr>
          </a:lstStyle>
          <a:p>
            <a:r>
              <a:rPr lang="en-US" dirty="0"/>
              <a:t>Click to edit Master subtitle style</a:t>
            </a:r>
          </a:p>
        </p:txBody>
      </p:sp>
      <p:sp>
        <p:nvSpPr>
          <p:cNvPr id="39" name="Rectangle 9">
            <a:extLst>
              <a:ext uri="{FF2B5EF4-FFF2-40B4-BE49-F238E27FC236}">
                <a16:creationId xmlns:a16="http://schemas.microsoft.com/office/drawing/2014/main" id="{A9CD6377-20A8-534A-84E0-399D5BB5DB8B}"/>
              </a:ext>
            </a:extLst>
          </p:cNvPr>
          <p:cNvSpPr>
            <a:spLocks noGrp="1" noChangeArrowheads="1"/>
          </p:cNvSpPr>
          <p:nvPr>
            <p:ph type="title" hasCustomPrompt="1"/>
          </p:nvPr>
        </p:nvSpPr>
        <p:spPr bwMode="auto">
          <a:xfrm>
            <a:off x="4400955" y="4309332"/>
            <a:ext cx="7415897" cy="78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800">
                <a:solidFill>
                  <a:srgbClr val="333F48"/>
                </a:solidFill>
              </a:defRPr>
            </a:lvl1pPr>
          </a:lstStyle>
          <a:p>
            <a:pPr lvl="0"/>
            <a:r>
              <a:rPr lang="en-US" altLang="en-US" dirty="0"/>
              <a:t>Click To Edit Master Title Style</a:t>
            </a:r>
          </a:p>
        </p:txBody>
      </p:sp>
    </p:spTree>
    <p:extLst>
      <p:ext uri="{BB962C8B-B14F-4D97-AF65-F5344CB8AC3E}">
        <p14:creationId xmlns:p14="http://schemas.microsoft.com/office/powerpoint/2010/main" val="149004015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131666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414326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5515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84623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164911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71085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dirty="0"/>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[insert page footer, i.e., For internal use only./For institutional use only.]</a:t>
            </a:r>
          </a:p>
        </p:txBody>
      </p:sp>
    </p:spTree>
    <p:custDataLst>
      <p:tags r:id="rId14"/>
    </p:custDataLst>
  </p:cSld>
  <p:clrMap bg1="lt1" tx1="dk1" bg2="lt2" tx2="dk2" accent1="accent1" accent2="accent2" accent3="accent3" accent4="accent4" accent5="accent5" accent6="accent6" hlink="hlink" folHlink="folHlink"/>
  <p:sldLayoutIdLst>
    <p:sldLayoutId id="2147483792" r:id="rId1"/>
    <p:sldLayoutId id="2147483781" r:id="rId2"/>
    <p:sldLayoutId id="2147483782" r:id="rId3"/>
    <p:sldLayoutId id="2147483783" r:id="rId4"/>
    <p:sldLayoutId id="2147483784" r:id="rId5"/>
    <p:sldLayoutId id="2147483785" r:id="rId6"/>
    <p:sldLayoutId id="2147483786" r:id="rId7"/>
    <p:sldLayoutId id="2147483788" r:id="rId8"/>
    <p:sldLayoutId id="2147483789" r:id="rId9"/>
    <p:sldLayoutId id="2147483790" r:id="rId10"/>
    <p:sldLayoutId id="2147483806" r:id="rId11"/>
    <p:sldLayoutId id="2147483809" r:id="rId12"/>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emf"/><Relationship Id="rId4" Type="http://schemas.openxmlformats.org/officeDocument/2006/relationships/hyperlink" Target="https://www.congress.gov/crs_external_products/R/PDF/R47341/R47341.5.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1718D7-8ED1-C84D-AD82-773C155AA9BC}"/>
              </a:ext>
            </a:extLst>
          </p:cNvPr>
          <p:cNvSpPr>
            <a:spLocks noGrp="1"/>
          </p:cNvSpPr>
          <p:nvPr>
            <p:ph type="title"/>
          </p:nvPr>
        </p:nvSpPr>
        <p:spPr/>
        <p:txBody>
          <a:bodyPr/>
          <a:lstStyle/>
          <a:p>
            <a:r>
              <a:rPr lang="en-US" dirty="0"/>
              <a:t>Retirement income planning</a:t>
            </a:r>
          </a:p>
        </p:txBody>
      </p:sp>
      <p:sp>
        <p:nvSpPr>
          <p:cNvPr id="6" name="Subtitle 5">
            <a:extLst>
              <a:ext uri="{FF2B5EF4-FFF2-40B4-BE49-F238E27FC236}">
                <a16:creationId xmlns:a16="http://schemas.microsoft.com/office/drawing/2014/main" id="{3BF7286A-9F4E-C449-B7DB-52CD30D38B91}"/>
              </a:ext>
            </a:extLst>
          </p:cNvPr>
          <p:cNvSpPr>
            <a:spLocks noGrp="1"/>
          </p:cNvSpPr>
          <p:nvPr>
            <p:ph type="subTitle" idx="1"/>
          </p:nvPr>
        </p:nvSpPr>
        <p:spPr/>
        <p:txBody>
          <a:bodyPr/>
          <a:lstStyle/>
          <a:p>
            <a:r>
              <a:rPr lang="en-US" dirty="0">
                <a:solidFill>
                  <a:srgbClr val="327B23"/>
                </a:solidFill>
              </a:rPr>
              <a:t>Planning for income to last your lifetime</a:t>
            </a:r>
          </a:p>
        </p:txBody>
      </p:sp>
      <p:sp>
        <p:nvSpPr>
          <p:cNvPr id="44" name="Text Box 15">
            <a:extLst>
              <a:ext uri="{FF2B5EF4-FFF2-40B4-BE49-F238E27FC236}">
                <a16:creationId xmlns:a16="http://schemas.microsoft.com/office/drawing/2014/main" id="{3E2B1254-01EC-4041-95A6-EBAD53BB192F}"/>
              </a:ext>
            </a:extLst>
          </p:cNvPr>
          <p:cNvSpPr txBox="1">
            <a:spLocks noChangeArrowheads="1"/>
          </p:cNvSpPr>
          <p:nvPr/>
        </p:nvSpPr>
        <p:spPr bwMode="ltGray">
          <a:xfrm>
            <a:off x="524338" y="5901629"/>
            <a:ext cx="3205346" cy="19850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latin typeface="Arial"/>
              </a:rPr>
              <a:t>Not FDIC Insured </a:t>
            </a:r>
            <a:r>
              <a:rPr lang="en-US" sz="900" b="1" dirty="0">
                <a:latin typeface="Arial"/>
                <a:sym typeface="Wingdings" pitchFamily="2" charset="2"/>
              </a:rPr>
              <a:t> May Lose Value  No Bank Guarantee</a:t>
            </a:r>
          </a:p>
        </p:txBody>
      </p:sp>
      <p:sp>
        <p:nvSpPr>
          <p:cNvPr id="43" name="Footer Placeholder 13">
            <a:extLst>
              <a:ext uri="{FF2B5EF4-FFF2-40B4-BE49-F238E27FC236}">
                <a16:creationId xmlns:a16="http://schemas.microsoft.com/office/drawing/2014/main" id="{A8357E79-DCD2-FB4A-B0AC-486A5DA96CD7}"/>
              </a:ext>
            </a:extLst>
          </p:cNvPr>
          <p:cNvSpPr>
            <a:spLocks noGrp="1"/>
          </p:cNvSpPr>
          <p:nvPr>
            <p:ph type="ftr" sz="quarter" idx="10"/>
          </p:nvPr>
        </p:nvSpPr>
        <p:spPr/>
        <p:txBody>
          <a:bodyPr/>
          <a:lstStyle/>
          <a:p>
            <a:r>
              <a:rPr lang="en-US" dirty="0"/>
              <a:t>For investors.  l  © 2025 FMR LLC. All rights reserved.</a:t>
            </a:r>
          </a:p>
          <a:p>
            <a:r>
              <a:rPr lang="en-US" sz="800" b="0" dirty="0"/>
              <a:t>435747.35.0</a:t>
            </a:r>
          </a:p>
        </p:txBody>
      </p:sp>
      <p:pic>
        <p:nvPicPr>
          <p:cNvPr id="32" name="Picture 31" descr="Fidelity Investments logo">
            <a:extLst>
              <a:ext uri="{FF2B5EF4-FFF2-40B4-BE49-F238E27FC236}">
                <a16:creationId xmlns:a16="http://schemas.microsoft.com/office/drawing/2014/main" id="{2E6ECF33-109E-078C-0E83-2B9ABC0BE082}"/>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1285876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Excess withdrawal</a:t>
            </a:r>
            <a:br>
              <a:rPr lang="en-US" altLang="en-US" dirty="0"/>
            </a:br>
            <a:r>
              <a:rPr lang="en-US" altLang="en-US" sz="2000" b="1" dirty="0">
                <a:solidFill>
                  <a:srgbClr val="327B23"/>
                </a:solidFill>
              </a:rPr>
              <a:t>Sustainable withdrawal rates can extend the life of a portfolio</a:t>
            </a:r>
            <a:endParaRPr lang="en-US" b="1" dirty="0">
              <a:solidFill>
                <a:srgbClr val="327B23"/>
              </a:solidFill>
            </a:endParaRPr>
          </a:p>
        </p:txBody>
      </p:sp>
      <p:sp>
        <p:nvSpPr>
          <p:cNvPr id="87" name="Text Box 16">
            <a:extLst>
              <a:ext uri="{FF2B5EF4-FFF2-40B4-BE49-F238E27FC236}">
                <a16:creationId xmlns:a16="http://schemas.microsoft.com/office/drawing/2014/main" id="{00CD7B61-2F1E-43B5-B3B5-8712281C9060}"/>
              </a:ext>
            </a:extLst>
          </p:cNvPr>
          <p:cNvSpPr txBox="1">
            <a:spLocks noChangeArrowheads="1"/>
          </p:cNvSpPr>
          <p:nvPr/>
        </p:nvSpPr>
        <p:spPr bwMode="auto">
          <a:xfrm>
            <a:off x="0" y="1333744"/>
            <a:ext cx="12191999" cy="338554"/>
          </a:xfrm>
          <a:prstGeom prst="rect">
            <a:avLst/>
          </a:prstGeom>
          <a:solidFill>
            <a:srgbClr val="EAEAEA"/>
          </a:solidFill>
          <a:ln>
            <a:noFill/>
          </a:ln>
          <a:effec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600" dirty="0"/>
              <a:t>How a couple retiring in 1972 with $500,000 is affected.</a:t>
            </a:r>
          </a:p>
        </p:txBody>
      </p:sp>
      <p:sp>
        <p:nvSpPr>
          <p:cNvPr id="34" name="Text Box 59">
            <a:extLst>
              <a:ext uri="{C183D7F6-B498-43B3-948B-1728B52AA6E4}">
                <adec:decorative xmlns:adec="http://schemas.microsoft.com/office/drawing/2017/decorative" val="1"/>
              </a:ext>
            </a:extLst>
          </p:cNvPr>
          <p:cNvSpPr txBox="1">
            <a:spLocks noChangeArrowheads="1"/>
          </p:cNvSpPr>
          <p:nvPr/>
        </p:nvSpPr>
        <p:spPr bwMode="auto">
          <a:xfrm>
            <a:off x="0" y="1827486"/>
            <a:ext cx="12192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cap="all" dirty="0"/>
              <a:t>50% Stock, 40% Bonds, 10% Short-term Investments 1972–2012</a:t>
            </a:r>
          </a:p>
          <a:p>
            <a:pPr algn="ctr"/>
            <a:r>
              <a:rPr lang="en-US" altLang="en-US" sz="1200" b="0" dirty="0"/>
              <a:t>Withdrawals are inflation adjusted*</a:t>
            </a:r>
          </a:p>
        </p:txBody>
      </p:sp>
      <p:grpSp>
        <p:nvGrpSpPr>
          <p:cNvPr id="41" name="Group 40" descr="Chart tracking a balanced portfolio of $500,000 over the period from 1972 to 2012 using a range of inflation-adjusted withdrawal rates. A 4% withdrawal rate—$20,000 in the first year and then adjusted each year for actual historical inflation—is the only one of the scenarios that would have sustained the asset pool and produced income throughout the couple’s projected lifetime.">
            <a:extLst>
              <a:ext uri="{FF2B5EF4-FFF2-40B4-BE49-F238E27FC236}">
                <a16:creationId xmlns:a16="http://schemas.microsoft.com/office/drawing/2014/main" id="{F67FFD20-485C-4FBC-3611-DF1A5606255B}"/>
              </a:ext>
            </a:extLst>
          </p:cNvPr>
          <p:cNvGrpSpPr/>
          <p:nvPr/>
        </p:nvGrpSpPr>
        <p:grpSpPr>
          <a:xfrm>
            <a:off x="1" y="1104734"/>
            <a:ext cx="12192000" cy="4191000"/>
            <a:chOff x="1" y="1178148"/>
            <a:chExt cx="12192000" cy="4191000"/>
          </a:xfrm>
        </p:grpSpPr>
        <p:graphicFrame>
          <p:nvGraphicFramePr>
            <p:cNvPr id="2" name="Object 52">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156810617"/>
                </p:ext>
              </p:extLst>
            </p:nvPr>
          </p:nvGraphicFramePr>
          <p:xfrm>
            <a:off x="752933" y="1178148"/>
            <a:ext cx="11010442"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11290" name="Text Box 53">
              <a:extLst>
                <a:ext uri="{C183D7F6-B498-43B3-948B-1728B52AA6E4}">
                  <adec:decorative xmlns:adec="http://schemas.microsoft.com/office/drawing/2017/decorative" val="1"/>
                </a:ext>
              </a:extLst>
            </p:cNvPr>
            <p:cNvSpPr txBox="1">
              <a:spLocks noChangeArrowheads="1"/>
            </p:cNvSpPr>
            <p:nvPr/>
          </p:nvSpPr>
          <p:spPr bwMode="auto">
            <a:xfrm>
              <a:off x="1397545" y="4213552"/>
              <a:ext cx="514878"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$0</a:t>
              </a:r>
            </a:p>
          </p:txBody>
        </p:sp>
        <p:sp>
          <p:nvSpPr>
            <p:cNvPr id="12" name="TextBox 11">
              <a:extLst>
                <a:ext uri="{C183D7F6-B498-43B3-948B-1728B52AA6E4}">
                  <adec:decorative xmlns:adec="http://schemas.microsoft.com/office/drawing/2017/decorative" val="1"/>
                </a:ext>
              </a:extLst>
            </p:cNvPr>
            <p:cNvSpPr txBox="1"/>
            <p:nvPr/>
          </p:nvSpPr>
          <p:spPr>
            <a:xfrm>
              <a:off x="1775192" y="4355045"/>
              <a:ext cx="441145" cy="230832"/>
            </a:xfrm>
            <a:prstGeom prst="rect">
              <a:avLst/>
            </a:prstGeom>
            <a:noFill/>
          </p:spPr>
          <p:txBody>
            <a:bodyPr wrap="none" rtlCol="0">
              <a:spAutoFit/>
            </a:bodyPr>
            <a:lstStyle/>
            <a:p>
              <a:pPr algn="ctr"/>
              <a:r>
                <a:rPr lang="en-US" sz="900" dirty="0"/>
                <a:t>1972</a:t>
              </a:r>
            </a:p>
          </p:txBody>
        </p:sp>
        <p:sp>
          <p:nvSpPr>
            <p:cNvPr id="65" name="TextBox 64">
              <a:extLst>
                <a:ext uri="{C183D7F6-B498-43B3-948B-1728B52AA6E4}">
                  <adec:decorative xmlns:adec="http://schemas.microsoft.com/office/drawing/2017/decorative" val="1"/>
                </a:ext>
              </a:extLst>
            </p:cNvPr>
            <p:cNvSpPr txBox="1"/>
            <p:nvPr/>
          </p:nvSpPr>
          <p:spPr>
            <a:xfrm>
              <a:off x="2227276" y="4355045"/>
              <a:ext cx="441145" cy="230832"/>
            </a:xfrm>
            <a:prstGeom prst="rect">
              <a:avLst/>
            </a:prstGeom>
            <a:noFill/>
          </p:spPr>
          <p:txBody>
            <a:bodyPr wrap="none" rtlCol="0">
              <a:spAutoFit/>
            </a:bodyPr>
            <a:lstStyle/>
            <a:p>
              <a:pPr algn="ctr"/>
              <a:r>
                <a:rPr lang="en-US" sz="900" dirty="0"/>
                <a:t>1974</a:t>
              </a:r>
            </a:p>
          </p:txBody>
        </p:sp>
        <p:sp>
          <p:nvSpPr>
            <p:cNvPr id="66" name="TextBox 65">
              <a:extLst>
                <a:ext uri="{C183D7F6-B498-43B3-948B-1728B52AA6E4}">
                  <adec:decorative xmlns:adec="http://schemas.microsoft.com/office/drawing/2017/decorative" val="1"/>
                </a:ext>
              </a:extLst>
            </p:cNvPr>
            <p:cNvSpPr txBox="1"/>
            <p:nvPr/>
          </p:nvSpPr>
          <p:spPr>
            <a:xfrm>
              <a:off x="2691580" y="4355045"/>
              <a:ext cx="441145" cy="230832"/>
            </a:xfrm>
            <a:prstGeom prst="rect">
              <a:avLst/>
            </a:prstGeom>
            <a:noFill/>
          </p:spPr>
          <p:txBody>
            <a:bodyPr wrap="none" rtlCol="0">
              <a:spAutoFit/>
            </a:bodyPr>
            <a:lstStyle/>
            <a:p>
              <a:pPr algn="ctr"/>
              <a:r>
                <a:rPr lang="en-US" sz="900" dirty="0"/>
                <a:t>1976</a:t>
              </a:r>
            </a:p>
          </p:txBody>
        </p:sp>
        <p:sp>
          <p:nvSpPr>
            <p:cNvPr id="67" name="TextBox 66">
              <a:extLst>
                <a:ext uri="{C183D7F6-B498-43B3-948B-1728B52AA6E4}">
                  <adec:decorative xmlns:adec="http://schemas.microsoft.com/office/drawing/2017/decorative" val="1"/>
                </a:ext>
              </a:extLst>
            </p:cNvPr>
            <p:cNvSpPr txBox="1"/>
            <p:nvPr/>
          </p:nvSpPr>
          <p:spPr>
            <a:xfrm>
              <a:off x="3143666" y="4355045"/>
              <a:ext cx="441145" cy="230832"/>
            </a:xfrm>
            <a:prstGeom prst="rect">
              <a:avLst/>
            </a:prstGeom>
            <a:noFill/>
          </p:spPr>
          <p:txBody>
            <a:bodyPr wrap="none" rtlCol="0">
              <a:spAutoFit/>
            </a:bodyPr>
            <a:lstStyle/>
            <a:p>
              <a:pPr algn="ctr"/>
              <a:r>
                <a:rPr lang="en-US" sz="900" dirty="0"/>
                <a:t>1978</a:t>
              </a:r>
            </a:p>
          </p:txBody>
        </p:sp>
        <p:sp>
          <p:nvSpPr>
            <p:cNvPr id="68" name="TextBox 67">
              <a:extLst>
                <a:ext uri="{C183D7F6-B498-43B3-948B-1728B52AA6E4}">
                  <adec:decorative xmlns:adec="http://schemas.microsoft.com/office/drawing/2017/decorative" val="1"/>
                </a:ext>
              </a:extLst>
            </p:cNvPr>
            <p:cNvSpPr txBox="1"/>
            <p:nvPr/>
          </p:nvSpPr>
          <p:spPr>
            <a:xfrm>
              <a:off x="3620190" y="4355045"/>
              <a:ext cx="441145" cy="230832"/>
            </a:xfrm>
            <a:prstGeom prst="rect">
              <a:avLst/>
            </a:prstGeom>
            <a:noFill/>
          </p:spPr>
          <p:txBody>
            <a:bodyPr wrap="none" rtlCol="0">
              <a:spAutoFit/>
            </a:bodyPr>
            <a:lstStyle/>
            <a:p>
              <a:pPr algn="ctr"/>
              <a:r>
                <a:rPr lang="en-US" sz="900" dirty="0"/>
                <a:t>1980</a:t>
              </a:r>
            </a:p>
          </p:txBody>
        </p:sp>
        <p:sp>
          <p:nvSpPr>
            <p:cNvPr id="69" name="TextBox 68">
              <a:extLst>
                <a:ext uri="{C183D7F6-B498-43B3-948B-1728B52AA6E4}">
                  <adec:decorative xmlns:adec="http://schemas.microsoft.com/office/drawing/2017/decorative" val="1"/>
                </a:ext>
              </a:extLst>
            </p:cNvPr>
            <p:cNvSpPr txBox="1"/>
            <p:nvPr/>
          </p:nvSpPr>
          <p:spPr>
            <a:xfrm>
              <a:off x="4072276" y="4355045"/>
              <a:ext cx="441145" cy="230832"/>
            </a:xfrm>
            <a:prstGeom prst="rect">
              <a:avLst/>
            </a:prstGeom>
            <a:noFill/>
          </p:spPr>
          <p:txBody>
            <a:bodyPr wrap="none" rtlCol="0">
              <a:spAutoFit/>
            </a:bodyPr>
            <a:lstStyle/>
            <a:p>
              <a:pPr algn="ctr"/>
              <a:r>
                <a:rPr lang="en-US" sz="900" dirty="0"/>
                <a:t>1982</a:t>
              </a:r>
            </a:p>
          </p:txBody>
        </p:sp>
        <p:sp>
          <p:nvSpPr>
            <p:cNvPr id="70" name="TextBox 69">
              <a:extLst>
                <a:ext uri="{C183D7F6-B498-43B3-948B-1728B52AA6E4}">
                  <adec:decorative xmlns:adec="http://schemas.microsoft.com/office/drawing/2017/decorative" val="1"/>
                </a:ext>
              </a:extLst>
            </p:cNvPr>
            <p:cNvSpPr txBox="1"/>
            <p:nvPr/>
          </p:nvSpPr>
          <p:spPr>
            <a:xfrm>
              <a:off x="4536580" y="4355045"/>
              <a:ext cx="441145" cy="230832"/>
            </a:xfrm>
            <a:prstGeom prst="rect">
              <a:avLst/>
            </a:prstGeom>
            <a:noFill/>
          </p:spPr>
          <p:txBody>
            <a:bodyPr wrap="none" rtlCol="0">
              <a:spAutoFit/>
            </a:bodyPr>
            <a:lstStyle/>
            <a:p>
              <a:pPr algn="ctr"/>
              <a:r>
                <a:rPr lang="en-US" sz="900" dirty="0"/>
                <a:t>1984</a:t>
              </a:r>
            </a:p>
          </p:txBody>
        </p:sp>
        <p:sp>
          <p:nvSpPr>
            <p:cNvPr id="71" name="TextBox 70">
              <a:extLst>
                <a:ext uri="{C183D7F6-B498-43B3-948B-1728B52AA6E4}">
                  <adec:decorative xmlns:adec="http://schemas.microsoft.com/office/drawing/2017/decorative" val="1"/>
                </a:ext>
              </a:extLst>
            </p:cNvPr>
            <p:cNvSpPr txBox="1"/>
            <p:nvPr/>
          </p:nvSpPr>
          <p:spPr>
            <a:xfrm>
              <a:off x="4988664" y="4355045"/>
              <a:ext cx="441145" cy="230832"/>
            </a:xfrm>
            <a:prstGeom prst="rect">
              <a:avLst/>
            </a:prstGeom>
            <a:noFill/>
          </p:spPr>
          <p:txBody>
            <a:bodyPr wrap="none" rtlCol="0">
              <a:spAutoFit/>
            </a:bodyPr>
            <a:lstStyle/>
            <a:p>
              <a:pPr algn="ctr"/>
              <a:r>
                <a:rPr lang="en-US" sz="900" dirty="0"/>
                <a:t>1986</a:t>
              </a:r>
            </a:p>
          </p:txBody>
        </p:sp>
        <p:sp>
          <p:nvSpPr>
            <p:cNvPr id="72" name="TextBox 71">
              <a:extLst>
                <a:ext uri="{C183D7F6-B498-43B3-948B-1728B52AA6E4}">
                  <adec:decorative xmlns:adec="http://schemas.microsoft.com/office/drawing/2017/decorative" val="1"/>
                </a:ext>
              </a:extLst>
            </p:cNvPr>
            <p:cNvSpPr txBox="1"/>
            <p:nvPr/>
          </p:nvSpPr>
          <p:spPr>
            <a:xfrm>
              <a:off x="5465205" y="4355045"/>
              <a:ext cx="441145" cy="230832"/>
            </a:xfrm>
            <a:prstGeom prst="rect">
              <a:avLst/>
            </a:prstGeom>
            <a:noFill/>
          </p:spPr>
          <p:txBody>
            <a:bodyPr wrap="none" rtlCol="0">
              <a:spAutoFit/>
            </a:bodyPr>
            <a:lstStyle/>
            <a:p>
              <a:pPr algn="ctr"/>
              <a:r>
                <a:rPr lang="en-US" sz="900" dirty="0"/>
                <a:t>1988</a:t>
              </a:r>
            </a:p>
          </p:txBody>
        </p:sp>
        <p:sp>
          <p:nvSpPr>
            <p:cNvPr id="73" name="TextBox 72">
              <a:extLst>
                <a:ext uri="{C183D7F6-B498-43B3-948B-1728B52AA6E4}">
                  <adec:decorative xmlns:adec="http://schemas.microsoft.com/office/drawing/2017/decorative" val="1"/>
                </a:ext>
              </a:extLst>
            </p:cNvPr>
            <p:cNvSpPr txBox="1"/>
            <p:nvPr/>
          </p:nvSpPr>
          <p:spPr>
            <a:xfrm>
              <a:off x="5917292" y="4355045"/>
              <a:ext cx="441145" cy="230832"/>
            </a:xfrm>
            <a:prstGeom prst="rect">
              <a:avLst/>
            </a:prstGeom>
            <a:noFill/>
          </p:spPr>
          <p:txBody>
            <a:bodyPr wrap="none" rtlCol="0">
              <a:spAutoFit/>
            </a:bodyPr>
            <a:lstStyle/>
            <a:p>
              <a:pPr algn="ctr"/>
              <a:r>
                <a:rPr lang="en-US" sz="900" dirty="0"/>
                <a:t>1990</a:t>
              </a:r>
            </a:p>
          </p:txBody>
        </p:sp>
        <p:sp>
          <p:nvSpPr>
            <p:cNvPr id="74" name="TextBox 73">
              <a:extLst>
                <a:ext uri="{C183D7F6-B498-43B3-948B-1728B52AA6E4}">
                  <adec:decorative xmlns:adec="http://schemas.microsoft.com/office/drawing/2017/decorative" val="1"/>
                </a:ext>
              </a:extLst>
            </p:cNvPr>
            <p:cNvSpPr txBox="1"/>
            <p:nvPr/>
          </p:nvSpPr>
          <p:spPr>
            <a:xfrm>
              <a:off x="6381597" y="4355045"/>
              <a:ext cx="441145" cy="230832"/>
            </a:xfrm>
            <a:prstGeom prst="rect">
              <a:avLst/>
            </a:prstGeom>
            <a:noFill/>
          </p:spPr>
          <p:txBody>
            <a:bodyPr wrap="none" rtlCol="0">
              <a:spAutoFit/>
            </a:bodyPr>
            <a:lstStyle/>
            <a:p>
              <a:pPr algn="ctr"/>
              <a:r>
                <a:rPr lang="en-US" sz="900" dirty="0"/>
                <a:t>1992</a:t>
              </a:r>
            </a:p>
          </p:txBody>
        </p:sp>
        <p:sp>
          <p:nvSpPr>
            <p:cNvPr id="75" name="TextBox 74">
              <a:extLst>
                <a:ext uri="{C183D7F6-B498-43B3-948B-1728B52AA6E4}">
                  <adec:decorative xmlns:adec="http://schemas.microsoft.com/office/drawing/2017/decorative" val="1"/>
                </a:ext>
              </a:extLst>
            </p:cNvPr>
            <p:cNvSpPr txBox="1"/>
            <p:nvPr/>
          </p:nvSpPr>
          <p:spPr>
            <a:xfrm>
              <a:off x="6833681" y="4355045"/>
              <a:ext cx="441145" cy="230832"/>
            </a:xfrm>
            <a:prstGeom prst="rect">
              <a:avLst/>
            </a:prstGeom>
            <a:noFill/>
          </p:spPr>
          <p:txBody>
            <a:bodyPr wrap="none" rtlCol="0">
              <a:spAutoFit/>
            </a:bodyPr>
            <a:lstStyle/>
            <a:p>
              <a:pPr algn="ctr"/>
              <a:r>
                <a:rPr lang="en-US" sz="900" dirty="0"/>
                <a:t>1994</a:t>
              </a:r>
            </a:p>
          </p:txBody>
        </p:sp>
        <p:sp>
          <p:nvSpPr>
            <p:cNvPr id="76" name="TextBox 75">
              <a:extLst>
                <a:ext uri="{C183D7F6-B498-43B3-948B-1728B52AA6E4}">
                  <adec:decorative xmlns:adec="http://schemas.microsoft.com/office/drawing/2017/decorative" val="1"/>
                </a:ext>
              </a:extLst>
            </p:cNvPr>
            <p:cNvSpPr txBox="1"/>
            <p:nvPr/>
          </p:nvSpPr>
          <p:spPr>
            <a:xfrm>
              <a:off x="7310206" y="4355045"/>
              <a:ext cx="441145" cy="230832"/>
            </a:xfrm>
            <a:prstGeom prst="rect">
              <a:avLst/>
            </a:prstGeom>
            <a:noFill/>
          </p:spPr>
          <p:txBody>
            <a:bodyPr wrap="none" rtlCol="0">
              <a:spAutoFit/>
            </a:bodyPr>
            <a:lstStyle/>
            <a:p>
              <a:pPr algn="ctr"/>
              <a:r>
                <a:rPr lang="en-US" sz="900" dirty="0"/>
                <a:t>1996</a:t>
              </a:r>
            </a:p>
          </p:txBody>
        </p:sp>
        <p:sp>
          <p:nvSpPr>
            <p:cNvPr id="77" name="TextBox 76">
              <a:extLst>
                <a:ext uri="{C183D7F6-B498-43B3-948B-1728B52AA6E4}">
                  <adec:decorative xmlns:adec="http://schemas.microsoft.com/office/drawing/2017/decorative" val="1"/>
                </a:ext>
              </a:extLst>
            </p:cNvPr>
            <p:cNvSpPr txBox="1"/>
            <p:nvPr/>
          </p:nvSpPr>
          <p:spPr>
            <a:xfrm>
              <a:off x="7762291" y="4355045"/>
              <a:ext cx="441145" cy="230832"/>
            </a:xfrm>
            <a:prstGeom prst="rect">
              <a:avLst/>
            </a:prstGeom>
            <a:noFill/>
          </p:spPr>
          <p:txBody>
            <a:bodyPr wrap="none" rtlCol="0">
              <a:spAutoFit/>
            </a:bodyPr>
            <a:lstStyle/>
            <a:p>
              <a:pPr algn="ctr"/>
              <a:r>
                <a:rPr lang="en-US" sz="900" dirty="0"/>
                <a:t>1998</a:t>
              </a:r>
            </a:p>
          </p:txBody>
        </p:sp>
        <p:sp>
          <p:nvSpPr>
            <p:cNvPr id="78" name="TextBox 77">
              <a:extLst>
                <a:ext uri="{C183D7F6-B498-43B3-948B-1728B52AA6E4}">
                  <adec:decorative xmlns:adec="http://schemas.microsoft.com/office/drawing/2017/decorative" val="1"/>
                </a:ext>
              </a:extLst>
            </p:cNvPr>
            <p:cNvSpPr txBox="1"/>
            <p:nvPr/>
          </p:nvSpPr>
          <p:spPr>
            <a:xfrm>
              <a:off x="8226596" y="4355045"/>
              <a:ext cx="441145" cy="230832"/>
            </a:xfrm>
            <a:prstGeom prst="rect">
              <a:avLst/>
            </a:prstGeom>
            <a:noFill/>
          </p:spPr>
          <p:txBody>
            <a:bodyPr wrap="none" rtlCol="0">
              <a:spAutoFit/>
            </a:bodyPr>
            <a:lstStyle/>
            <a:p>
              <a:pPr algn="ctr"/>
              <a:r>
                <a:rPr lang="en-US" sz="900" dirty="0"/>
                <a:t>2000</a:t>
              </a:r>
            </a:p>
          </p:txBody>
        </p:sp>
        <p:sp>
          <p:nvSpPr>
            <p:cNvPr id="79" name="TextBox 78">
              <a:extLst>
                <a:ext uri="{C183D7F6-B498-43B3-948B-1728B52AA6E4}">
                  <adec:decorative xmlns:adec="http://schemas.microsoft.com/office/drawing/2017/decorative" val="1"/>
                </a:ext>
              </a:extLst>
            </p:cNvPr>
            <p:cNvSpPr txBox="1"/>
            <p:nvPr/>
          </p:nvSpPr>
          <p:spPr>
            <a:xfrm>
              <a:off x="8703120" y="4355045"/>
              <a:ext cx="441145" cy="230832"/>
            </a:xfrm>
            <a:prstGeom prst="rect">
              <a:avLst/>
            </a:prstGeom>
            <a:noFill/>
          </p:spPr>
          <p:txBody>
            <a:bodyPr wrap="none" rtlCol="0">
              <a:spAutoFit/>
            </a:bodyPr>
            <a:lstStyle/>
            <a:p>
              <a:pPr algn="ctr"/>
              <a:r>
                <a:rPr lang="en-US" sz="900" dirty="0"/>
                <a:t>2002</a:t>
              </a:r>
            </a:p>
          </p:txBody>
        </p:sp>
        <p:sp>
          <p:nvSpPr>
            <p:cNvPr id="80" name="TextBox 79">
              <a:extLst>
                <a:ext uri="{C183D7F6-B498-43B3-948B-1728B52AA6E4}">
                  <adec:decorative xmlns:adec="http://schemas.microsoft.com/office/drawing/2017/decorative" val="1"/>
                </a:ext>
              </a:extLst>
            </p:cNvPr>
            <p:cNvSpPr txBox="1"/>
            <p:nvPr/>
          </p:nvSpPr>
          <p:spPr>
            <a:xfrm>
              <a:off x="9167426" y="4355045"/>
              <a:ext cx="441145" cy="230832"/>
            </a:xfrm>
            <a:prstGeom prst="rect">
              <a:avLst/>
            </a:prstGeom>
            <a:noFill/>
          </p:spPr>
          <p:txBody>
            <a:bodyPr wrap="none" rtlCol="0">
              <a:spAutoFit/>
            </a:bodyPr>
            <a:lstStyle/>
            <a:p>
              <a:pPr algn="ctr"/>
              <a:r>
                <a:rPr lang="en-US" sz="900" dirty="0"/>
                <a:t>2004</a:t>
              </a:r>
            </a:p>
          </p:txBody>
        </p:sp>
        <p:sp>
          <p:nvSpPr>
            <p:cNvPr id="81" name="TextBox 80">
              <a:extLst>
                <a:ext uri="{C183D7F6-B498-43B3-948B-1728B52AA6E4}">
                  <adec:decorative xmlns:adec="http://schemas.microsoft.com/office/drawing/2017/decorative" val="1"/>
                </a:ext>
              </a:extLst>
            </p:cNvPr>
            <p:cNvSpPr txBox="1"/>
            <p:nvPr/>
          </p:nvSpPr>
          <p:spPr>
            <a:xfrm>
              <a:off x="9619511" y="4355045"/>
              <a:ext cx="441145" cy="230832"/>
            </a:xfrm>
            <a:prstGeom prst="rect">
              <a:avLst/>
            </a:prstGeom>
            <a:noFill/>
          </p:spPr>
          <p:txBody>
            <a:bodyPr wrap="none" rtlCol="0">
              <a:spAutoFit/>
            </a:bodyPr>
            <a:lstStyle/>
            <a:p>
              <a:pPr algn="ctr"/>
              <a:r>
                <a:rPr lang="en-US" sz="900" dirty="0"/>
                <a:t>2006</a:t>
              </a:r>
            </a:p>
          </p:txBody>
        </p:sp>
        <p:sp>
          <p:nvSpPr>
            <p:cNvPr id="82" name="TextBox 81">
              <a:extLst>
                <a:ext uri="{C183D7F6-B498-43B3-948B-1728B52AA6E4}">
                  <adec:decorative xmlns:adec="http://schemas.microsoft.com/office/drawing/2017/decorative" val="1"/>
                </a:ext>
              </a:extLst>
            </p:cNvPr>
            <p:cNvSpPr txBox="1"/>
            <p:nvPr/>
          </p:nvSpPr>
          <p:spPr>
            <a:xfrm>
              <a:off x="10083817" y="4355045"/>
              <a:ext cx="441145" cy="230832"/>
            </a:xfrm>
            <a:prstGeom prst="rect">
              <a:avLst/>
            </a:prstGeom>
            <a:noFill/>
          </p:spPr>
          <p:txBody>
            <a:bodyPr wrap="none" rtlCol="0">
              <a:spAutoFit/>
            </a:bodyPr>
            <a:lstStyle/>
            <a:p>
              <a:pPr algn="ctr"/>
              <a:r>
                <a:rPr lang="en-US" sz="900" dirty="0"/>
                <a:t>2008</a:t>
              </a:r>
            </a:p>
          </p:txBody>
        </p:sp>
        <p:sp>
          <p:nvSpPr>
            <p:cNvPr id="83" name="TextBox 82">
              <a:extLst>
                <a:ext uri="{C183D7F6-B498-43B3-948B-1728B52AA6E4}">
                  <adec:decorative xmlns:adec="http://schemas.microsoft.com/office/drawing/2017/decorative" val="1"/>
                </a:ext>
              </a:extLst>
            </p:cNvPr>
            <p:cNvSpPr txBox="1"/>
            <p:nvPr/>
          </p:nvSpPr>
          <p:spPr>
            <a:xfrm>
              <a:off x="10548119" y="4355045"/>
              <a:ext cx="441145" cy="230832"/>
            </a:xfrm>
            <a:prstGeom prst="rect">
              <a:avLst/>
            </a:prstGeom>
            <a:noFill/>
          </p:spPr>
          <p:txBody>
            <a:bodyPr wrap="none" rtlCol="0">
              <a:spAutoFit/>
            </a:bodyPr>
            <a:lstStyle/>
            <a:p>
              <a:pPr algn="ctr"/>
              <a:r>
                <a:rPr lang="en-US" sz="900" dirty="0"/>
                <a:t>2010</a:t>
              </a:r>
            </a:p>
          </p:txBody>
        </p:sp>
        <p:sp>
          <p:nvSpPr>
            <p:cNvPr id="84" name="TextBox 83">
              <a:extLst>
                <a:ext uri="{C183D7F6-B498-43B3-948B-1728B52AA6E4}">
                  <adec:decorative xmlns:adec="http://schemas.microsoft.com/office/drawing/2017/decorative" val="1"/>
                </a:ext>
              </a:extLst>
            </p:cNvPr>
            <p:cNvSpPr txBox="1"/>
            <p:nvPr/>
          </p:nvSpPr>
          <p:spPr>
            <a:xfrm>
              <a:off x="11000194" y="4355045"/>
              <a:ext cx="441145" cy="230832"/>
            </a:xfrm>
            <a:prstGeom prst="rect">
              <a:avLst/>
            </a:prstGeom>
            <a:noFill/>
          </p:spPr>
          <p:txBody>
            <a:bodyPr wrap="none" rtlCol="0">
              <a:spAutoFit/>
            </a:bodyPr>
            <a:lstStyle/>
            <a:p>
              <a:pPr algn="ctr"/>
              <a:r>
                <a:rPr lang="en-US" sz="900" dirty="0"/>
                <a:t>2012</a:t>
              </a:r>
            </a:p>
          </p:txBody>
        </p:sp>
        <p:sp>
          <p:nvSpPr>
            <p:cNvPr id="11284" name="Text Box 11">
              <a:extLst>
                <a:ext uri="{C183D7F6-B498-43B3-948B-1728B52AA6E4}">
                  <adec:decorative xmlns:adec="http://schemas.microsoft.com/office/drawing/2017/decorative" val="1"/>
                </a:ext>
              </a:extLst>
            </p:cNvPr>
            <p:cNvSpPr txBox="1">
              <a:spLocks noChangeArrowheads="1"/>
            </p:cNvSpPr>
            <p:nvPr/>
          </p:nvSpPr>
          <p:spPr bwMode="auto">
            <a:xfrm>
              <a:off x="5746763" y="4129401"/>
              <a:ext cx="418466"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327B23"/>
                  </a:solidFill>
                </a:rPr>
                <a:t>6%</a:t>
              </a:r>
            </a:p>
          </p:txBody>
        </p:sp>
        <p:sp>
          <p:nvSpPr>
            <p:cNvPr id="11285" name="Text Box 12">
              <a:extLst>
                <a:ext uri="{C183D7F6-B498-43B3-948B-1728B52AA6E4}">
                  <adec:decorative xmlns:adec="http://schemas.microsoft.com/office/drawing/2017/decorative" val="1"/>
                </a:ext>
              </a:extLst>
            </p:cNvPr>
            <p:cNvSpPr txBox="1">
              <a:spLocks noChangeArrowheads="1"/>
            </p:cNvSpPr>
            <p:nvPr/>
          </p:nvSpPr>
          <p:spPr bwMode="auto">
            <a:xfrm>
              <a:off x="4850264" y="4121491"/>
              <a:ext cx="461544" cy="138499"/>
            </a:xfrm>
            <a:prstGeom prst="rect">
              <a:avLst/>
            </a:prstGeom>
            <a:noFill/>
            <a:ln>
              <a:noFill/>
            </a:ln>
            <a:effectLst/>
          </p:spPr>
          <p:txBody>
            <a:bodyPr wrap="square" lIns="0" tIns="0" rIns="0" bIns="0">
              <a:spAutoFit/>
            </a:bodyPr>
            <a:lstStyle>
              <a:defPPr>
                <a:defRPr lang="en-US"/>
              </a:defPPr>
              <a:lvl1pPr algn="ctr" eaLnBrk="0" hangingPunct="0">
                <a:spcBef>
                  <a:spcPct val="50000"/>
                </a:spcBef>
                <a:defRPr sz="900" b="1">
                  <a:solidFill>
                    <a:srgbClr val="73A3A9"/>
                  </a:solidFill>
                  <a:effectLst>
                    <a:glow rad="139700">
                      <a:schemeClr val="bg1">
                        <a:alpha val="80000"/>
                      </a:schemeClr>
                    </a:glow>
                  </a:effectLst>
                  <a:latin typeface="Arial" charset="0"/>
                  <a:ea typeface="ＭＳ Ｐゴシック" pitchFamily="34" charset="-128"/>
                </a:defRPr>
              </a:lvl1pPr>
              <a:lvl2pPr marL="742950" indent="-285750" eaLnBrk="0" hangingPunct="0">
                <a:defRPr sz="1400" b="1">
                  <a:latin typeface="Arial" charset="0"/>
                  <a:ea typeface="ＭＳ Ｐゴシック" pitchFamily="34" charset="-128"/>
                </a:defRPr>
              </a:lvl2pPr>
              <a:lvl3pPr marL="1143000" indent="-228600" eaLnBrk="0" hangingPunct="0">
                <a:defRPr sz="1400" b="1">
                  <a:latin typeface="Arial" charset="0"/>
                  <a:ea typeface="ＭＳ Ｐゴシック" pitchFamily="34" charset="-128"/>
                </a:defRPr>
              </a:lvl3pPr>
              <a:lvl4pPr marL="1600200" indent="-228600" eaLnBrk="0" hangingPunct="0">
                <a:defRPr sz="1400" b="1">
                  <a:latin typeface="Arial" charset="0"/>
                  <a:ea typeface="ＭＳ Ｐゴシック" pitchFamily="34" charset="-128"/>
                </a:defRPr>
              </a:lvl4pPr>
              <a:lvl5pPr marL="2057400" indent="-228600" eaLnBrk="0" hangingPunct="0">
                <a:defRPr sz="1400" b="1">
                  <a:latin typeface="Arial" charset="0"/>
                  <a:ea typeface="ＭＳ Ｐゴシック" pitchFamily="34" charset="-128"/>
                </a:defRPr>
              </a:lvl5pPr>
              <a:lvl6pPr marL="2514600" indent="-228600" eaLnBrk="0" fontAlgn="base" hangingPunct="0">
                <a:spcBef>
                  <a:spcPct val="0"/>
                </a:spcBef>
                <a:spcAft>
                  <a:spcPct val="0"/>
                </a:spcAft>
                <a:defRPr sz="1400" b="1">
                  <a:latin typeface="Arial" charset="0"/>
                  <a:ea typeface="ＭＳ Ｐゴシック" pitchFamily="34" charset="-128"/>
                </a:defRPr>
              </a:lvl6pPr>
              <a:lvl7pPr marL="2971800" indent="-228600" eaLnBrk="0" fontAlgn="base" hangingPunct="0">
                <a:spcBef>
                  <a:spcPct val="0"/>
                </a:spcBef>
                <a:spcAft>
                  <a:spcPct val="0"/>
                </a:spcAft>
                <a:defRPr sz="1400" b="1">
                  <a:latin typeface="Arial" charset="0"/>
                  <a:ea typeface="ＭＳ Ｐゴシック" pitchFamily="34" charset="-128"/>
                </a:defRPr>
              </a:lvl7pPr>
              <a:lvl8pPr marL="3429000" indent="-228600" eaLnBrk="0" fontAlgn="base" hangingPunct="0">
                <a:spcBef>
                  <a:spcPct val="0"/>
                </a:spcBef>
                <a:spcAft>
                  <a:spcPct val="0"/>
                </a:spcAft>
                <a:defRPr sz="1400" b="1">
                  <a:latin typeface="Arial" charset="0"/>
                  <a:ea typeface="ＭＳ Ｐゴシック" pitchFamily="34" charset="-128"/>
                </a:defRPr>
              </a:lvl8pPr>
              <a:lvl9pPr marL="3886200" indent="-228600" eaLnBrk="0" fontAlgn="base" hangingPunct="0">
                <a:spcBef>
                  <a:spcPct val="0"/>
                </a:spcBef>
                <a:spcAft>
                  <a:spcPct val="0"/>
                </a:spcAft>
                <a:defRPr sz="1400" b="1">
                  <a:latin typeface="Arial" charset="0"/>
                  <a:ea typeface="ＭＳ Ｐゴシック" pitchFamily="34" charset="-128"/>
                </a:defRPr>
              </a:lvl9pPr>
            </a:lstStyle>
            <a:p>
              <a:r>
                <a:rPr lang="en-US" altLang="en-US" dirty="0">
                  <a:solidFill>
                    <a:srgbClr val="008572"/>
                  </a:solidFill>
                </a:rPr>
                <a:t>7%</a:t>
              </a:r>
            </a:p>
          </p:txBody>
        </p:sp>
        <p:sp>
          <p:nvSpPr>
            <p:cNvPr id="11286" name="Text Box 14">
              <a:extLst>
                <a:ext uri="{C183D7F6-B498-43B3-948B-1728B52AA6E4}">
                  <adec:decorative xmlns:adec="http://schemas.microsoft.com/office/drawing/2017/decorative" val="1"/>
                </a:ext>
              </a:extLst>
            </p:cNvPr>
            <p:cNvSpPr txBox="1">
              <a:spLocks noChangeArrowheads="1"/>
            </p:cNvSpPr>
            <p:nvPr/>
          </p:nvSpPr>
          <p:spPr bwMode="auto">
            <a:xfrm>
              <a:off x="4000649" y="4125906"/>
              <a:ext cx="221307" cy="138499"/>
            </a:xfrm>
            <a:prstGeom prst="rect">
              <a:avLst/>
            </a:prstGeom>
            <a:noFill/>
            <a:ln>
              <a:noFill/>
            </a:ln>
            <a:effectLst/>
          </p:spPr>
          <p:txBody>
            <a:bodyPr wrap="squar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247CA8"/>
                  </a:solidFill>
                  <a:effectLst>
                    <a:glow rad="139700">
                      <a:schemeClr val="bg1">
                        <a:alpha val="80000"/>
                      </a:schemeClr>
                    </a:glow>
                  </a:effectLst>
                </a:rPr>
                <a:t>9%</a:t>
              </a:r>
            </a:p>
          </p:txBody>
        </p:sp>
        <p:sp>
          <p:nvSpPr>
            <p:cNvPr id="11287" name="Text Box 25">
              <a:extLst>
                <a:ext uri="{C183D7F6-B498-43B3-948B-1728B52AA6E4}">
                  <adec:decorative xmlns:adec="http://schemas.microsoft.com/office/drawing/2017/decorative" val="1"/>
                </a:ext>
              </a:extLst>
            </p:cNvPr>
            <p:cNvSpPr txBox="1">
              <a:spLocks noChangeArrowheads="1"/>
            </p:cNvSpPr>
            <p:nvPr/>
          </p:nvSpPr>
          <p:spPr bwMode="auto">
            <a:xfrm rot="16200000">
              <a:off x="54245" y="2795314"/>
              <a:ext cx="1747100" cy="246221"/>
            </a:xfrm>
            <a:prstGeom prst="rect">
              <a:avLst/>
            </a:prstGeom>
            <a:noFill/>
            <a:ln>
              <a:noFill/>
            </a:ln>
            <a:effectLst/>
            <a:extLst>
              <a:ext uri="{909E8E84-426E-40DD-AFC4-6F175D3DCCD1}">
                <a14:hiddenFill xmlns:a14="http://schemas.microsoft.com/office/drawing/2010/main">
                  <a:solidFill>
                    <a:srgbClr val="E6F3F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1000" b="0" dirty="0"/>
                <a:t>Dollars Remaining</a:t>
              </a:r>
            </a:p>
          </p:txBody>
        </p:sp>
        <p:sp>
          <p:nvSpPr>
            <p:cNvPr id="11288" name="Text Box 49">
              <a:extLst>
                <a:ext uri="{C183D7F6-B498-43B3-948B-1728B52AA6E4}">
                  <adec:decorative xmlns:adec="http://schemas.microsoft.com/office/drawing/2017/decorative" val="1"/>
                </a:ext>
              </a:extLst>
            </p:cNvPr>
            <p:cNvSpPr txBox="1">
              <a:spLocks noChangeArrowheads="1"/>
            </p:cNvSpPr>
            <p:nvPr/>
          </p:nvSpPr>
          <p:spPr bwMode="auto">
            <a:xfrm>
              <a:off x="3357256" y="4130288"/>
              <a:ext cx="537441"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004F6B"/>
                  </a:solidFill>
                </a:rPr>
                <a:t>10%</a:t>
              </a:r>
            </a:p>
          </p:txBody>
        </p:sp>
        <p:sp>
          <p:nvSpPr>
            <p:cNvPr id="11289" name="Text Box 51">
              <a:extLst>
                <a:ext uri="{C183D7F6-B498-43B3-948B-1728B52AA6E4}">
                  <adec:decorative xmlns:adec="http://schemas.microsoft.com/office/drawing/2017/decorative" val="1"/>
                </a:ext>
              </a:extLst>
            </p:cNvPr>
            <p:cNvSpPr txBox="1">
              <a:spLocks noChangeArrowheads="1"/>
            </p:cNvSpPr>
            <p:nvPr/>
          </p:nvSpPr>
          <p:spPr bwMode="auto">
            <a:xfrm>
              <a:off x="4167557" y="4130156"/>
              <a:ext cx="385645" cy="138499"/>
            </a:xfrm>
            <a:prstGeom prst="rect">
              <a:avLst/>
            </a:prstGeom>
            <a:noFill/>
            <a:ln>
              <a:noFill/>
            </a:ln>
            <a:effectLst/>
          </p:spPr>
          <p:txBody>
            <a:bodyPr wrap="square" lIns="0" tIns="0" rIns="0" bIns="0">
              <a:spAutoFit/>
            </a:bodyPr>
            <a:lstStyle>
              <a:defPPr>
                <a:defRPr lang="en-US"/>
              </a:defPPr>
              <a:lvl1pPr algn="ctr" eaLnBrk="0" hangingPunct="0">
                <a:spcBef>
                  <a:spcPct val="50000"/>
                </a:spcBef>
                <a:defRPr sz="900" b="1">
                  <a:solidFill>
                    <a:srgbClr val="298FC2"/>
                  </a:solidFill>
                  <a:effectLst>
                    <a:glow rad="139700">
                      <a:schemeClr val="bg1">
                        <a:alpha val="80000"/>
                      </a:schemeClr>
                    </a:glow>
                  </a:effectLst>
                  <a:latin typeface="Arial" charset="0"/>
                  <a:ea typeface="ＭＳ Ｐゴシック" pitchFamily="34" charset="-128"/>
                </a:defRPr>
              </a:lvl1pPr>
              <a:lvl2pPr marL="742950" indent="-285750" eaLnBrk="0" hangingPunct="0">
                <a:defRPr sz="1400" b="1">
                  <a:latin typeface="Arial" charset="0"/>
                  <a:ea typeface="ＭＳ Ｐゴシック" pitchFamily="34" charset="-128"/>
                </a:defRPr>
              </a:lvl2pPr>
              <a:lvl3pPr marL="1143000" indent="-228600" eaLnBrk="0" hangingPunct="0">
                <a:defRPr sz="1400" b="1">
                  <a:latin typeface="Arial" charset="0"/>
                  <a:ea typeface="ＭＳ Ｐゴシック" pitchFamily="34" charset="-128"/>
                </a:defRPr>
              </a:lvl3pPr>
              <a:lvl4pPr marL="1600200" indent="-228600" eaLnBrk="0" hangingPunct="0">
                <a:defRPr sz="1400" b="1">
                  <a:latin typeface="Arial" charset="0"/>
                  <a:ea typeface="ＭＳ Ｐゴシック" pitchFamily="34" charset="-128"/>
                </a:defRPr>
              </a:lvl4pPr>
              <a:lvl5pPr marL="2057400" indent="-228600" eaLnBrk="0" hangingPunct="0">
                <a:defRPr sz="1400" b="1">
                  <a:latin typeface="Arial" charset="0"/>
                  <a:ea typeface="ＭＳ Ｐゴシック" pitchFamily="34" charset="-128"/>
                </a:defRPr>
              </a:lvl5pPr>
              <a:lvl6pPr marL="2514600" indent="-228600" eaLnBrk="0" fontAlgn="base" hangingPunct="0">
                <a:spcBef>
                  <a:spcPct val="0"/>
                </a:spcBef>
                <a:spcAft>
                  <a:spcPct val="0"/>
                </a:spcAft>
                <a:defRPr sz="1400" b="1">
                  <a:latin typeface="Arial" charset="0"/>
                  <a:ea typeface="ＭＳ Ｐゴシック" pitchFamily="34" charset="-128"/>
                </a:defRPr>
              </a:lvl6pPr>
              <a:lvl7pPr marL="2971800" indent="-228600" eaLnBrk="0" fontAlgn="base" hangingPunct="0">
                <a:spcBef>
                  <a:spcPct val="0"/>
                </a:spcBef>
                <a:spcAft>
                  <a:spcPct val="0"/>
                </a:spcAft>
                <a:defRPr sz="1400" b="1">
                  <a:latin typeface="Arial" charset="0"/>
                  <a:ea typeface="ＭＳ Ｐゴシック" pitchFamily="34" charset="-128"/>
                </a:defRPr>
              </a:lvl7pPr>
              <a:lvl8pPr marL="3429000" indent="-228600" eaLnBrk="0" fontAlgn="base" hangingPunct="0">
                <a:spcBef>
                  <a:spcPct val="0"/>
                </a:spcBef>
                <a:spcAft>
                  <a:spcPct val="0"/>
                </a:spcAft>
                <a:defRPr sz="1400" b="1">
                  <a:latin typeface="Arial" charset="0"/>
                  <a:ea typeface="ＭＳ Ｐゴシック" pitchFamily="34" charset="-128"/>
                </a:defRPr>
              </a:lvl8pPr>
              <a:lvl9pPr marL="3886200" indent="-228600" eaLnBrk="0" fontAlgn="base" hangingPunct="0">
                <a:spcBef>
                  <a:spcPct val="0"/>
                </a:spcBef>
                <a:spcAft>
                  <a:spcPct val="0"/>
                </a:spcAft>
                <a:defRPr sz="1400" b="1">
                  <a:latin typeface="Arial" charset="0"/>
                  <a:ea typeface="ＭＳ Ｐゴシック" pitchFamily="34" charset="-128"/>
                </a:defRPr>
              </a:lvl9pPr>
            </a:lstStyle>
            <a:p>
              <a:r>
                <a:rPr lang="en-US" altLang="en-US" dirty="0">
                  <a:solidFill>
                    <a:srgbClr val="4D797F"/>
                  </a:solidFill>
                </a:rPr>
                <a:t>8%</a:t>
              </a:r>
            </a:p>
          </p:txBody>
        </p:sp>
        <p:sp>
          <p:nvSpPr>
            <p:cNvPr id="11291" name="Text Box 55">
              <a:extLst>
                <a:ext uri="{C183D7F6-B498-43B3-948B-1728B52AA6E4}">
                  <adec:decorative xmlns:adec="http://schemas.microsoft.com/office/drawing/2017/decorative" val="1"/>
                </a:ext>
              </a:extLst>
            </p:cNvPr>
            <p:cNvSpPr txBox="1">
              <a:spLocks noChangeArrowheads="1"/>
            </p:cNvSpPr>
            <p:nvPr/>
          </p:nvSpPr>
          <p:spPr bwMode="auto">
            <a:xfrm>
              <a:off x="1032413" y="3112142"/>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$1,000,000</a:t>
              </a:r>
            </a:p>
          </p:txBody>
        </p:sp>
        <p:sp>
          <p:nvSpPr>
            <p:cNvPr id="11292" name="Text Box 57">
              <a:extLst>
                <a:ext uri="{C183D7F6-B498-43B3-948B-1728B52AA6E4}">
                  <adec:decorative xmlns:adec="http://schemas.microsoft.com/office/drawing/2017/decorative" val="1"/>
                </a:ext>
              </a:extLst>
            </p:cNvPr>
            <p:cNvSpPr txBox="1">
              <a:spLocks noChangeArrowheads="1"/>
            </p:cNvSpPr>
            <p:nvPr/>
          </p:nvSpPr>
          <p:spPr bwMode="auto">
            <a:xfrm>
              <a:off x="1036515" y="1974853"/>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$2,000,000</a:t>
              </a:r>
            </a:p>
          </p:txBody>
        </p:sp>
        <p:sp>
          <p:nvSpPr>
            <p:cNvPr id="11294" name="Text Box 55">
              <a:extLst>
                <a:ext uri="{C183D7F6-B498-43B3-948B-1728B52AA6E4}">
                  <adec:decorative xmlns:adec="http://schemas.microsoft.com/office/drawing/2017/decorative" val="1"/>
                </a:ext>
              </a:extLst>
            </p:cNvPr>
            <p:cNvSpPr txBox="1">
              <a:spLocks noChangeArrowheads="1"/>
            </p:cNvSpPr>
            <p:nvPr/>
          </p:nvSpPr>
          <p:spPr bwMode="auto">
            <a:xfrm>
              <a:off x="1032413" y="3642396"/>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$500,000</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1982346" y="4284592"/>
              <a:ext cx="9250161"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C183D7F6-B498-43B3-948B-1728B52AA6E4}">
                  <adec:decorative xmlns:adec="http://schemas.microsoft.com/office/drawing/2017/decorative" val="1"/>
                </a:ext>
              </a:extLst>
            </p:cNvPr>
            <p:cNvCxnSpPr/>
            <p:nvPr/>
          </p:nvCxnSpPr>
          <p:spPr>
            <a:xfrm>
              <a:off x="197461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C183D7F6-B498-43B3-948B-1728B52AA6E4}">
                  <adec:decorative xmlns:adec="http://schemas.microsoft.com/office/drawing/2017/decorative" val="1"/>
                </a:ext>
              </a:extLst>
            </p:cNvPr>
            <p:cNvCxnSpPr/>
            <p:nvPr/>
          </p:nvCxnSpPr>
          <p:spPr>
            <a:xfrm>
              <a:off x="243084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C183D7F6-B498-43B3-948B-1728B52AA6E4}">
                  <adec:decorative xmlns:adec="http://schemas.microsoft.com/office/drawing/2017/decorative" val="1"/>
                </a:ext>
              </a:extLst>
            </p:cNvPr>
            <p:cNvCxnSpPr/>
            <p:nvPr/>
          </p:nvCxnSpPr>
          <p:spPr>
            <a:xfrm>
              <a:off x="289115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C183D7F6-B498-43B3-948B-1728B52AA6E4}">
                  <adec:decorative xmlns:adec="http://schemas.microsoft.com/office/drawing/2017/decorative" val="1"/>
                </a:ext>
              </a:extLst>
            </p:cNvPr>
            <p:cNvCxnSpPr/>
            <p:nvPr/>
          </p:nvCxnSpPr>
          <p:spPr>
            <a:xfrm>
              <a:off x="334738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C183D7F6-B498-43B3-948B-1728B52AA6E4}">
                  <adec:decorative xmlns:adec="http://schemas.microsoft.com/office/drawing/2017/decorative" val="1"/>
                </a:ext>
              </a:extLst>
            </p:cNvPr>
            <p:cNvCxnSpPr/>
            <p:nvPr/>
          </p:nvCxnSpPr>
          <p:spPr>
            <a:xfrm>
              <a:off x="380768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C183D7F6-B498-43B3-948B-1728B52AA6E4}">
                  <adec:decorative xmlns:adec="http://schemas.microsoft.com/office/drawing/2017/decorative" val="1"/>
                </a:ext>
              </a:extLst>
            </p:cNvPr>
            <p:cNvCxnSpPr/>
            <p:nvPr/>
          </p:nvCxnSpPr>
          <p:spPr>
            <a:xfrm>
              <a:off x="4267994"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C183D7F6-B498-43B3-948B-1728B52AA6E4}">
                  <adec:decorative xmlns:adec="http://schemas.microsoft.com/office/drawing/2017/decorative" val="1"/>
                </a:ext>
              </a:extLst>
            </p:cNvPr>
            <p:cNvCxnSpPr/>
            <p:nvPr/>
          </p:nvCxnSpPr>
          <p:spPr>
            <a:xfrm>
              <a:off x="4724227"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C183D7F6-B498-43B3-948B-1728B52AA6E4}">
                  <adec:decorative xmlns:adec="http://schemas.microsoft.com/office/drawing/2017/decorative" val="1"/>
                </a:ext>
              </a:extLst>
            </p:cNvPr>
            <p:cNvCxnSpPr/>
            <p:nvPr/>
          </p:nvCxnSpPr>
          <p:spPr>
            <a:xfrm>
              <a:off x="518453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C183D7F6-B498-43B3-948B-1728B52AA6E4}">
                  <adec:decorative xmlns:adec="http://schemas.microsoft.com/office/drawing/2017/decorative" val="1"/>
                </a:ext>
              </a:extLst>
            </p:cNvPr>
            <p:cNvCxnSpPr/>
            <p:nvPr/>
          </p:nvCxnSpPr>
          <p:spPr>
            <a:xfrm>
              <a:off x="564076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C183D7F6-B498-43B3-948B-1728B52AA6E4}">
                  <adec:decorative xmlns:adec="http://schemas.microsoft.com/office/drawing/2017/decorative" val="1"/>
                </a:ext>
              </a:extLst>
            </p:cNvPr>
            <p:cNvCxnSpPr/>
            <p:nvPr/>
          </p:nvCxnSpPr>
          <p:spPr>
            <a:xfrm>
              <a:off x="6101071"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C183D7F6-B498-43B3-948B-1728B52AA6E4}">
                  <adec:decorative xmlns:adec="http://schemas.microsoft.com/office/drawing/2017/decorative" val="1"/>
                </a:ext>
              </a:extLst>
            </p:cNvPr>
            <p:cNvCxnSpPr/>
            <p:nvPr/>
          </p:nvCxnSpPr>
          <p:spPr>
            <a:xfrm>
              <a:off x="656137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C183D7F6-B498-43B3-948B-1728B52AA6E4}">
                  <adec:decorative xmlns:adec="http://schemas.microsoft.com/office/drawing/2017/decorative" val="1"/>
                </a:ext>
              </a:extLst>
            </p:cNvPr>
            <p:cNvCxnSpPr/>
            <p:nvPr/>
          </p:nvCxnSpPr>
          <p:spPr>
            <a:xfrm>
              <a:off x="701760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C183D7F6-B498-43B3-948B-1728B52AA6E4}">
                  <adec:decorative xmlns:adec="http://schemas.microsoft.com/office/drawing/2017/decorative" val="1"/>
                </a:ext>
              </a:extLst>
            </p:cNvPr>
            <p:cNvCxnSpPr/>
            <p:nvPr/>
          </p:nvCxnSpPr>
          <p:spPr>
            <a:xfrm>
              <a:off x="747791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C183D7F6-B498-43B3-948B-1728B52AA6E4}">
                  <adec:decorative xmlns:adec="http://schemas.microsoft.com/office/drawing/2017/decorative" val="1"/>
                </a:ext>
              </a:extLst>
            </p:cNvPr>
            <p:cNvCxnSpPr/>
            <p:nvPr/>
          </p:nvCxnSpPr>
          <p:spPr>
            <a:xfrm>
              <a:off x="793414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C183D7F6-B498-43B3-948B-1728B52AA6E4}">
                  <adec:decorative xmlns:adec="http://schemas.microsoft.com/office/drawing/2017/decorative" val="1"/>
                </a:ext>
              </a:extLst>
            </p:cNvPr>
            <p:cNvCxnSpPr/>
            <p:nvPr/>
          </p:nvCxnSpPr>
          <p:spPr>
            <a:xfrm>
              <a:off x="839445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C183D7F6-B498-43B3-948B-1728B52AA6E4}">
                  <adec:decorative xmlns:adec="http://schemas.microsoft.com/office/drawing/2017/decorative" val="1"/>
                </a:ext>
              </a:extLst>
            </p:cNvPr>
            <p:cNvCxnSpPr/>
            <p:nvPr/>
          </p:nvCxnSpPr>
          <p:spPr>
            <a:xfrm>
              <a:off x="885476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C183D7F6-B498-43B3-948B-1728B52AA6E4}">
                  <adec:decorative xmlns:adec="http://schemas.microsoft.com/office/drawing/2017/decorative" val="1"/>
                </a:ext>
              </a:extLst>
            </p:cNvPr>
            <p:cNvCxnSpPr/>
            <p:nvPr/>
          </p:nvCxnSpPr>
          <p:spPr>
            <a:xfrm>
              <a:off x="9310992"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C183D7F6-B498-43B3-948B-1728B52AA6E4}">
                  <adec:decorative xmlns:adec="http://schemas.microsoft.com/office/drawing/2017/decorative" val="1"/>
                </a:ext>
              </a:extLst>
            </p:cNvPr>
            <p:cNvCxnSpPr/>
            <p:nvPr/>
          </p:nvCxnSpPr>
          <p:spPr>
            <a:xfrm>
              <a:off x="9771298"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C183D7F6-B498-43B3-948B-1728B52AA6E4}">
                  <adec:decorative xmlns:adec="http://schemas.microsoft.com/office/drawing/2017/decorative" val="1"/>
                </a:ext>
              </a:extLst>
            </p:cNvPr>
            <p:cNvCxnSpPr/>
            <p:nvPr/>
          </p:nvCxnSpPr>
          <p:spPr>
            <a:xfrm>
              <a:off x="1022753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C183D7F6-B498-43B3-948B-1728B52AA6E4}">
                  <adec:decorative xmlns:adec="http://schemas.microsoft.com/office/drawing/2017/decorative" val="1"/>
                </a:ext>
              </a:extLst>
            </p:cNvPr>
            <p:cNvCxnSpPr/>
            <p:nvPr/>
          </p:nvCxnSpPr>
          <p:spPr>
            <a:xfrm>
              <a:off x="1068783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C183D7F6-B498-43B3-948B-1728B52AA6E4}">
                  <adec:decorative xmlns:adec="http://schemas.microsoft.com/office/drawing/2017/decorative" val="1"/>
                </a:ext>
              </a:extLst>
            </p:cNvPr>
            <p:cNvCxnSpPr/>
            <p:nvPr/>
          </p:nvCxnSpPr>
          <p:spPr>
            <a:xfrm>
              <a:off x="11163798"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E932B8F-5718-4ED8-AC27-4DCD2C01F12A}"/>
                </a:ext>
                <a:ext uri="{C183D7F6-B498-43B3-948B-1728B52AA6E4}">
                  <adec:decorative xmlns:adec="http://schemas.microsoft.com/office/drawing/2017/decorative" val="1"/>
                </a:ext>
              </a:extLst>
            </p:cNvPr>
            <p:cNvCxnSpPr>
              <a:cxnSpLocks/>
            </p:cNvCxnSpPr>
            <p:nvPr/>
          </p:nvCxnSpPr>
          <p:spPr bwMode="auto">
            <a:xfrm>
              <a:off x="1972821" y="2044874"/>
              <a:ext cx="0" cy="2248711"/>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sp>
          <p:nvSpPr>
            <p:cNvPr id="103" name="Oval 102">
              <a:extLst>
                <a:ext uri="{FF2B5EF4-FFF2-40B4-BE49-F238E27FC236}">
                  <a16:creationId xmlns:a16="http://schemas.microsoft.com/office/drawing/2014/main" id="{4B2D93B5-1F20-4973-AB93-FEF602C077A1}"/>
                </a:ext>
                <a:ext uri="{C183D7F6-B498-43B3-948B-1728B52AA6E4}">
                  <adec:decorative xmlns:adec="http://schemas.microsoft.com/office/drawing/2017/decorative" val="1"/>
                </a:ext>
              </a:extLst>
            </p:cNvPr>
            <p:cNvSpPr/>
            <p:nvPr/>
          </p:nvSpPr>
          <p:spPr bwMode="auto">
            <a:xfrm>
              <a:off x="7461732" y="3921017"/>
              <a:ext cx="426064" cy="426064"/>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02" name="Oval 101">
              <a:extLst>
                <a:ext uri="{FF2B5EF4-FFF2-40B4-BE49-F238E27FC236}">
                  <a16:creationId xmlns:a16="http://schemas.microsoft.com/office/drawing/2014/main" id="{6CC8C879-E355-43AF-AECD-B85DBDE60121}"/>
                </a:ext>
                <a:ext uri="{C183D7F6-B498-43B3-948B-1728B52AA6E4}">
                  <adec:decorative xmlns:adec="http://schemas.microsoft.com/office/drawing/2017/decorative" val="1"/>
                </a:ext>
              </a:extLst>
            </p:cNvPr>
            <p:cNvSpPr/>
            <p:nvPr/>
          </p:nvSpPr>
          <p:spPr bwMode="auto">
            <a:xfrm>
              <a:off x="7542381" y="4001666"/>
              <a:ext cx="264762" cy="264762"/>
            </a:xfrm>
            <a:prstGeom prst="ellipse">
              <a:avLst/>
            </a:prstGeom>
            <a:solidFill>
              <a:srgbClr val="368727"/>
            </a:solidFill>
            <a:ln w="9525"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1296" name="Text Box 10">
              <a:extLst>
                <a:ext uri="{C183D7F6-B498-43B3-948B-1728B52AA6E4}">
                  <adec:decorative xmlns:adec="http://schemas.microsoft.com/office/drawing/2017/decorative" val="1"/>
                </a:ext>
              </a:extLst>
            </p:cNvPr>
            <p:cNvSpPr txBox="1">
              <a:spLocks noChangeArrowheads="1"/>
            </p:cNvSpPr>
            <p:nvPr/>
          </p:nvSpPr>
          <p:spPr bwMode="auto">
            <a:xfrm>
              <a:off x="7481577" y="4064801"/>
              <a:ext cx="395903"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chemeClr val="bg1"/>
                  </a:solidFill>
                </a:rPr>
                <a:t>5%</a:t>
              </a:r>
            </a:p>
          </p:txBody>
        </p:sp>
        <p:sp>
          <p:nvSpPr>
            <p:cNvPr id="11283" name="Text Box 9">
              <a:extLst>
                <a:ext uri="{C183D7F6-B498-43B3-948B-1728B52AA6E4}">
                  <adec:decorative xmlns:adec="http://schemas.microsoft.com/office/drawing/2017/decorative" val="1"/>
                </a:ext>
              </a:extLst>
            </p:cNvPr>
            <p:cNvSpPr txBox="1">
              <a:spLocks noChangeArrowheads="1"/>
            </p:cNvSpPr>
            <p:nvPr/>
          </p:nvSpPr>
          <p:spPr bwMode="auto">
            <a:xfrm>
              <a:off x="10923721" y="3335601"/>
              <a:ext cx="463595" cy="138499"/>
            </a:xfrm>
            <a:prstGeom prst="rect">
              <a:avLst/>
            </a:prstGeom>
            <a:noFill/>
            <a:ln>
              <a:noFill/>
            </a:ln>
            <a:effectLst/>
            <a:extLst>
              <a:ext uri="{909E8E84-426E-40DD-AFC4-6F175D3DCCD1}">
                <a14:hiddenFill xmlns:a14="http://schemas.microsoft.com/office/drawing/2010/main">
                  <a:solidFill>
                    <a:srgbClr val="E6F3F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518047"/>
                  </a:solidFill>
                </a:rPr>
                <a:t>4%</a:t>
              </a:r>
            </a:p>
          </p:txBody>
        </p:sp>
        <p:cxnSp>
          <p:nvCxnSpPr>
            <p:cNvPr id="26" name="Straight Connector 25">
              <a:extLst>
                <a:ext uri="{FF2B5EF4-FFF2-40B4-BE49-F238E27FC236}">
                  <a16:creationId xmlns:a16="http://schemas.microsoft.com/office/drawing/2014/main" id="{4328B052-21CC-4B2C-83E5-B293D6C00CDA}"/>
                </a:ext>
                <a:ext uri="{C183D7F6-B498-43B3-948B-1728B52AA6E4}">
                  <adec:decorative xmlns:adec="http://schemas.microsoft.com/office/drawing/2017/decorative" val="1"/>
                </a:ext>
              </a:extLst>
            </p:cNvPr>
            <p:cNvCxnSpPr>
              <a:cxnSpLocks/>
            </p:cNvCxnSpPr>
            <p:nvPr/>
          </p:nvCxnSpPr>
          <p:spPr bwMode="auto">
            <a:xfrm>
              <a:off x="1897565" y="2047702"/>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5" name="Straight Connector 114">
              <a:extLst>
                <a:ext uri="{FF2B5EF4-FFF2-40B4-BE49-F238E27FC236}">
                  <a16:creationId xmlns:a16="http://schemas.microsoft.com/office/drawing/2014/main" id="{D39E2749-1F5F-47CA-A734-A0066DC9145F}"/>
                </a:ext>
                <a:ext uri="{C183D7F6-B498-43B3-948B-1728B52AA6E4}">
                  <adec:decorative xmlns:adec="http://schemas.microsoft.com/office/drawing/2017/decorative" val="1"/>
                </a:ext>
              </a:extLst>
            </p:cNvPr>
            <p:cNvCxnSpPr>
              <a:cxnSpLocks/>
            </p:cNvCxnSpPr>
            <p:nvPr/>
          </p:nvCxnSpPr>
          <p:spPr bwMode="auto">
            <a:xfrm>
              <a:off x="1897565" y="3183833"/>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6" name="Straight Connector 115">
              <a:extLst>
                <a:ext uri="{FF2B5EF4-FFF2-40B4-BE49-F238E27FC236}">
                  <a16:creationId xmlns:a16="http://schemas.microsoft.com/office/drawing/2014/main" id="{E71F4C19-D4A6-44D0-8877-6F7D67ABDDEA}"/>
                </a:ext>
                <a:ext uri="{C183D7F6-B498-43B3-948B-1728B52AA6E4}">
                  <adec:decorative xmlns:adec="http://schemas.microsoft.com/office/drawing/2017/decorative" val="1"/>
                </a:ext>
              </a:extLst>
            </p:cNvPr>
            <p:cNvCxnSpPr>
              <a:cxnSpLocks/>
            </p:cNvCxnSpPr>
            <p:nvPr/>
          </p:nvCxnSpPr>
          <p:spPr bwMode="auto">
            <a:xfrm>
              <a:off x="1891410" y="3708895"/>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7" name="Straight Connector 116">
              <a:extLst>
                <a:ext uri="{FF2B5EF4-FFF2-40B4-BE49-F238E27FC236}">
                  <a16:creationId xmlns:a16="http://schemas.microsoft.com/office/drawing/2014/main" id="{3804A5BC-7047-4B46-82FA-FE6FA30C3A0C}"/>
                </a:ext>
                <a:ext uri="{C183D7F6-B498-43B3-948B-1728B52AA6E4}">
                  <adec:decorative xmlns:adec="http://schemas.microsoft.com/office/drawing/2017/decorative" val="1"/>
                </a:ext>
              </a:extLst>
            </p:cNvPr>
            <p:cNvCxnSpPr>
              <a:cxnSpLocks/>
            </p:cNvCxnSpPr>
            <p:nvPr/>
          </p:nvCxnSpPr>
          <p:spPr bwMode="auto">
            <a:xfrm>
              <a:off x="1912624" y="4284060"/>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sp>
          <p:nvSpPr>
            <p:cNvPr id="88" name="Text Box 16">
              <a:extLst>
                <a:ext uri="{FF2B5EF4-FFF2-40B4-BE49-F238E27FC236}">
                  <a16:creationId xmlns:a16="http://schemas.microsoft.com/office/drawing/2014/main" id="{4DFAA892-0048-4578-8DF9-74BFB3AF1404}"/>
                </a:ext>
                <a:ext uri="{C183D7F6-B498-43B3-948B-1728B52AA6E4}">
                  <adec:decorative xmlns:adec="http://schemas.microsoft.com/office/drawing/2017/decorative" val="1"/>
                </a:ext>
              </a:extLst>
            </p:cNvPr>
            <p:cNvSpPr txBox="1">
              <a:spLocks noChangeArrowheads="1"/>
            </p:cNvSpPr>
            <p:nvPr/>
          </p:nvSpPr>
          <p:spPr bwMode="auto">
            <a:xfrm>
              <a:off x="1" y="4582465"/>
              <a:ext cx="12192000" cy="338554"/>
            </a:xfrm>
            <a:prstGeom prst="rect">
              <a:avLst/>
            </a:prstGeom>
            <a:solidFill>
              <a:srgbClr val="EAEAEA"/>
            </a:solidFill>
            <a:ln>
              <a:noFill/>
            </a:ln>
            <a:effec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endParaRPr lang="en-US" altLang="en-US" sz="1600" dirty="0">
                <a:solidFill>
                  <a:srgbClr val="7A9A3D"/>
                </a:solidFill>
              </a:endParaRPr>
            </a:p>
          </p:txBody>
        </p:sp>
        <p:sp>
          <p:nvSpPr>
            <p:cNvPr id="11280" name="Text Box 27">
              <a:extLst>
                <a:ext uri="{C183D7F6-B498-43B3-948B-1728B52AA6E4}">
                  <adec:decorative xmlns:adec="http://schemas.microsoft.com/office/drawing/2017/decorative" val="1"/>
                </a:ext>
              </a:extLst>
            </p:cNvPr>
            <p:cNvSpPr txBox="1">
              <a:spLocks noChangeArrowheads="1"/>
            </p:cNvSpPr>
            <p:nvPr/>
          </p:nvSpPr>
          <p:spPr bwMode="auto">
            <a:xfrm>
              <a:off x="269327" y="4614073"/>
              <a:ext cx="1312271" cy="280718"/>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105000"/>
                </a:lnSpc>
                <a:spcBef>
                  <a:spcPct val="50000"/>
                </a:spcBef>
              </a:pPr>
              <a:r>
                <a:rPr lang="en-US" altLang="en-US" sz="900" dirty="0"/>
                <a:t>Hypothetical Couple</a:t>
              </a:r>
              <a:br>
                <a:rPr lang="en-US" altLang="en-US" sz="900" dirty="0"/>
              </a:br>
              <a:r>
                <a:rPr lang="en-US" altLang="en-US" sz="900" dirty="0"/>
                <a:t>(both age 65)*</a:t>
              </a:r>
            </a:p>
          </p:txBody>
        </p:sp>
        <p:sp>
          <p:nvSpPr>
            <p:cNvPr id="11273" name="Text Box 16">
              <a:extLst>
                <a:ext uri="{C183D7F6-B498-43B3-948B-1728B52AA6E4}">
                  <adec:decorative xmlns:adec="http://schemas.microsoft.com/office/drawing/2017/decorative" val="1"/>
                </a:ext>
              </a:extLst>
            </p:cNvPr>
            <p:cNvSpPr txBox="1">
              <a:spLocks noChangeArrowheads="1"/>
            </p:cNvSpPr>
            <p:nvPr/>
          </p:nvSpPr>
          <p:spPr bwMode="auto">
            <a:xfrm>
              <a:off x="1458212"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105000"/>
                </a:lnSpc>
                <a:spcBef>
                  <a:spcPct val="50000"/>
                </a:spcBef>
              </a:pPr>
              <a:r>
                <a:rPr lang="en-US" altLang="en-US" sz="900" dirty="0"/>
                <a:t>100% at Age 65</a:t>
              </a:r>
            </a:p>
          </p:txBody>
        </p:sp>
        <p:sp>
          <p:nvSpPr>
            <p:cNvPr id="11274" name="Text Box 17">
              <a:extLst>
                <a:ext uri="{C183D7F6-B498-43B3-948B-1728B52AA6E4}">
                  <adec:decorative xmlns:adec="http://schemas.microsoft.com/office/drawing/2017/decorative" val="1"/>
                </a:ext>
              </a:extLst>
            </p:cNvPr>
            <p:cNvSpPr txBox="1">
              <a:spLocks noChangeArrowheads="1"/>
            </p:cNvSpPr>
            <p:nvPr/>
          </p:nvSpPr>
          <p:spPr bwMode="auto">
            <a:xfrm>
              <a:off x="2623394"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99% at </a:t>
              </a:r>
              <a:br>
                <a:rPr lang="en-US" altLang="en-US" sz="900" dirty="0"/>
              </a:br>
              <a:r>
                <a:rPr lang="en-US" altLang="en-US" sz="900" dirty="0"/>
                <a:t>Age 70</a:t>
              </a:r>
            </a:p>
          </p:txBody>
        </p:sp>
        <p:sp>
          <p:nvSpPr>
            <p:cNvPr id="11275" name="Text Box 18">
              <a:extLst>
                <a:ext uri="{C183D7F6-B498-43B3-948B-1728B52AA6E4}">
                  <adec:decorative xmlns:adec="http://schemas.microsoft.com/office/drawing/2017/decorative" val="1"/>
                </a:ext>
              </a:extLst>
            </p:cNvPr>
            <p:cNvSpPr txBox="1">
              <a:spLocks noChangeArrowheads="1"/>
            </p:cNvSpPr>
            <p:nvPr/>
          </p:nvSpPr>
          <p:spPr bwMode="auto">
            <a:xfrm>
              <a:off x="3788576"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98% at </a:t>
              </a:r>
              <a:br>
                <a:rPr lang="en-US" altLang="en-US" sz="900" dirty="0"/>
              </a:br>
              <a:r>
                <a:rPr lang="en-US" altLang="en-US" sz="900" dirty="0"/>
                <a:t>Age 75</a:t>
              </a:r>
            </a:p>
          </p:txBody>
        </p:sp>
        <p:sp>
          <p:nvSpPr>
            <p:cNvPr id="11276" name="Text Box 19">
              <a:extLst>
                <a:ext uri="{C183D7F6-B498-43B3-948B-1728B52AA6E4}">
                  <adec:decorative xmlns:adec="http://schemas.microsoft.com/office/drawing/2017/decorative" val="1"/>
                </a:ext>
              </a:extLst>
            </p:cNvPr>
            <p:cNvSpPr txBox="1">
              <a:spLocks noChangeArrowheads="1"/>
            </p:cNvSpPr>
            <p:nvPr/>
          </p:nvSpPr>
          <p:spPr bwMode="auto">
            <a:xfrm>
              <a:off x="4953758"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94% at </a:t>
              </a:r>
              <a:br>
                <a:rPr lang="en-US" altLang="en-US" sz="900" dirty="0"/>
              </a:br>
              <a:r>
                <a:rPr lang="en-US" altLang="en-US" sz="900" dirty="0"/>
                <a:t>Age 80</a:t>
              </a:r>
            </a:p>
          </p:txBody>
        </p:sp>
        <p:sp>
          <p:nvSpPr>
            <p:cNvPr id="11277" name="Text Box 20">
              <a:extLst>
                <a:ext uri="{C183D7F6-B498-43B3-948B-1728B52AA6E4}">
                  <adec:decorative xmlns:adec="http://schemas.microsoft.com/office/drawing/2017/decorative" val="1"/>
                </a:ext>
              </a:extLst>
            </p:cNvPr>
            <p:cNvSpPr txBox="1">
              <a:spLocks noChangeArrowheads="1"/>
            </p:cNvSpPr>
            <p:nvPr/>
          </p:nvSpPr>
          <p:spPr bwMode="auto">
            <a:xfrm>
              <a:off x="6118940"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86% at </a:t>
              </a:r>
              <a:br>
                <a:rPr lang="en-US" altLang="en-US" sz="900" dirty="0"/>
              </a:br>
              <a:r>
                <a:rPr lang="en-US" altLang="en-US" sz="900" dirty="0"/>
                <a:t>Age 85</a:t>
              </a:r>
            </a:p>
          </p:txBody>
        </p:sp>
        <p:sp>
          <p:nvSpPr>
            <p:cNvPr id="11278" name="Text Box 21">
              <a:extLst>
                <a:ext uri="{C183D7F6-B498-43B3-948B-1728B52AA6E4}">
                  <adec:decorative xmlns:adec="http://schemas.microsoft.com/office/drawing/2017/decorative" val="1"/>
                </a:ext>
              </a:extLst>
            </p:cNvPr>
            <p:cNvSpPr txBox="1">
              <a:spLocks noChangeArrowheads="1"/>
            </p:cNvSpPr>
            <p:nvPr/>
          </p:nvSpPr>
          <p:spPr bwMode="auto">
            <a:xfrm>
              <a:off x="7284122"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68% at</a:t>
              </a:r>
              <a:br>
                <a:rPr lang="en-US" altLang="en-US" sz="900" dirty="0"/>
              </a:br>
              <a:r>
                <a:rPr lang="en-US" altLang="en-US" sz="900" dirty="0"/>
                <a:t>Age 90</a:t>
              </a:r>
            </a:p>
          </p:txBody>
        </p:sp>
        <p:sp>
          <p:nvSpPr>
            <p:cNvPr id="11279" name="Text Box 22">
              <a:extLst>
                <a:ext uri="{C183D7F6-B498-43B3-948B-1728B52AA6E4}">
                  <adec:decorative xmlns:adec="http://schemas.microsoft.com/office/drawing/2017/decorative" val="1"/>
                </a:ext>
              </a:extLst>
            </p:cNvPr>
            <p:cNvSpPr txBox="1">
              <a:spLocks noChangeArrowheads="1"/>
            </p:cNvSpPr>
            <p:nvPr/>
          </p:nvSpPr>
          <p:spPr bwMode="auto">
            <a:xfrm>
              <a:off x="8449304"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39% at </a:t>
              </a:r>
              <a:br>
                <a:rPr lang="en-US" altLang="en-US" sz="900" dirty="0"/>
              </a:br>
              <a:r>
                <a:rPr lang="en-US" altLang="en-US" sz="900" dirty="0"/>
                <a:t>Age 95</a:t>
              </a:r>
            </a:p>
          </p:txBody>
        </p:sp>
      </p:grpSp>
      <p:sp>
        <p:nvSpPr>
          <p:cNvPr id="11295" name="Text Box 23">
            <a:extLst>
              <a:ext uri="{C183D7F6-B498-43B3-948B-1728B52AA6E4}">
                <adec:decorative xmlns:adec="http://schemas.microsoft.com/office/drawing/2017/decorative" val="1"/>
              </a:ext>
            </a:extLst>
          </p:cNvPr>
          <p:cNvSpPr txBox="1">
            <a:spLocks noChangeArrowheads="1"/>
          </p:cNvSpPr>
          <p:nvPr/>
        </p:nvSpPr>
        <p:spPr bwMode="auto">
          <a:xfrm>
            <a:off x="6253532" y="3298808"/>
            <a:ext cx="3325315" cy="529807"/>
          </a:xfrm>
          <a:prstGeom prst="rect">
            <a:avLst/>
          </a:prstGeom>
          <a:noFill/>
          <a:ln>
            <a:noFill/>
          </a:ln>
          <a:effectLst/>
        </p:spPr>
        <p:txBody>
          <a:bodyPr wrap="square" lIns="182880" tIns="0" bIns="0" anchor="ctr" anchorCtr="0">
            <a:no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1000" dirty="0"/>
              <a:t>A couple, both age 65, would have run out of money at age 88 if they had withdrawn 5%, adjusted upwards for inflation each year.</a:t>
            </a:r>
          </a:p>
        </p:txBody>
      </p:sp>
      <p:sp>
        <p:nvSpPr>
          <p:cNvPr id="40" name="Text Box 21">
            <a:extLst>
              <a:ext uri="{FF2B5EF4-FFF2-40B4-BE49-F238E27FC236}">
                <a16:creationId xmlns:a16="http://schemas.microsoft.com/office/drawing/2014/main" id="{2C26AD6D-0A09-A2CE-09ED-4F2ED24D70AC}"/>
              </a:ext>
            </a:extLst>
          </p:cNvPr>
          <p:cNvSpPr txBox="1">
            <a:spLocks noChangeArrowheads="1"/>
          </p:cNvSpPr>
          <p:nvPr/>
        </p:nvSpPr>
        <p:spPr bwMode="auto">
          <a:xfrm>
            <a:off x="426721" y="4906692"/>
            <a:ext cx="11765277" cy="14608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Source: Fidelity Investments. Hypothetical value of assets held in an untaxed account of $500,000 invested in a portfolio of 50% stocks, 40% bonds, and 10% short-term investments with inflation-adjusted withdrawal rates as specified. This chart uses historical monthly performance from January 1972 through December 2012 from Ibbotson Associates; stocks, bonds, and short-term investments are represented by the S&amp;P 500, U.S. Intermediate-Term Government Bonds, and U.S. 30-day T-bills, respectively. You cannot invest directly in an index. This chart is for illustrative purposes only, is not indicative of any investment, and is not intended to project or predict the present or future value of the actual holdings in a participant’s portfolio or the performance of a given model portfolio of securities.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See Important information section for further details about indices. Past performance is no guarantee of future results.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 Probability of a couple’s joint and survivorship to various ages is based on Society of Actuaries RP-2014 Mortality Table projected with Mortality </a:t>
            </a:r>
            <a:br>
              <a:rPr kumimoji="0" lang="en-US" sz="1000" b="0" i="0" u="none" strike="noStrike" kern="1200" cap="none" spc="0" normalizeH="0" baseline="0" noProof="0" dirty="0">
                <a:ln>
                  <a:noFill/>
                </a:ln>
                <a:solidFill>
                  <a:srgbClr val="000000"/>
                </a:solidFill>
                <a:effectLst/>
                <a:uLnTx/>
                <a:uFillTx/>
                <a:latin typeface="Arial"/>
                <a:ea typeface="ＭＳ Ｐゴシック"/>
              </a:rPr>
            </a:br>
            <a:r>
              <a:rPr kumimoji="0" lang="en-US" sz="1000" b="0" i="0" u="none" strike="noStrike" kern="1200" cap="none" spc="0" normalizeH="0" baseline="0" noProof="0" dirty="0">
                <a:ln>
                  <a:noFill/>
                </a:ln>
                <a:solidFill>
                  <a:srgbClr val="000000"/>
                </a:solidFill>
                <a:effectLst/>
                <a:uLnTx/>
                <a:uFillTx/>
                <a:latin typeface="Arial"/>
                <a:ea typeface="ＭＳ Ｐゴシック"/>
              </a:rPr>
              <a:t>Improvement Scale MP-2021. </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Figures assume healthy annuitants. Past performance is no guarantee of future results.</a:t>
            </a:r>
          </a:p>
        </p:txBody>
      </p:sp>
      <p:sp>
        <p:nvSpPr>
          <p:cNvPr id="3" name="Slide Number Placeholder 2">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10</a:t>
            </a:fld>
            <a:endParaRPr lang="en-US" dirty="0"/>
          </a:p>
        </p:txBody>
      </p:sp>
      <p:sp>
        <p:nvSpPr>
          <p:cNvPr id="86" name="Footer Placeholder 3">
            <a:extLst>
              <a:ext uri="{FF2B5EF4-FFF2-40B4-BE49-F238E27FC236}">
                <a16:creationId xmlns:a16="http://schemas.microsoft.com/office/drawing/2014/main" id="{547EF900-1BFD-465F-8BEA-846F92FDFDCB}"/>
              </a:ext>
              <a:ext uri="{C183D7F6-B498-43B3-948B-1728B52AA6E4}">
                <adec:decorative xmlns:adec="http://schemas.microsoft.com/office/drawing/2017/decorative" val="1"/>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435747.35.0</a:t>
            </a:r>
          </a:p>
        </p:txBody>
      </p:sp>
      <p:pic>
        <p:nvPicPr>
          <p:cNvPr id="8" name="Picture 7">
            <a:extLst>
              <a:ext uri="{FF2B5EF4-FFF2-40B4-BE49-F238E27FC236}">
                <a16:creationId xmlns:a16="http://schemas.microsoft.com/office/drawing/2014/main" id="{1314D48C-5AFE-F833-B85B-F9CE058DFC7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27613606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Let’s work together to create a plan</a:t>
            </a:r>
            <a:endParaRPr lang="en-US" dirty="0"/>
          </a:p>
        </p:txBody>
      </p:sp>
      <p:sp>
        <p:nvSpPr>
          <p:cNvPr id="12" name="Rectangle 3"/>
          <p:cNvSpPr txBox="1">
            <a:spLocks noChangeArrowheads="1"/>
          </p:cNvSpPr>
          <p:nvPr/>
        </p:nvSpPr>
        <p:spPr bwMode="auto">
          <a:xfrm>
            <a:off x="0" y="1291623"/>
            <a:ext cx="12192000" cy="1443985"/>
          </a:xfrm>
          <a:prstGeom prst="rect">
            <a:avLst/>
          </a:prstGeom>
          <a:solidFill>
            <a:srgbClr val="EAEAEA"/>
          </a:solidFill>
          <a:ln>
            <a:noFill/>
          </a:ln>
          <a:effectLst/>
        </p:spPr>
        <p:txBody>
          <a:bodyPr vert="horz" wrap="square" lIns="0" tIns="274320" rIns="0" bIns="274320" numCol="1" anchor="t" anchorCtr="0" compatLnSpc="1">
            <a:prstTxWarp prst="textNoShape">
              <a:avLst/>
            </a:prstTxWarp>
            <a:spAutoFit/>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a:lnSpc>
                <a:spcPct val="95000"/>
              </a:lnSpc>
              <a:spcBef>
                <a:spcPct val="0"/>
              </a:spcBef>
              <a:spcAft>
                <a:spcPts val="600"/>
              </a:spcAft>
              <a:buClr>
                <a:schemeClr val="bg1"/>
              </a:buClr>
              <a:defRPr/>
            </a:pPr>
            <a:r>
              <a:rPr lang="en-US" sz="2000" kern="0" dirty="0">
                <a:solidFill>
                  <a:srgbClr val="333F48"/>
                </a:solidFill>
                <a:cs typeface="Times New Roman" charset="0"/>
              </a:rPr>
              <a:t>What is a retirement income plan?</a:t>
            </a:r>
          </a:p>
          <a:p>
            <a:pPr>
              <a:lnSpc>
                <a:spcPct val="110000"/>
              </a:lnSpc>
              <a:spcBef>
                <a:spcPct val="0"/>
              </a:spcBef>
              <a:spcAft>
                <a:spcPts val="600"/>
              </a:spcAft>
              <a:buClr>
                <a:schemeClr val="accent1"/>
              </a:buClr>
              <a:tabLst/>
              <a:defRPr/>
            </a:pPr>
            <a:r>
              <a:rPr lang="en-US" b="0" kern="0" dirty="0">
                <a:cs typeface="Times New Roman" charset="0"/>
              </a:rPr>
              <a:t>A detailed plan that you and your financial representative create to determine </a:t>
            </a:r>
            <a:br>
              <a:rPr lang="en-US" b="0" kern="0" dirty="0">
                <a:cs typeface="Times New Roman" charset="0"/>
              </a:rPr>
            </a:br>
            <a:r>
              <a:rPr lang="en-US" b="0" kern="0" dirty="0">
                <a:cs typeface="Times New Roman" charset="0"/>
              </a:rPr>
              <a:t>how to use your assets to generate income that may last for the rest of your life.</a:t>
            </a:r>
          </a:p>
        </p:txBody>
      </p:sp>
      <p:sp>
        <p:nvSpPr>
          <p:cNvPr id="14" name="Rectangle 13"/>
          <p:cNvSpPr/>
          <p:nvPr/>
        </p:nvSpPr>
        <p:spPr>
          <a:xfrm>
            <a:off x="2539800" y="3104864"/>
            <a:ext cx="6693101" cy="457200"/>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800" b="1" dirty="0">
                <a:solidFill>
                  <a:srgbClr val="333F48"/>
                </a:solidFill>
                <a:cs typeface="+mn-cs"/>
              </a:rPr>
              <a:t>A retirement income plan can help you:</a:t>
            </a:r>
          </a:p>
        </p:txBody>
      </p:sp>
      <p:cxnSp>
        <p:nvCxnSpPr>
          <p:cNvPr id="225" name="Straight Connector 224">
            <a:extLst>
              <a:ext uri="{FF2B5EF4-FFF2-40B4-BE49-F238E27FC236}">
                <a16:creationId xmlns:a16="http://schemas.microsoft.com/office/drawing/2014/main" id="{AC8B749F-A6E5-496E-896D-DDD55E4067C7}"/>
              </a:ext>
              <a:ext uri="{C183D7F6-B498-43B3-948B-1728B52AA6E4}">
                <adec:decorative xmlns:adec="http://schemas.microsoft.com/office/drawing/2017/decorative" val="1"/>
              </a:ext>
            </a:extLst>
          </p:cNvPr>
          <p:cNvCxnSpPr>
            <a:cxnSpLocks/>
          </p:cNvCxnSpPr>
          <p:nvPr/>
        </p:nvCxnSpPr>
        <p:spPr>
          <a:xfrm>
            <a:off x="5878897" y="3562064"/>
            <a:ext cx="0" cy="446077"/>
          </a:xfrm>
          <a:prstGeom prst="line">
            <a:avLst/>
          </a:prstGeom>
          <a:noFill/>
          <a:ln w="28575" cap="flat" cmpd="sng" algn="ctr">
            <a:solidFill>
              <a:srgbClr val="EAEAEA"/>
            </a:solidFill>
            <a:prstDash val="solid"/>
            <a:round/>
            <a:headEnd type="none" w="med" len="med"/>
            <a:tailEnd type="none" w="med" len="med"/>
          </a:ln>
          <a:effectLst/>
        </p:spPr>
      </p:cxnSp>
      <p:sp>
        <p:nvSpPr>
          <p:cNvPr id="224" name="Freeform: Shape 223">
            <a:extLst>
              <a:ext uri="{FF2B5EF4-FFF2-40B4-BE49-F238E27FC236}">
                <a16:creationId xmlns:a16="http://schemas.microsoft.com/office/drawing/2014/main" id="{5CC6E945-716D-4FBA-A275-AD18F3F658A7}"/>
              </a:ext>
              <a:ext uri="{C183D7F6-B498-43B3-948B-1728B52AA6E4}">
                <adec:decorative xmlns:adec="http://schemas.microsoft.com/office/drawing/2017/decorative" val="1"/>
              </a:ext>
            </a:extLst>
          </p:cNvPr>
          <p:cNvSpPr/>
          <p:nvPr/>
        </p:nvSpPr>
        <p:spPr bwMode="auto">
          <a:xfrm>
            <a:off x="3009113" y="3759520"/>
            <a:ext cx="5731283" cy="211515"/>
          </a:xfrm>
          <a:custGeom>
            <a:avLst/>
            <a:gdLst>
              <a:gd name="connsiteX0" fmla="*/ 0 w 2305050"/>
              <a:gd name="connsiteY0" fmla="*/ 0 h 200969"/>
              <a:gd name="connsiteX1" fmla="*/ 2305050 w 2305050"/>
              <a:gd name="connsiteY1" fmla="*/ 0 h 200969"/>
              <a:gd name="connsiteX2" fmla="*/ 2305050 w 2305050"/>
              <a:gd name="connsiteY2" fmla="*/ 200969 h 200969"/>
              <a:gd name="connsiteX3" fmla="*/ 0 w 2305050"/>
              <a:gd name="connsiteY3" fmla="*/ 200969 h 200969"/>
              <a:gd name="connsiteX4" fmla="*/ 0 w 2305050"/>
              <a:gd name="connsiteY4" fmla="*/ 0 h 200969"/>
              <a:gd name="connsiteX0" fmla="*/ 0 w 2305050"/>
              <a:gd name="connsiteY0" fmla="*/ 0 h 200969"/>
              <a:gd name="connsiteX1" fmla="*/ 2305050 w 2305050"/>
              <a:gd name="connsiteY1" fmla="*/ 0 h 200969"/>
              <a:gd name="connsiteX2" fmla="*/ 2305050 w 2305050"/>
              <a:gd name="connsiteY2" fmla="*/ 200969 h 200969"/>
              <a:gd name="connsiteX3" fmla="*/ 1007952 w 2305050"/>
              <a:gd name="connsiteY3" fmla="*/ 191301 h 200969"/>
              <a:gd name="connsiteX4" fmla="*/ 0 w 2305050"/>
              <a:gd name="connsiteY4" fmla="*/ 200969 h 200969"/>
              <a:gd name="connsiteX5" fmla="*/ 0 w 2305050"/>
              <a:gd name="connsiteY5" fmla="*/ 0 h 200969"/>
              <a:gd name="connsiteX0" fmla="*/ 1007952 w 2305050"/>
              <a:gd name="connsiteY0" fmla="*/ 191301 h 282741"/>
              <a:gd name="connsiteX1" fmla="*/ 0 w 2305050"/>
              <a:gd name="connsiteY1" fmla="*/ 200969 h 282741"/>
              <a:gd name="connsiteX2" fmla="*/ 0 w 2305050"/>
              <a:gd name="connsiteY2" fmla="*/ 0 h 282741"/>
              <a:gd name="connsiteX3" fmla="*/ 2305050 w 2305050"/>
              <a:gd name="connsiteY3" fmla="*/ 0 h 282741"/>
              <a:gd name="connsiteX4" fmla="*/ 2305050 w 2305050"/>
              <a:gd name="connsiteY4" fmla="*/ 200969 h 282741"/>
              <a:gd name="connsiteX5" fmla="*/ 1099392 w 2305050"/>
              <a:gd name="connsiteY5" fmla="*/ 282741 h 282741"/>
              <a:gd name="connsiteX0" fmla="*/ 1007952 w 2305050"/>
              <a:gd name="connsiteY0" fmla="*/ 191301 h 200969"/>
              <a:gd name="connsiteX1" fmla="*/ 0 w 2305050"/>
              <a:gd name="connsiteY1" fmla="*/ 200969 h 200969"/>
              <a:gd name="connsiteX2" fmla="*/ 0 w 2305050"/>
              <a:gd name="connsiteY2" fmla="*/ 0 h 200969"/>
              <a:gd name="connsiteX3" fmla="*/ 2305050 w 2305050"/>
              <a:gd name="connsiteY3" fmla="*/ 0 h 200969"/>
              <a:gd name="connsiteX4" fmla="*/ 2305050 w 2305050"/>
              <a:gd name="connsiteY4" fmla="*/ 200969 h 200969"/>
              <a:gd name="connsiteX0" fmla="*/ 0 w 2305050"/>
              <a:gd name="connsiteY0" fmla="*/ 200969 h 200969"/>
              <a:gd name="connsiteX1" fmla="*/ 0 w 2305050"/>
              <a:gd name="connsiteY1" fmla="*/ 0 h 200969"/>
              <a:gd name="connsiteX2" fmla="*/ 2305050 w 2305050"/>
              <a:gd name="connsiteY2" fmla="*/ 0 h 200969"/>
              <a:gd name="connsiteX3" fmla="*/ 2305050 w 2305050"/>
              <a:gd name="connsiteY3" fmla="*/ 200969 h 200969"/>
            </a:gdLst>
            <a:ahLst/>
            <a:cxnLst>
              <a:cxn ang="0">
                <a:pos x="connsiteX0" y="connsiteY0"/>
              </a:cxn>
              <a:cxn ang="0">
                <a:pos x="connsiteX1" y="connsiteY1"/>
              </a:cxn>
              <a:cxn ang="0">
                <a:pos x="connsiteX2" y="connsiteY2"/>
              </a:cxn>
              <a:cxn ang="0">
                <a:pos x="connsiteX3" y="connsiteY3"/>
              </a:cxn>
            </a:cxnLst>
            <a:rect l="l" t="t" r="r" b="b"/>
            <a:pathLst>
              <a:path w="2305050" h="200969">
                <a:moveTo>
                  <a:pt x="0" y="200969"/>
                </a:moveTo>
                <a:lnTo>
                  <a:pt x="0" y="0"/>
                </a:lnTo>
                <a:lnTo>
                  <a:pt x="2305050" y="0"/>
                </a:lnTo>
                <a:lnTo>
                  <a:pt x="2305050" y="200969"/>
                </a:lnTo>
              </a:path>
            </a:pathLst>
          </a:custGeom>
          <a:noFill/>
          <a:ln w="28575"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2400" b="1" dirty="0">
              <a:solidFill>
                <a:schemeClr val="bg1"/>
              </a:solidFill>
              <a:latin typeface="Arial" charset="0"/>
              <a:ea typeface="ＭＳ Ｐゴシック" charset="-128"/>
            </a:endParaRPr>
          </a:p>
        </p:txBody>
      </p:sp>
      <p:grpSp>
        <p:nvGrpSpPr>
          <p:cNvPr id="34" name="Group 33">
            <a:extLst>
              <a:ext uri="{FF2B5EF4-FFF2-40B4-BE49-F238E27FC236}">
                <a16:creationId xmlns:a16="http://schemas.microsoft.com/office/drawing/2014/main" id="{677E300A-4645-2505-5729-5CE2E31F1C54}"/>
              </a:ext>
              <a:ext uri="{C183D7F6-B498-43B3-948B-1728B52AA6E4}">
                <adec:decorative xmlns:adec="http://schemas.microsoft.com/office/drawing/2017/decorative" val="1"/>
              </a:ext>
            </a:extLst>
          </p:cNvPr>
          <p:cNvGrpSpPr/>
          <p:nvPr/>
        </p:nvGrpSpPr>
        <p:grpSpPr>
          <a:xfrm>
            <a:off x="2587425" y="4008141"/>
            <a:ext cx="897221" cy="897221"/>
            <a:chOff x="2587425" y="4008141"/>
            <a:chExt cx="897221" cy="897221"/>
          </a:xfrm>
        </p:grpSpPr>
        <p:sp>
          <p:nvSpPr>
            <p:cNvPr id="167" name="Oval 166">
              <a:extLst>
                <a:ext uri="{FF2B5EF4-FFF2-40B4-BE49-F238E27FC236}">
                  <a16:creationId xmlns:a16="http://schemas.microsoft.com/office/drawing/2014/main" id="{326A4FBB-1F93-4702-A7BD-44F7F8F4CC3A}"/>
                </a:ext>
                <a:ext uri="{C183D7F6-B498-43B3-948B-1728B52AA6E4}">
                  <adec:decorative xmlns:adec="http://schemas.microsoft.com/office/drawing/2017/decorative" val="1"/>
                </a:ext>
              </a:extLst>
            </p:cNvPr>
            <p:cNvSpPr/>
            <p:nvPr/>
          </p:nvSpPr>
          <p:spPr bwMode="auto">
            <a:xfrm>
              <a:off x="2683991" y="4104707"/>
              <a:ext cx="704088" cy="704088"/>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 </a:t>
              </a:r>
            </a:p>
          </p:txBody>
        </p:sp>
        <p:sp>
          <p:nvSpPr>
            <p:cNvPr id="168" name="Oval 167">
              <a:extLst>
                <a:ext uri="{FF2B5EF4-FFF2-40B4-BE49-F238E27FC236}">
                  <a16:creationId xmlns:a16="http://schemas.microsoft.com/office/drawing/2014/main" id="{B2C0D4A4-5F86-4303-BD50-31ECD4E37721}"/>
                </a:ext>
                <a:ext uri="{C183D7F6-B498-43B3-948B-1728B52AA6E4}">
                  <adec:decorative xmlns:adec="http://schemas.microsoft.com/office/drawing/2017/decorative" val="1"/>
                </a:ext>
              </a:extLst>
            </p:cNvPr>
            <p:cNvSpPr/>
            <p:nvPr/>
          </p:nvSpPr>
          <p:spPr bwMode="auto">
            <a:xfrm>
              <a:off x="2587425" y="400814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19" name="Freeform: Shape 118">
              <a:extLst>
                <a:ext uri="{FF2B5EF4-FFF2-40B4-BE49-F238E27FC236}">
                  <a16:creationId xmlns:a16="http://schemas.microsoft.com/office/drawing/2014/main" id="{7F5E3FF0-46F5-4FAA-82DE-590187D7761E}"/>
                </a:ext>
                <a:ext uri="{C183D7F6-B498-43B3-948B-1728B52AA6E4}">
                  <adec:decorative xmlns:adec="http://schemas.microsoft.com/office/drawing/2017/decorative" val="1"/>
                </a:ext>
              </a:extLst>
            </p:cNvPr>
            <p:cNvSpPr/>
            <p:nvPr/>
          </p:nvSpPr>
          <p:spPr>
            <a:xfrm>
              <a:off x="2979149" y="4399703"/>
              <a:ext cx="114098" cy="114098"/>
            </a:xfrm>
            <a:custGeom>
              <a:avLst/>
              <a:gdLst>
                <a:gd name="connsiteX0" fmla="*/ 0 w 321033"/>
                <a:gd name="connsiteY0" fmla="*/ 0 h 321033"/>
                <a:gd name="connsiteX1" fmla="*/ 321033 w 321033"/>
                <a:gd name="connsiteY1" fmla="*/ 0 h 321033"/>
                <a:gd name="connsiteX2" fmla="*/ 321033 w 321033"/>
                <a:gd name="connsiteY2" fmla="*/ 321033 h 321033"/>
                <a:gd name="connsiteX3" fmla="*/ 0 w 321033"/>
                <a:gd name="connsiteY3" fmla="*/ 321033 h 321033"/>
              </a:gdLst>
              <a:ahLst/>
              <a:cxnLst>
                <a:cxn ang="0">
                  <a:pos x="connsiteX0" y="connsiteY0"/>
                </a:cxn>
                <a:cxn ang="0">
                  <a:pos x="connsiteX1" y="connsiteY1"/>
                </a:cxn>
                <a:cxn ang="0">
                  <a:pos x="connsiteX2" y="connsiteY2"/>
                </a:cxn>
                <a:cxn ang="0">
                  <a:pos x="connsiteX3" y="connsiteY3"/>
                </a:cxn>
              </a:cxnLst>
              <a:rect l="l" t="t" r="r" b="b"/>
              <a:pathLst>
                <a:path w="321033" h="321033">
                  <a:moveTo>
                    <a:pt x="0" y="0"/>
                  </a:moveTo>
                  <a:lnTo>
                    <a:pt x="321033" y="0"/>
                  </a:lnTo>
                  <a:lnTo>
                    <a:pt x="321033" y="321033"/>
                  </a:lnTo>
                  <a:lnTo>
                    <a:pt x="0" y="321033"/>
                  </a:lnTo>
                  <a:close/>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0" name="Freeform: Shape 119">
              <a:extLst>
                <a:ext uri="{FF2B5EF4-FFF2-40B4-BE49-F238E27FC236}">
                  <a16:creationId xmlns:a16="http://schemas.microsoft.com/office/drawing/2014/main" id="{8CEE1752-5E8A-4612-8EA5-258F44233977}"/>
                </a:ext>
                <a:ext uri="{C183D7F6-B498-43B3-948B-1728B52AA6E4}">
                  <adec:decorative xmlns:adec="http://schemas.microsoft.com/office/drawing/2017/decorative" val="1"/>
                </a:ext>
              </a:extLst>
            </p:cNvPr>
            <p:cNvSpPr/>
            <p:nvPr/>
          </p:nvSpPr>
          <p:spPr>
            <a:xfrm>
              <a:off x="2848915" y="4530100"/>
              <a:ext cx="113934" cy="113934"/>
            </a:xfrm>
            <a:custGeom>
              <a:avLst/>
              <a:gdLst>
                <a:gd name="connsiteX0" fmla="*/ 0 w 320574"/>
                <a:gd name="connsiteY0" fmla="*/ 320575 h 320574"/>
                <a:gd name="connsiteX1" fmla="*/ 320575 w 320574"/>
                <a:gd name="connsiteY1" fmla="*/ 0 h 320574"/>
              </a:gdLst>
              <a:ahLst/>
              <a:cxnLst>
                <a:cxn ang="0">
                  <a:pos x="connsiteX0" y="connsiteY0"/>
                </a:cxn>
                <a:cxn ang="0">
                  <a:pos x="connsiteX1" y="connsiteY1"/>
                </a:cxn>
              </a:cxnLst>
              <a:rect l="l" t="t" r="r" b="b"/>
              <a:pathLst>
                <a:path w="320574" h="320574">
                  <a:moveTo>
                    <a:pt x="0" y="320575"/>
                  </a:moveTo>
                  <a:lnTo>
                    <a:pt x="320575"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1" name="Freeform: Shape 120">
              <a:extLst>
                <a:ext uri="{FF2B5EF4-FFF2-40B4-BE49-F238E27FC236}">
                  <a16:creationId xmlns:a16="http://schemas.microsoft.com/office/drawing/2014/main" id="{94DEDAD7-4D0E-4EE7-BC22-254DD70DB466}"/>
                </a:ext>
                <a:ext uri="{C183D7F6-B498-43B3-948B-1728B52AA6E4}">
                  <adec:decorative xmlns:adec="http://schemas.microsoft.com/office/drawing/2017/decorative" val="1"/>
                </a:ext>
              </a:extLst>
            </p:cNvPr>
            <p:cNvSpPr/>
            <p:nvPr/>
          </p:nvSpPr>
          <p:spPr>
            <a:xfrm>
              <a:off x="3109547" y="4269631"/>
              <a:ext cx="113771" cy="113771"/>
            </a:xfrm>
            <a:custGeom>
              <a:avLst/>
              <a:gdLst>
                <a:gd name="connsiteX0" fmla="*/ 0 w 320115"/>
                <a:gd name="connsiteY0" fmla="*/ 320116 h 320115"/>
                <a:gd name="connsiteX1" fmla="*/ 320116 w 320115"/>
                <a:gd name="connsiteY1" fmla="*/ 0 h 320115"/>
              </a:gdLst>
              <a:ahLst/>
              <a:cxnLst>
                <a:cxn ang="0">
                  <a:pos x="connsiteX0" y="connsiteY0"/>
                </a:cxn>
                <a:cxn ang="0">
                  <a:pos x="connsiteX1" y="connsiteY1"/>
                </a:cxn>
              </a:cxnLst>
              <a:rect l="l" t="t" r="r" b="b"/>
              <a:pathLst>
                <a:path w="320115" h="320115">
                  <a:moveTo>
                    <a:pt x="0" y="320116"/>
                  </a:moveTo>
                  <a:lnTo>
                    <a:pt x="320116"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2" name="Freeform: Shape 121">
              <a:extLst>
                <a:ext uri="{FF2B5EF4-FFF2-40B4-BE49-F238E27FC236}">
                  <a16:creationId xmlns:a16="http://schemas.microsoft.com/office/drawing/2014/main" id="{A222A480-ADC8-4B07-A508-888A000EA315}"/>
                </a:ext>
                <a:ext uri="{C183D7F6-B498-43B3-948B-1728B52AA6E4}">
                  <adec:decorative xmlns:adec="http://schemas.microsoft.com/office/drawing/2017/decorative" val="1"/>
                </a:ext>
              </a:extLst>
            </p:cNvPr>
            <p:cNvSpPr/>
            <p:nvPr/>
          </p:nvSpPr>
          <p:spPr>
            <a:xfrm>
              <a:off x="3109547" y="4301905"/>
              <a:ext cx="81498" cy="81498"/>
            </a:xfrm>
            <a:custGeom>
              <a:avLst/>
              <a:gdLst>
                <a:gd name="connsiteX0" fmla="*/ 229309 w 229309"/>
                <a:gd name="connsiteY0" fmla="*/ 229309 h 229309"/>
                <a:gd name="connsiteX1" fmla="*/ 0 w 229309"/>
                <a:gd name="connsiteY1" fmla="*/ 229309 h 229309"/>
                <a:gd name="connsiteX2" fmla="*/ 0 w 229309"/>
                <a:gd name="connsiteY2" fmla="*/ 0 h 229309"/>
              </a:gdLst>
              <a:ahLst/>
              <a:cxnLst>
                <a:cxn ang="0">
                  <a:pos x="connsiteX0" y="connsiteY0"/>
                </a:cxn>
                <a:cxn ang="0">
                  <a:pos x="connsiteX1" y="connsiteY1"/>
                </a:cxn>
                <a:cxn ang="0">
                  <a:pos x="connsiteX2" y="connsiteY2"/>
                </a:cxn>
              </a:cxnLst>
              <a:rect l="l" t="t" r="r" b="b"/>
              <a:pathLst>
                <a:path w="229309" h="229309">
                  <a:moveTo>
                    <a:pt x="229309" y="229309"/>
                  </a:moveTo>
                  <a:lnTo>
                    <a:pt x="0" y="229309"/>
                  </a:lnTo>
                  <a:lnTo>
                    <a:pt x="0"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3" name="Freeform: Shape 122">
              <a:extLst>
                <a:ext uri="{FF2B5EF4-FFF2-40B4-BE49-F238E27FC236}">
                  <a16:creationId xmlns:a16="http://schemas.microsoft.com/office/drawing/2014/main" id="{BAAD2A0D-35F8-47AD-94CA-EFBC1F277738}"/>
                </a:ext>
                <a:ext uri="{C183D7F6-B498-43B3-948B-1728B52AA6E4}">
                  <adec:decorative xmlns:adec="http://schemas.microsoft.com/office/drawing/2017/decorative" val="1"/>
                </a:ext>
              </a:extLst>
            </p:cNvPr>
            <p:cNvSpPr/>
            <p:nvPr/>
          </p:nvSpPr>
          <p:spPr>
            <a:xfrm>
              <a:off x="2881351" y="4530100"/>
              <a:ext cx="81498" cy="81498"/>
            </a:xfrm>
            <a:custGeom>
              <a:avLst/>
              <a:gdLst>
                <a:gd name="connsiteX0" fmla="*/ 229309 w 229309"/>
                <a:gd name="connsiteY0" fmla="*/ 229309 h 229309"/>
                <a:gd name="connsiteX1" fmla="*/ 229309 w 229309"/>
                <a:gd name="connsiteY1" fmla="*/ 0 h 229309"/>
                <a:gd name="connsiteX2" fmla="*/ 0 w 229309"/>
                <a:gd name="connsiteY2" fmla="*/ 0 h 229309"/>
              </a:gdLst>
              <a:ahLst/>
              <a:cxnLst>
                <a:cxn ang="0">
                  <a:pos x="connsiteX0" y="connsiteY0"/>
                </a:cxn>
                <a:cxn ang="0">
                  <a:pos x="connsiteX1" y="connsiteY1"/>
                </a:cxn>
                <a:cxn ang="0">
                  <a:pos x="connsiteX2" y="connsiteY2"/>
                </a:cxn>
              </a:cxnLst>
              <a:rect l="l" t="t" r="r" b="b"/>
              <a:pathLst>
                <a:path w="229309" h="229309">
                  <a:moveTo>
                    <a:pt x="229309" y="229309"/>
                  </a:moveTo>
                  <a:lnTo>
                    <a:pt x="229309" y="0"/>
                  </a:lnTo>
                  <a:lnTo>
                    <a:pt x="0"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4" name="Freeform: Shape 123">
              <a:extLst>
                <a:ext uri="{FF2B5EF4-FFF2-40B4-BE49-F238E27FC236}">
                  <a16:creationId xmlns:a16="http://schemas.microsoft.com/office/drawing/2014/main" id="{2124A490-5180-4F00-AA0F-87925D05CE6E}"/>
                </a:ext>
                <a:ext uri="{C183D7F6-B498-43B3-948B-1728B52AA6E4}">
                  <adec:decorative xmlns:adec="http://schemas.microsoft.com/office/drawing/2017/decorative" val="1"/>
                </a:ext>
              </a:extLst>
            </p:cNvPr>
            <p:cNvSpPr/>
            <p:nvPr/>
          </p:nvSpPr>
          <p:spPr>
            <a:xfrm>
              <a:off x="2848752" y="4269468"/>
              <a:ext cx="114098" cy="113934"/>
            </a:xfrm>
            <a:custGeom>
              <a:avLst/>
              <a:gdLst>
                <a:gd name="connsiteX0" fmla="*/ 0 w 321033"/>
                <a:gd name="connsiteY0" fmla="*/ 0 h 320574"/>
                <a:gd name="connsiteX1" fmla="*/ 321033 w 321033"/>
                <a:gd name="connsiteY1" fmla="*/ 320575 h 320574"/>
              </a:gdLst>
              <a:ahLst/>
              <a:cxnLst>
                <a:cxn ang="0">
                  <a:pos x="connsiteX0" y="connsiteY0"/>
                </a:cxn>
                <a:cxn ang="0">
                  <a:pos x="connsiteX1" y="connsiteY1"/>
                </a:cxn>
              </a:cxnLst>
              <a:rect l="l" t="t" r="r" b="b"/>
              <a:pathLst>
                <a:path w="321033" h="320574">
                  <a:moveTo>
                    <a:pt x="0" y="0"/>
                  </a:moveTo>
                  <a:lnTo>
                    <a:pt x="321033" y="320575"/>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5" name="Freeform: Shape 124">
              <a:extLst>
                <a:ext uri="{FF2B5EF4-FFF2-40B4-BE49-F238E27FC236}">
                  <a16:creationId xmlns:a16="http://schemas.microsoft.com/office/drawing/2014/main" id="{894DBA1B-3A77-4122-9BCA-EC345174FCFD}"/>
                </a:ext>
                <a:ext uri="{C183D7F6-B498-43B3-948B-1728B52AA6E4}">
                  <adec:decorative xmlns:adec="http://schemas.microsoft.com/office/drawing/2017/decorative" val="1"/>
                </a:ext>
              </a:extLst>
            </p:cNvPr>
            <p:cNvSpPr/>
            <p:nvPr/>
          </p:nvSpPr>
          <p:spPr>
            <a:xfrm>
              <a:off x="3109547" y="4530100"/>
              <a:ext cx="113771" cy="113934"/>
            </a:xfrm>
            <a:custGeom>
              <a:avLst/>
              <a:gdLst>
                <a:gd name="connsiteX0" fmla="*/ 0 w 320115"/>
                <a:gd name="connsiteY0" fmla="*/ 0 h 320574"/>
                <a:gd name="connsiteX1" fmla="*/ 320116 w 320115"/>
                <a:gd name="connsiteY1" fmla="*/ 320575 h 320574"/>
              </a:gdLst>
              <a:ahLst/>
              <a:cxnLst>
                <a:cxn ang="0">
                  <a:pos x="connsiteX0" y="connsiteY0"/>
                </a:cxn>
                <a:cxn ang="0">
                  <a:pos x="connsiteX1" y="connsiteY1"/>
                </a:cxn>
              </a:cxnLst>
              <a:rect l="l" t="t" r="r" b="b"/>
              <a:pathLst>
                <a:path w="320115" h="320574">
                  <a:moveTo>
                    <a:pt x="0" y="0"/>
                  </a:moveTo>
                  <a:lnTo>
                    <a:pt x="320116" y="320575"/>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6" name="Freeform: Shape 125">
              <a:extLst>
                <a:ext uri="{FF2B5EF4-FFF2-40B4-BE49-F238E27FC236}">
                  <a16:creationId xmlns:a16="http://schemas.microsoft.com/office/drawing/2014/main" id="{EAD44663-2B6A-4F3D-B3AE-560AB92DAA31}"/>
                </a:ext>
                <a:ext uri="{C183D7F6-B498-43B3-948B-1728B52AA6E4}">
                  <adec:decorative xmlns:adec="http://schemas.microsoft.com/office/drawing/2017/decorative" val="1"/>
                </a:ext>
              </a:extLst>
            </p:cNvPr>
            <p:cNvSpPr/>
            <p:nvPr/>
          </p:nvSpPr>
          <p:spPr>
            <a:xfrm>
              <a:off x="3109547" y="4530100"/>
              <a:ext cx="81498" cy="81498"/>
            </a:xfrm>
            <a:custGeom>
              <a:avLst/>
              <a:gdLst>
                <a:gd name="connsiteX0" fmla="*/ 0 w 229309"/>
                <a:gd name="connsiteY0" fmla="*/ 229309 h 229309"/>
                <a:gd name="connsiteX1" fmla="*/ 0 w 229309"/>
                <a:gd name="connsiteY1" fmla="*/ 0 h 229309"/>
                <a:gd name="connsiteX2" fmla="*/ 229309 w 229309"/>
                <a:gd name="connsiteY2" fmla="*/ 0 h 229309"/>
              </a:gdLst>
              <a:ahLst/>
              <a:cxnLst>
                <a:cxn ang="0">
                  <a:pos x="connsiteX0" y="connsiteY0"/>
                </a:cxn>
                <a:cxn ang="0">
                  <a:pos x="connsiteX1" y="connsiteY1"/>
                </a:cxn>
                <a:cxn ang="0">
                  <a:pos x="connsiteX2" y="connsiteY2"/>
                </a:cxn>
              </a:cxnLst>
              <a:rect l="l" t="t" r="r" b="b"/>
              <a:pathLst>
                <a:path w="229309" h="229309">
                  <a:moveTo>
                    <a:pt x="0" y="229309"/>
                  </a:moveTo>
                  <a:lnTo>
                    <a:pt x="0" y="0"/>
                  </a:lnTo>
                  <a:lnTo>
                    <a:pt x="229309"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7" name="Freeform: Shape 126">
              <a:extLst>
                <a:ext uri="{FF2B5EF4-FFF2-40B4-BE49-F238E27FC236}">
                  <a16:creationId xmlns:a16="http://schemas.microsoft.com/office/drawing/2014/main" id="{E7F194FE-AD5D-4FEB-9473-7A670209A86C}"/>
                </a:ext>
                <a:ext uri="{C183D7F6-B498-43B3-948B-1728B52AA6E4}">
                  <adec:decorative xmlns:adec="http://schemas.microsoft.com/office/drawing/2017/decorative" val="1"/>
                </a:ext>
              </a:extLst>
            </p:cNvPr>
            <p:cNvSpPr/>
            <p:nvPr/>
          </p:nvSpPr>
          <p:spPr>
            <a:xfrm>
              <a:off x="2881351" y="4301905"/>
              <a:ext cx="81498" cy="81498"/>
            </a:xfrm>
            <a:custGeom>
              <a:avLst/>
              <a:gdLst>
                <a:gd name="connsiteX0" fmla="*/ 0 w 229309"/>
                <a:gd name="connsiteY0" fmla="*/ 229309 h 229309"/>
                <a:gd name="connsiteX1" fmla="*/ 229309 w 229309"/>
                <a:gd name="connsiteY1" fmla="*/ 229309 h 229309"/>
                <a:gd name="connsiteX2" fmla="*/ 229309 w 229309"/>
                <a:gd name="connsiteY2" fmla="*/ 0 h 229309"/>
              </a:gdLst>
              <a:ahLst/>
              <a:cxnLst>
                <a:cxn ang="0">
                  <a:pos x="connsiteX0" y="connsiteY0"/>
                </a:cxn>
                <a:cxn ang="0">
                  <a:pos x="connsiteX1" y="connsiteY1"/>
                </a:cxn>
                <a:cxn ang="0">
                  <a:pos x="connsiteX2" y="connsiteY2"/>
                </a:cxn>
              </a:cxnLst>
              <a:rect l="l" t="t" r="r" b="b"/>
              <a:pathLst>
                <a:path w="229309" h="229309">
                  <a:moveTo>
                    <a:pt x="0" y="229309"/>
                  </a:moveTo>
                  <a:lnTo>
                    <a:pt x="229309" y="229309"/>
                  </a:lnTo>
                  <a:lnTo>
                    <a:pt x="229309"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grpSp>
      <p:sp>
        <p:nvSpPr>
          <p:cNvPr id="16" name="Rectangle 15"/>
          <p:cNvSpPr/>
          <p:nvPr/>
        </p:nvSpPr>
        <p:spPr>
          <a:xfrm>
            <a:off x="1939895" y="5087752"/>
            <a:ext cx="2103120" cy="523220"/>
          </a:xfrm>
          <a:prstGeom prst="rect">
            <a:avLst/>
          </a:prstGeom>
        </p:spPr>
        <p:txBody>
          <a:bodyPr wrap="square" lIns="0" rIns="0">
            <a:spAutoFit/>
          </a:bodyPr>
          <a:lstStyle/>
          <a:p>
            <a:pPr algn="ctr"/>
            <a:r>
              <a:rPr lang="en-US" sz="1400" b="1" dirty="0"/>
              <a:t>Minimize the </a:t>
            </a:r>
            <a:br>
              <a:rPr lang="en-US" sz="1400" b="1" dirty="0"/>
            </a:br>
            <a:r>
              <a:rPr lang="en-US" sz="1400" b="1" dirty="0"/>
              <a:t>key risks</a:t>
            </a:r>
          </a:p>
        </p:txBody>
      </p:sp>
      <p:grpSp>
        <p:nvGrpSpPr>
          <p:cNvPr id="33" name="Group 32">
            <a:extLst>
              <a:ext uri="{FF2B5EF4-FFF2-40B4-BE49-F238E27FC236}">
                <a16:creationId xmlns:a16="http://schemas.microsoft.com/office/drawing/2014/main" id="{09A382AF-F4BE-587D-8B54-A09CDF380C03}"/>
              </a:ext>
              <a:ext uri="{C183D7F6-B498-43B3-948B-1728B52AA6E4}">
                <adec:decorative xmlns:adec="http://schemas.microsoft.com/office/drawing/2017/decorative" val="1"/>
              </a:ext>
            </a:extLst>
          </p:cNvPr>
          <p:cNvGrpSpPr/>
          <p:nvPr/>
        </p:nvGrpSpPr>
        <p:grpSpPr>
          <a:xfrm>
            <a:off x="5430286" y="4008141"/>
            <a:ext cx="897221" cy="897221"/>
            <a:chOff x="5430286" y="4008141"/>
            <a:chExt cx="897221" cy="897221"/>
          </a:xfrm>
        </p:grpSpPr>
        <p:sp>
          <p:nvSpPr>
            <p:cNvPr id="170" name="Oval 169">
              <a:extLst>
                <a:ext uri="{FF2B5EF4-FFF2-40B4-BE49-F238E27FC236}">
                  <a16:creationId xmlns:a16="http://schemas.microsoft.com/office/drawing/2014/main" id="{807BA32E-E9AE-45E8-A6DE-B15FC4983455}"/>
                </a:ext>
                <a:ext uri="{C183D7F6-B498-43B3-948B-1728B52AA6E4}">
                  <adec:decorative xmlns:adec="http://schemas.microsoft.com/office/drawing/2017/decorative" val="1"/>
                </a:ext>
              </a:extLst>
            </p:cNvPr>
            <p:cNvSpPr/>
            <p:nvPr/>
          </p:nvSpPr>
          <p:spPr bwMode="auto">
            <a:xfrm>
              <a:off x="5526852" y="4104707"/>
              <a:ext cx="704088" cy="704088"/>
            </a:xfrm>
            <a:prstGeom prst="ellipse">
              <a:avLst/>
            </a:prstGeom>
            <a:solidFill>
              <a:srgbClr val="00968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 </a:t>
              </a:r>
            </a:p>
          </p:txBody>
        </p:sp>
        <p:sp>
          <p:nvSpPr>
            <p:cNvPr id="171" name="Oval 170">
              <a:extLst>
                <a:ext uri="{FF2B5EF4-FFF2-40B4-BE49-F238E27FC236}">
                  <a16:creationId xmlns:a16="http://schemas.microsoft.com/office/drawing/2014/main" id="{E4DADB0A-41B5-4C82-870D-10C46A3ED24F}"/>
                </a:ext>
                <a:ext uri="{C183D7F6-B498-43B3-948B-1728B52AA6E4}">
                  <adec:decorative xmlns:adec="http://schemas.microsoft.com/office/drawing/2017/decorative" val="1"/>
                </a:ext>
              </a:extLst>
            </p:cNvPr>
            <p:cNvSpPr/>
            <p:nvPr/>
          </p:nvSpPr>
          <p:spPr bwMode="auto">
            <a:xfrm>
              <a:off x="5430286" y="400814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23" name="Freeform: Shape 22">
              <a:extLst>
                <a:ext uri="{FF2B5EF4-FFF2-40B4-BE49-F238E27FC236}">
                  <a16:creationId xmlns:a16="http://schemas.microsoft.com/office/drawing/2014/main" id="{A4B08175-070A-4036-BC32-8088AE1703D4}"/>
                </a:ext>
                <a:ext uri="{C183D7F6-B498-43B3-948B-1728B52AA6E4}">
                  <adec:decorative xmlns:adec="http://schemas.microsoft.com/office/drawing/2017/decorative" val="1"/>
                </a:ext>
              </a:extLst>
            </p:cNvPr>
            <p:cNvSpPr/>
            <p:nvPr/>
          </p:nvSpPr>
          <p:spPr>
            <a:xfrm>
              <a:off x="5759321" y="4327980"/>
              <a:ext cx="252509" cy="273549"/>
            </a:xfrm>
            <a:custGeom>
              <a:avLst/>
              <a:gdLst>
                <a:gd name="connsiteX0" fmla="*/ 114300 w 114300"/>
                <a:gd name="connsiteY0" fmla="*/ 57150 h 123824"/>
                <a:gd name="connsiteX1" fmla="*/ 57150 w 114300"/>
                <a:gd name="connsiteY1" fmla="*/ 0 h 123824"/>
                <a:gd name="connsiteX2" fmla="*/ 0 w 114300"/>
                <a:gd name="connsiteY2" fmla="*/ 57150 h 123824"/>
                <a:gd name="connsiteX3" fmla="*/ 42863 w 114300"/>
                <a:gd name="connsiteY3" fmla="*/ 112395 h 123824"/>
                <a:gd name="connsiteX4" fmla="*/ 42863 w 114300"/>
                <a:gd name="connsiteY4" fmla="*/ 123825 h 123824"/>
                <a:gd name="connsiteX5" fmla="*/ 71438 w 114300"/>
                <a:gd name="connsiteY5" fmla="*/ 123825 h 123824"/>
                <a:gd name="connsiteX6" fmla="*/ 71438 w 114300"/>
                <a:gd name="connsiteY6" fmla="*/ 112395 h 123824"/>
                <a:gd name="connsiteX7" fmla="*/ 114300 w 114300"/>
                <a:gd name="connsiteY7" fmla="*/ 57150 h 12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 h="123824">
                  <a:moveTo>
                    <a:pt x="114300" y="57150"/>
                  </a:moveTo>
                  <a:cubicBezTo>
                    <a:pt x="114300" y="25622"/>
                    <a:pt x="88678" y="0"/>
                    <a:pt x="57150" y="0"/>
                  </a:cubicBezTo>
                  <a:cubicBezTo>
                    <a:pt x="25622" y="0"/>
                    <a:pt x="0" y="25622"/>
                    <a:pt x="0" y="57150"/>
                  </a:cubicBezTo>
                  <a:cubicBezTo>
                    <a:pt x="0" y="83725"/>
                    <a:pt x="18193" y="106109"/>
                    <a:pt x="42863" y="112395"/>
                  </a:cubicBezTo>
                  <a:lnTo>
                    <a:pt x="42863" y="123825"/>
                  </a:lnTo>
                  <a:lnTo>
                    <a:pt x="71438" y="123825"/>
                  </a:lnTo>
                  <a:lnTo>
                    <a:pt x="71438" y="112395"/>
                  </a:lnTo>
                  <a:cubicBezTo>
                    <a:pt x="96012" y="106109"/>
                    <a:pt x="114300" y="83820"/>
                    <a:pt x="114300" y="57150"/>
                  </a:cubicBezTo>
                  <a:close/>
                </a:path>
              </a:pathLst>
            </a:custGeom>
            <a:noFill/>
            <a:ln w="12700" cap="rnd">
              <a:solidFill>
                <a:schemeClr val="bg1"/>
              </a:solidFill>
              <a:prstDash val="solid"/>
              <a:round/>
            </a:ln>
          </p:spPr>
          <p:txBody>
            <a:bodyPr rtlCol="0" anchor="ctr"/>
            <a:lstStyle/>
            <a:p>
              <a:endParaRPr lang="en-US" sz="1350" dirty="0"/>
            </a:p>
          </p:txBody>
        </p:sp>
        <p:sp>
          <p:nvSpPr>
            <p:cNvPr id="24" name="Freeform: Shape 23">
              <a:extLst>
                <a:ext uri="{FF2B5EF4-FFF2-40B4-BE49-F238E27FC236}">
                  <a16:creationId xmlns:a16="http://schemas.microsoft.com/office/drawing/2014/main" id="{9D401A26-A85B-4B03-95A4-C8798BA9902C}"/>
                </a:ext>
                <a:ext uri="{C183D7F6-B498-43B3-948B-1728B52AA6E4}">
                  <adec:decorative xmlns:adec="http://schemas.microsoft.com/office/drawing/2017/decorative" val="1"/>
                </a:ext>
              </a:extLst>
            </p:cNvPr>
            <p:cNvSpPr/>
            <p:nvPr/>
          </p:nvSpPr>
          <p:spPr>
            <a:xfrm>
              <a:off x="5875053" y="4685703"/>
              <a:ext cx="21042" cy="21042"/>
            </a:xfrm>
            <a:custGeom>
              <a:avLst/>
              <a:gdLst>
                <a:gd name="connsiteX0" fmla="*/ 9525 w 9525"/>
                <a:gd name="connsiteY0" fmla="*/ 0 h 9525"/>
                <a:gd name="connsiteX1" fmla="*/ 0 w 9525"/>
                <a:gd name="connsiteY1" fmla="*/ 0 h 9525"/>
              </a:gdLst>
              <a:ahLst/>
              <a:cxnLst>
                <a:cxn ang="0">
                  <a:pos x="connsiteX0" y="connsiteY0"/>
                </a:cxn>
                <a:cxn ang="0">
                  <a:pos x="connsiteX1" y="connsiteY1"/>
                </a:cxn>
              </a:cxnLst>
              <a:rect l="l" t="t" r="r" b="b"/>
              <a:pathLst>
                <a:path w="9525" h="9525">
                  <a:moveTo>
                    <a:pt x="9525"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5" name="Freeform: Shape 24">
              <a:extLst>
                <a:ext uri="{FF2B5EF4-FFF2-40B4-BE49-F238E27FC236}">
                  <a16:creationId xmlns:a16="http://schemas.microsoft.com/office/drawing/2014/main" id="{3F776267-86D6-4E2C-8753-B0D04EE7B55C}"/>
                </a:ext>
                <a:ext uri="{C183D7F6-B498-43B3-948B-1728B52AA6E4}">
                  <adec:decorative xmlns:adec="http://schemas.microsoft.com/office/drawing/2017/decorative" val="1"/>
                </a:ext>
              </a:extLst>
            </p:cNvPr>
            <p:cNvSpPr/>
            <p:nvPr/>
          </p:nvSpPr>
          <p:spPr>
            <a:xfrm>
              <a:off x="5854011" y="4643618"/>
              <a:ext cx="63127" cy="21042"/>
            </a:xfrm>
            <a:custGeom>
              <a:avLst/>
              <a:gdLst>
                <a:gd name="connsiteX0" fmla="*/ 28575 w 28575"/>
                <a:gd name="connsiteY0" fmla="*/ 0 h 9525"/>
                <a:gd name="connsiteX1" fmla="*/ 0 w 28575"/>
                <a:gd name="connsiteY1" fmla="*/ 0 h 9525"/>
              </a:gdLst>
              <a:ahLst/>
              <a:cxnLst>
                <a:cxn ang="0">
                  <a:pos x="connsiteX0" y="connsiteY0"/>
                </a:cxn>
                <a:cxn ang="0">
                  <a:pos x="connsiteX1" y="connsiteY1"/>
                </a:cxn>
              </a:cxnLst>
              <a:rect l="l" t="t" r="r" b="b"/>
              <a:pathLst>
                <a:path w="28575" h="9525">
                  <a:moveTo>
                    <a:pt x="28575"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6" name="Freeform: Shape 25">
              <a:extLst>
                <a:ext uri="{FF2B5EF4-FFF2-40B4-BE49-F238E27FC236}">
                  <a16:creationId xmlns:a16="http://schemas.microsoft.com/office/drawing/2014/main" id="{43A47BEE-DBB2-4FDA-8037-2A4241D3FFE0}"/>
                </a:ext>
                <a:ext uri="{C183D7F6-B498-43B3-948B-1728B52AA6E4}">
                  <adec:decorative xmlns:adec="http://schemas.microsoft.com/office/drawing/2017/decorative" val="1"/>
                </a:ext>
              </a:extLst>
            </p:cNvPr>
            <p:cNvSpPr/>
            <p:nvPr/>
          </p:nvSpPr>
          <p:spPr>
            <a:xfrm>
              <a:off x="5885576" y="4243812"/>
              <a:ext cx="21042" cy="42085"/>
            </a:xfrm>
            <a:custGeom>
              <a:avLst/>
              <a:gdLst>
                <a:gd name="connsiteX0" fmla="*/ 0 w 9525"/>
                <a:gd name="connsiteY0" fmla="*/ 0 h 19050"/>
                <a:gd name="connsiteX1" fmla="*/ 0 w 9525"/>
                <a:gd name="connsiteY1" fmla="*/ 19050 h 19050"/>
              </a:gdLst>
              <a:ahLst/>
              <a:cxnLst>
                <a:cxn ang="0">
                  <a:pos x="connsiteX0" y="connsiteY0"/>
                </a:cxn>
                <a:cxn ang="0">
                  <a:pos x="connsiteX1" y="connsiteY1"/>
                </a:cxn>
              </a:cxnLst>
              <a:rect l="l" t="t" r="r" b="b"/>
              <a:pathLst>
                <a:path w="9525" h="19050">
                  <a:moveTo>
                    <a:pt x="0" y="0"/>
                  </a:moveTo>
                  <a:lnTo>
                    <a:pt x="0" y="19050"/>
                  </a:lnTo>
                </a:path>
              </a:pathLst>
            </a:custGeom>
            <a:noFill/>
            <a:ln w="12700" cap="rnd">
              <a:solidFill>
                <a:schemeClr val="bg1"/>
              </a:solidFill>
              <a:prstDash val="solid"/>
              <a:round/>
            </a:ln>
          </p:spPr>
          <p:txBody>
            <a:bodyPr rtlCol="0" anchor="ctr"/>
            <a:lstStyle/>
            <a:p>
              <a:endParaRPr lang="en-US" sz="1350" dirty="0"/>
            </a:p>
          </p:txBody>
        </p:sp>
        <p:sp>
          <p:nvSpPr>
            <p:cNvPr id="27" name="Freeform: Shape 26">
              <a:extLst>
                <a:ext uri="{FF2B5EF4-FFF2-40B4-BE49-F238E27FC236}">
                  <a16:creationId xmlns:a16="http://schemas.microsoft.com/office/drawing/2014/main" id="{D2AA3460-B200-4EA4-8E0B-AE75D35FAEBD}"/>
                </a:ext>
                <a:ext uri="{C183D7F6-B498-43B3-948B-1728B52AA6E4}">
                  <adec:decorative xmlns:adec="http://schemas.microsoft.com/office/drawing/2017/decorative" val="1"/>
                </a:ext>
              </a:extLst>
            </p:cNvPr>
            <p:cNvSpPr/>
            <p:nvPr/>
          </p:nvSpPr>
          <p:spPr>
            <a:xfrm>
              <a:off x="6053915" y="4454236"/>
              <a:ext cx="42085" cy="21042"/>
            </a:xfrm>
            <a:custGeom>
              <a:avLst/>
              <a:gdLst>
                <a:gd name="connsiteX0" fmla="*/ 19050 w 19050"/>
                <a:gd name="connsiteY0" fmla="*/ 0 h 9525"/>
                <a:gd name="connsiteX1" fmla="*/ 0 w 19050"/>
                <a:gd name="connsiteY1" fmla="*/ 0 h 9525"/>
              </a:gdLst>
              <a:ahLst/>
              <a:cxnLst>
                <a:cxn ang="0">
                  <a:pos x="connsiteX0" y="connsiteY0"/>
                </a:cxn>
                <a:cxn ang="0">
                  <a:pos x="connsiteX1" y="connsiteY1"/>
                </a:cxn>
              </a:cxnLst>
              <a:rect l="l" t="t" r="r" b="b"/>
              <a:pathLst>
                <a:path w="19050" h="9525">
                  <a:moveTo>
                    <a:pt x="19050"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8" name="Freeform: Shape 27">
              <a:extLst>
                <a:ext uri="{FF2B5EF4-FFF2-40B4-BE49-F238E27FC236}">
                  <a16:creationId xmlns:a16="http://schemas.microsoft.com/office/drawing/2014/main" id="{01A44007-C8AD-42C1-9AF1-6D29FE01CC47}"/>
                </a:ext>
                <a:ext uri="{C183D7F6-B498-43B3-948B-1728B52AA6E4}">
                  <adec:decorative xmlns:adec="http://schemas.microsoft.com/office/drawing/2017/decorative" val="1"/>
                </a:ext>
              </a:extLst>
            </p:cNvPr>
            <p:cNvSpPr/>
            <p:nvPr/>
          </p:nvSpPr>
          <p:spPr>
            <a:xfrm>
              <a:off x="5675151" y="4454236"/>
              <a:ext cx="42085" cy="21042"/>
            </a:xfrm>
            <a:custGeom>
              <a:avLst/>
              <a:gdLst>
                <a:gd name="connsiteX0" fmla="*/ 0 w 19050"/>
                <a:gd name="connsiteY0" fmla="*/ 0 h 9525"/>
                <a:gd name="connsiteX1" fmla="*/ 19050 w 19050"/>
                <a:gd name="connsiteY1" fmla="*/ 0 h 9525"/>
              </a:gdLst>
              <a:ahLst/>
              <a:cxnLst>
                <a:cxn ang="0">
                  <a:pos x="connsiteX0" y="connsiteY0"/>
                </a:cxn>
                <a:cxn ang="0">
                  <a:pos x="connsiteX1" y="connsiteY1"/>
                </a:cxn>
              </a:cxnLst>
              <a:rect l="l" t="t" r="r" b="b"/>
              <a:pathLst>
                <a:path w="19050" h="9525">
                  <a:moveTo>
                    <a:pt x="0" y="0"/>
                  </a:moveTo>
                  <a:lnTo>
                    <a:pt x="19050" y="0"/>
                  </a:lnTo>
                </a:path>
              </a:pathLst>
            </a:custGeom>
            <a:noFill/>
            <a:ln w="12700" cap="rnd">
              <a:solidFill>
                <a:schemeClr val="bg1"/>
              </a:solidFill>
              <a:prstDash val="solid"/>
              <a:round/>
            </a:ln>
          </p:spPr>
          <p:txBody>
            <a:bodyPr rtlCol="0" anchor="ctr"/>
            <a:lstStyle/>
            <a:p>
              <a:endParaRPr lang="en-US" sz="1350" dirty="0"/>
            </a:p>
          </p:txBody>
        </p:sp>
        <p:sp>
          <p:nvSpPr>
            <p:cNvPr id="29" name="Freeform: Shape 28">
              <a:extLst>
                <a:ext uri="{FF2B5EF4-FFF2-40B4-BE49-F238E27FC236}">
                  <a16:creationId xmlns:a16="http://schemas.microsoft.com/office/drawing/2014/main" id="{56F8964E-4E1A-4590-A9E7-0C82598ED9C6}"/>
                </a:ext>
                <a:ext uri="{C183D7F6-B498-43B3-948B-1728B52AA6E4}">
                  <adec:decorative xmlns:adec="http://schemas.microsoft.com/office/drawing/2017/decorative" val="1"/>
                </a:ext>
              </a:extLst>
            </p:cNvPr>
            <p:cNvSpPr/>
            <p:nvPr/>
          </p:nvSpPr>
          <p:spPr>
            <a:xfrm>
              <a:off x="5721864" y="4290525"/>
              <a:ext cx="44610" cy="44820"/>
            </a:xfrm>
            <a:custGeom>
              <a:avLst/>
              <a:gdLst>
                <a:gd name="connsiteX0" fmla="*/ 0 w 20193"/>
                <a:gd name="connsiteY0" fmla="*/ 0 h 20288"/>
                <a:gd name="connsiteX1" fmla="*/ 20193 w 20193"/>
                <a:gd name="connsiteY1" fmla="*/ 20288 h 20288"/>
              </a:gdLst>
              <a:ahLst/>
              <a:cxnLst>
                <a:cxn ang="0">
                  <a:pos x="connsiteX0" y="connsiteY0"/>
                </a:cxn>
                <a:cxn ang="0">
                  <a:pos x="connsiteX1" y="connsiteY1"/>
                </a:cxn>
              </a:cxnLst>
              <a:rect l="l" t="t" r="r" b="b"/>
              <a:pathLst>
                <a:path w="20193" h="20288">
                  <a:moveTo>
                    <a:pt x="0" y="0"/>
                  </a:moveTo>
                  <a:lnTo>
                    <a:pt x="20193" y="20288"/>
                  </a:lnTo>
                </a:path>
              </a:pathLst>
            </a:custGeom>
            <a:noFill/>
            <a:ln w="12700" cap="rnd">
              <a:solidFill>
                <a:schemeClr val="bg1"/>
              </a:solidFill>
              <a:prstDash val="solid"/>
              <a:round/>
            </a:ln>
          </p:spPr>
          <p:txBody>
            <a:bodyPr rtlCol="0" anchor="ctr"/>
            <a:lstStyle/>
            <a:p>
              <a:endParaRPr lang="en-US" sz="1350" dirty="0"/>
            </a:p>
          </p:txBody>
        </p:sp>
        <p:sp>
          <p:nvSpPr>
            <p:cNvPr id="30" name="Freeform: Shape 29">
              <a:extLst>
                <a:ext uri="{FF2B5EF4-FFF2-40B4-BE49-F238E27FC236}">
                  <a16:creationId xmlns:a16="http://schemas.microsoft.com/office/drawing/2014/main" id="{E601EE50-C2F2-4845-84DA-1223722450A7}"/>
                </a:ext>
                <a:ext uri="{C183D7F6-B498-43B3-948B-1728B52AA6E4}">
                  <adec:decorative xmlns:adec="http://schemas.microsoft.com/office/drawing/2017/decorative" val="1"/>
                </a:ext>
              </a:extLst>
            </p:cNvPr>
            <p:cNvSpPr/>
            <p:nvPr/>
          </p:nvSpPr>
          <p:spPr>
            <a:xfrm>
              <a:off x="6004675" y="4290525"/>
              <a:ext cx="44610" cy="44820"/>
            </a:xfrm>
            <a:custGeom>
              <a:avLst/>
              <a:gdLst>
                <a:gd name="connsiteX0" fmla="*/ 20193 w 20193"/>
                <a:gd name="connsiteY0" fmla="*/ 0 h 20288"/>
                <a:gd name="connsiteX1" fmla="*/ 0 w 20193"/>
                <a:gd name="connsiteY1" fmla="*/ 20288 h 20288"/>
              </a:gdLst>
              <a:ahLst/>
              <a:cxnLst>
                <a:cxn ang="0">
                  <a:pos x="connsiteX0" y="connsiteY0"/>
                </a:cxn>
                <a:cxn ang="0">
                  <a:pos x="connsiteX1" y="connsiteY1"/>
                </a:cxn>
              </a:cxnLst>
              <a:rect l="l" t="t" r="r" b="b"/>
              <a:pathLst>
                <a:path w="20193" h="20288">
                  <a:moveTo>
                    <a:pt x="20193" y="0"/>
                  </a:moveTo>
                  <a:lnTo>
                    <a:pt x="0" y="20288"/>
                  </a:lnTo>
                </a:path>
              </a:pathLst>
            </a:custGeom>
            <a:noFill/>
            <a:ln w="12700" cap="rnd">
              <a:solidFill>
                <a:schemeClr val="bg1"/>
              </a:solidFill>
              <a:prstDash val="solid"/>
              <a:round/>
            </a:ln>
          </p:spPr>
          <p:txBody>
            <a:bodyPr rtlCol="0" anchor="ctr"/>
            <a:lstStyle/>
            <a:p>
              <a:endParaRPr lang="en-US" sz="1350" dirty="0"/>
            </a:p>
          </p:txBody>
        </p:sp>
      </p:grpSp>
      <p:sp>
        <p:nvSpPr>
          <p:cNvPr id="18" name="Rectangle 17">
            <a:extLst>
              <a:ext uri="{FF2B5EF4-FFF2-40B4-BE49-F238E27FC236}">
                <a16:creationId xmlns:a16="http://schemas.microsoft.com/office/drawing/2014/main" id="{C42D47B4-AC93-443C-A808-A6A13C9BCB71}"/>
              </a:ext>
            </a:extLst>
          </p:cNvPr>
          <p:cNvSpPr/>
          <p:nvPr/>
        </p:nvSpPr>
        <p:spPr>
          <a:xfrm>
            <a:off x="4823194" y="5087752"/>
            <a:ext cx="2103120" cy="523220"/>
          </a:xfrm>
          <a:prstGeom prst="rect">
            <a:avLst/>
          </a:prstGeom>
        </p:spPr>
        <p:txBody>
          <a:bodyPr wrap="square" lIns="0" rIns="0">
            <a:spAutoFit/>
          </a:bodyPr>
          <a:lstStyle/>
          <a:p>
            <a:pPr algn="ctr"/>
            <a:r>
              <a:rPr lang="en-US" sz="1400" b="1" dirty="0"/>
              <a:t>Identify sources</a:t>
            </a:r>
            <a:br>
              <a:rPr lang="en-US" sz="1400" b="1" dirty="0"/>
            </a:br>
            <a:r>
              <a:rPr lang="en-US" sz="1400" b="1" dirty="0"/>
              <a:t>of income</a:t>
            </a:r>
          </a:p>
        </p:txBody>
      </p:sp>
      <p:grpSp>
        <p:nvGrpSpPr>
          <p:cNvPr id="32" name="Group 31">
            <a:extLst>
              <a:ext uri="{FF2B5EF4-FFF2-40B4-BE49-F238E27FC236}">
                <a16:creationId xmlns:a16="http://schemas.microsoft.com/office/drawing/2014/main" id="{4D7A1927-105C-DE57-0142-07837E72F0B7}"/>
              </a:ext>
              <a:ext uri="{C183D7F6-B498-43B3-948B-1728B52AA6E4}">
                <adec:decorative xmlns:adec="http://schemas.microsoft.com/office/drawing/2017/decorative" val="1"/>
              </a:ext>
            </a:extLst>
          </p:cNvPr>
          <p:cNvGrpSpPr/>
          <p:nvPr/>
        </p:nvGrpSpPr>
        <p:grpSpPr>
          <a:xfrm>
            <a:off x="8282928" y="4007592"/>
            <a:ext cx="897221" cy="897221"/>
            <a:chOff x="8282928" y="4007592"/>
            <a:chExt cx="897221" cy="897221"/>
          </a:xfrm>
        </p:grpSpPr>
        <p:sp>
          <p:nvSpPr>
            <p:cNvPr id="173" name="Oval 172">
              <a:extLst>
                <a:ext uri="{FF2B5EF4-FFF2-40B4-BE49-F238E27FC236}">
                  <a16:creationId xmlns:a16="http://schemas.microsoft.com/office/drawing/2014/main" id="{157ADDCC-8210-428A-834D-41BB588CE277}"/>
                </a:ext>
                <a:ext uri="{C183D7F6-B498-43B3-948B-1728B52AA6E4}">
                  <adec:decorative xmlns:adec="http://schemas.microsoft.com/office/drawing/2017/decorative" val="1"/>
                </a:ext>
              </a:extLst>
            </p:cNvPr>
            <p:cNvSpPr/>
            <p:nvPr/>
          </p:nvSpPr>
          <p:spPr bwMode="auto">
            <a:xfrm>
              <a:off x="8380043" y="4104707"/>
              <a:ext cx="702991" cy="702991"/>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 </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74" name="Oval 173">
              <a:extLst>
                <a:ext uri="{FF2B5EF4-FFF2-40B4-BE49-F238E27FC236}">
                  <a16:creationId xmlns:a16="http://schemas.microsoft.com/office/drawing/2014/main" id="{3C7B5822-C434-49AF-A8B0-64A033FB1E48}"/>
                </a:ext>
                <a:ext uri="{C183D7F6-B498-43B3-948B-1728B52AA6E4}">
                  <adec:decorative xmlns:adec="http://schemas.microsoft.com/office/drawing/2017/decorative" val="1"/>
                </a:ext>
              </a:extLst>
            </p:cNvPr>
            <p:cNvSpPr/>
            <p:nvPr/>
          </p:nvSpPr>
          <p:spPr bwMode="auto">
            <a:xfrm>
              <a:off x="8282928" y="4007592"/>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11" name="Rectangle 110">
              <a:extLst>
                <a:ext uri="{FF2B5EF4-FFF2-40B4-BE49-F238E27FC236}">
                  <a16:creationId xmlns:a16="http://schemas.microsoft.com/office/drawing/2014/main" id="{39E3AA88-54FB-486B-A688-F30C17B583D7}"/>
                </a:ext>
                <a:ext uri="{C183D7F6-B498-43B3-948B-1728B52AA6E4}">
                  <adec:decorative xmlns:adec="http://schemas.microsoft.com/office/drawing/2017/decorative" val="1"/>
                </a:ext>
              </a:extLst>
            </p:cNvPr>
            <p:cNvSpPr/>
            <p:nvPr/>
          </p:nvSpPr>
          <p:spPr bwMode="auto">
            <a:xfrm>
              <a:off x="8612559" y="4259729"/>
              <a:ext cx="293957" cy="220426"/>
            </a:xfrm>
            <a:prstGeom prst="rect">
              <a:avLst/>
            </a:prstGeom>
            <a:no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Freeform: Shape 8">
              <a:extLst>
                <a:ext uri="{FF2B5EF4-FFF2-40B4-BE49-F238E27FC236}">
                  <a16:creationId xmlns:a16="http://schemas.microsoft.com/office/drawing/2014/main" id="{DADAA1F5-3AE8-421B-B493-35F3A87FCE8D}"/>
                </a:ext>
                <a:ext uri="{C183D7F6-B498-43B3-948B-1728B52AA6E4}">
                  <adec:decorative xmlns:adec="http://schemas.microsoft.com/office/drawing/2017/decorative" val="1"/>
                </a:ext>
              </a:extLst>
            </p:cNvPr>
            <p:cNvSpPr/>
            <p:nvPr/>
          </p:nvSpPr>
          <p:spPr>
            <a:xfrm>
              <a:off x="8620317" y="4259729"/>
              <a:ext cx="284715" cy="220426"/>
            </a:xfrm>
            <a:custGeom>
              <a:avLst/>
              <a:gdLst>
                <a:gd name="connsiteX0" fmla="*/ 0 w 147637"/>
                <a:gd name="connsiteY0" fmla="*/ 114300 h 114300"/>
                <a:gd name="connsiteX1" fmla="*/ 147638 w 147637"/>
                <a:gd name="connsiteY1" fmla="*/ 114300 h 114300"/>
                <a:gd name="connsiteX2" fmla="*/ 147638 w 147637"/>
                <a:gd name="connsiteY2" fmla="*/ 0 h 114300"/>
              </a:gdLst>
              <a:ahLst/>
              <a:cxnLst>
                <a:cxn ang="0">
                  <a:pos x="connsiteX0" y="connsiteY0"/>
                </a:cxn>
                <a:cxn ang="0">
                  <a:pos x="connsiteX1" y="connsiteY1"/>
                </a:cxn>
                <a:cxn ang="0">
                  <a:pos x="connsiteX2" y="connsiteY2"/>
                </a:cxn>
              </a:cxnLst>
              <a:rect l="l" t="t" r="r" b="b"/>
              <a:pathLst>
                <a:path w="147637" h="114300">
                  <a:moveTo>
                    <a:pt x="0" y="114300"/>
                  </a:moveTo>
                  <a:lnTo>
                    <a:pt x="147638" y="114300"/>
                  </a:lnTo>
                  <a:lnTo>
                    <a:pt x="147638" y="0"/>
                  </a:lnTo>
                </a:path>
              </a:pathLst>
            </a:custGeom>
            <a:noFill/>
            <a:ln w="12700" cap="rnd">
              <a:solidFill>
                <a:schemeClr val="bg1"/>
              </a:solidFill>
              <a:prstDash val="solid"/>
              <a:round/>
            </a:ln>
          </p:spPr>
          <p:txBody>
            <a:bodyPr rtlCol="0" anchor="ctr"/>
            <a:lstStyle/>
            <a:p>
              <a:endParaRPr lang="en-US" sz="1350" dirty="0"/>
            </a:p>
          </p:txBody>
        </p:sp>
        <p:sp>
          <p:nvSpPr>
            <p:cNvPr id="10" name="Freeform: Shape 9">
              <a:extLst>
                <a:ext uri="{FF2B5EF4-FFF2-40B4-BE49-F238E27FC236}">
                  <a16:creationId xmlns:a16="http://schemas.microsoft.com/office/drawing/2014/main" id="{9903F5C4-DA85-4E03-A1D4-0CAA16097DCA}"/>
                </a:ext>
                <a:ext uri="{C183D7F6-B498-43B3-948B-1728B52AA6E4}">
                  <adec:decorative xmlns:adec="http://schemas.microsoft.com/office/drawing/2017/decorative" val="1"/>
                </a:ext>
              </a:extLst>
            </p:cNvPr>
            <p:cNvSpPr/>
            <p:nvPr/>
          </p:nvSpPr>
          <p:spPr>
            <a:xfrm>
              <a:off x="8611132" y="4259729"/>
              <a:ext cx="18369" cy="119396"/>
            </a:xfrm>
            <a:custGeom>
              <a:avLst/>
              <a:gdLst>
                <a:gd name="connsiteX0" fmla="*/ 0 w 9525"/>
                <a:gd name="connsiteY0" fmla="*/ 0 h 61912"/>
                <a:gd name="connsiteX1" fmla="*/ 0 w 9525"/>
                <a:gd name="connsiteY1" fmla="*/ 61913 h 61912"/>
              </a:gdLst>
              <a:ahLst/>
              <a:cxnLst>
                <a:cxn ang="0">
                  <a:pos x="connsiteX0" y="connsiteY0"/>
                </a:cxn>
                <a:cxn ang="0">
                  <a:pos x="connsiteX1" y="connsiteY1"/>
                </a:cxn>
              </a:cxnLst>
              <a:rect l="l" t="t" r="r" b="b"/>
              <a:pathLst>
                <a:path w="9525" h="61912">
                  <a:moveTo>
                    <a:pt x="0" y="0"/>
                  </a:moveTo>
                  <a:lnTo>
                    <a:pt x="0" y="61913"/>
                  </a:lnTo>
                </a:path>
              </a:pathLst>
            </a:custGeom>
            <a:noFill/>
            <a:ln w="12700" cap="rnd">
              <a:solidFill>
                <a:schemeClr val="bg1"/>
              </a:solidFill>
              <a:prstDash val="solid"/>
              <a:round/>
            </a:ln>
          </p:spPr>
          <p:txBody>
            <a:bodyPr rtlCol="0" anchor="ctr"/>
            <a:lstStyle/>
            <a:p>
              <a:endParaRPr lang="en-US" sz="1350" dirty="0"/>
            </a:p>
          </p:txBody>
        </p:sp>
        <p:sp>
          <p:nvSpPr>
            <p:cNvPr id="13312" name="Freeform: Shape 13311">
              <a:extLst>
                <a:ext uri="{FF2B5EF4-FFF2-40B4-BE49-F238E27FC236}">
                  <a16:creationId xmlns:a16="http://schemas.microsoft.com/office/drawing/2014/main" id="{51D68AE9-6C2E-4412-9899-E67539783392}"/>
                </a:ext>
                <a:ext uri="{C183D7F6-B498-43B3-948B-1728B52AA6E4}">
                  <adec:decorative xmlns:adec="http://schemas.microsoft.com/office/drawing/2017/decorative" val="1"/>
                </a:ext>
              </a:extLst>
            </p:cNvPr>
            <p:cNvSpPr/>
            <p:nvPr/>
          </p:nvSpPr>
          <p:spPr>
            <a:xfrm>
              <a:off x="8758082" y="4480155"/>
              <a:ext cx="18369" cy="165319"/>
            </a:xfrm>
            <a:custGeom>
              <a:avLst/>
              <a:gdLst>
                <a:gd name="connsiteX0" fmla="*/ 0 w 9525"/>
                <a:gd name="connsiteY0" fmla="*/ 0 h 85725"/>
                <a:gd name="connsiteX1" fmla="*/ 0 w 9525"/>
                <a:gd name="connsiteY1" fmla="*/ 85725 h 85725"/>
              </a:gdLst>
              <a:ahLst/>
              <a:cxnLst>
                <a:cxn ang="0">
                  <a:pos x="connsiteX0" y="connsiteY0"/>
                </a:cxn>
                <a:cxn ang="0">
                  <a:pos x="connsiteX1" y="connsiteY1"/>
                </a:cxn>
              </a:cxnLst>
              <a:rect l="l" t="t" r="r" b="b"/>
              <a:pathLst>
                <a:path w="9525" h="85725">
                  <a:moveTo>
                    <a:pt x="0" y="0"/>
                  </a:moveTo>
                  <a:lnTo>
                    <a:pt x="0" y="85725"/>
                  </a:lnTo>
                </a:path>
              </a:pathLst>
            </a:custGeom>
            <a:noFill/>
            <a:ln w="12700" cap="rnd">
              <a:solidFill>
                <a:schemeClr val="bg1"/>
              </a:solidFill>
              <a:prstDash val="solid"/>
              <a:round/>
            </a:ln>
          </p:spPr>
          <p:txBody>
            <a:bodyPr rtlCol="0" anchor="ctr"/>
            <a:lstStyle/>
            <a:p>
              <a:endParaRPr lang="en-US" sz="1350" dirty="0"/>
            </a:p>
          </p:txBody>
        </p:sp>
        <p:sp>
          <p:nvSpPr>
            <p:cNvPr id="13313" name="Freeform: Shape 13312">
              <a:extLst>
                <a:ext uri="{FF2B5EF4-FFF2-40B4-BE49-F238E27FC236}">
                  <a16:creationId xmlns:a16="http://schemas.microsoft.com/office/drawing/2014/main" id="{5481F91F-BE29-48A6-899F-4DEF4A23F6E9}"/>
                </a:ext>
                <a:ext uri="{C183D7F6-B498-43B3-948B-1728B52AA6E4}">
                  <adec:decorative xmlns:adec="http://schemas.microsoft.com/office/drawing/2017/decorative" val="1"/>
                </a:ext>
              </a:extLst>
            </p:cNvPr>
            <p:cNvSpPr/>
            <p:nvPr/>
          </p:nvSpPr>
          <p:spPr>
            <a:xfrm>
              <a:off x="8684607" y="4645474"/>
              <a:ext cx="146950" cy="18369"/>
            </a:xfrm>
            <a:custGeom>
              <a:avLst/>
              <a:gdLst>
                <a:gd name="connsiteX0" fmla="*/ 0 w 76200"/>
                <a:gd name="connsiteY0" fmla="*/ 0 h 9525"/>
                <a:gd name="connsiteX1" fmla="*/ 76200 w 76200"/>
                <a:gd name="connsiteY1" fmla="*/ 0 h 9525"/>
              </a:gdLst>
              <a:ahLst/>
              <a:cxnLst>
                <a:cxn ang="0">
                  <a:pos x="connsiteX0" y="connsiteY0"/>
                </a:cxn>
                <a:cxn ang="0">
                  <a:pos x="connsiteX1" y="connsiteY1"/>
                </a:cxn>
              </a:cxnLst>
              <a:rect l="l" t="t" r="r" b="b"/>
              <a:pathLst>
                <a:path w="76200" h="9525">
                  <a:moveTo>
                    <a:pt x="0" y="0"/>
                  </a:moveTo>
                  <a:lnTo>
                    <a:pt x="76200" y="0"/>
                  </a:lnTo>
                </a:path>
              </a:pathLst>
            </a:custGeom>
            <a:noFill/>
            <a:ln w="12700" cap="rnd">
              <a:solidFill>
                <a:schemeClr val="bg1"/>
              </a:solidFill>
              <a:prstDash val="solid"/>
              <a:round/>
            </a:ln>
          </p:spPr>
          <p:txBody>
            <a:bodyPr rtlCol="0" anchor="ctr"/>
            <a:lstStyle/>
            <a:p>
              <a:endParaRPr lang="en-US" sz="1350" dirty="0"/>
            </a:p>
          </p:txBody>
        </p:sp>
        <p:sp>
          <p:nvSpPr>
            <p:cNvPr id="13315" name="Freeform: Shape 13314">
              <a:extLst>
                <a:ext uri="{FF2B5EF4-FFF2-40B4-BE49-F238E27FC236}">
                  <a16:creationId xmlns:a16="http://schemas.microsoft.com/office/drawing/2014/main" id="{9E83A825-8E0E-4A9B-B042-BAE6EAD8BC92}"/>
                </a:ext>
                <a:ext uri="{C183D7F6-B498-43B3-948B-1728B52AA6E4}">
                  <adec:decorative xmlns:adec="http://schemas.microsoft.com/office/drawing/2017/decorative" val="1"/>
                </a:ext>
              </a:extLst>
            </p:cNvPr>
            <p:cNvSpPr/>
            <p:nvPr/>
          </p:nvSpPr>
          <p:spPr>
            <a:xfrm>
              <a:off x="8712338" y="4351554"/>
              <a:ext cx="91668" cy="55143"/>
            </a:xfrm>
            <a:custGeom>
              <a:avLst/>
              <a:gdLst>
                <a:gd name="connsiteX0" fmla="*/ 47532 w 47534"/>
                <a:gd name="connsiteY0" fmla="*/ 13726 h 28594"/>
                <a:gd name="connsiteX1" fmla="*/ 24101 w 47534"/>
                <a:gd name="connsiteY1" fmla="*/ 28585 h 28594"/>
                <a:gd name="connsiteX2" fmla="*/ 3 w 47534"/>
                <a:gd name="connsiteY2" fmla="*/ 14869 h 28594"/>
                <a:gd name="connsiteX3" fmla="*/ 23434 w 47534"/>
                <a:gd name="connsiteY3" fmla="*/ 10 h 28594"/>
                <a:gd name="connsiteX4" fmla="*/ 47532 w 47534"/>
                <a:gd name="connsiteY4" fmla="*/ 13726 h 2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34" h="28594">
                  <a:moveTo>
                    <a:pt x="47532" y="13726"/>
                  </a:moveTo>
                  <a:cubicBezTo>
                    <a:pt x="47723" y="21631"/>
                    <a:pt x="37245" y="28299"/>
                    <a:pt x="24101" y="28585"/>
                  </a:cubicBezTo>
                  <a:cubicBezTo>
                    <a:pt x="10956" y="28870"/>
                    <a:pt x="193" y="22774"/>
                    <a:pt x="3" y="14869"/>
                  </a:cubicBezTo>
                  <a:cubicBezTo>
                    <a:pt x="-188" y="6963"/>
                    <a:pt x="10290" y="295"/>
                    <a:pt x="23434" y="10"/>
                  </a:cubicBezTo>
                  <a:cubicBezTo>
                    <a:pt x="36579" y="-276"/>
                    <a:pt x="47342" y="5820"/>
                    <a:pt x="47532" y="13726"/>
                  </a:cubicBezTo>
                  <a:close/>
                </a:path>
              </a:pathLst>
            </a:custGeom>
            <a:noFill/>
            <a:ln w="12700" cap="rnd">
              <a:solidFill>
                <a:schemeClr val="bg1"/>
              </a:solidFill>
              <a:prstDash val="solid"/>
              <a:round/>
            </a:ln>
          </p:spPr>
          <p:txBody>
            <a:bodyPr rtlCol="0" anchor="ctr"/>
            <a:lstStyle/>
            <a:p>
              <a:endParaRPr lang="en-US" sz="1350" dirty="0"/>
            </a:p>
          </p:txBody>
        </p:sp>
        <p:sp>
          <p:nvSpPr>
            <p:cNvPr id="13316" name="Freeform: Shape 13315">
              <a:extLst>
                <a:ext uri="{FF2B5EF4-FFF2-40B4-BE49-F238E27FC236}">
                  <a16:creationId xmlns:a16="http://schemas.microsoft.com/office/drawing/2014/main" id="{5B4E3A07-F046-44BF-A14B-D7618ADDDB69}"/>
                </a:ext>
                <a:ext uri="{C183D7F6-B498-43B3-948B-1728B52AA6E4}">
                  <adec:decorative xmlns:adec="http://schemas.microsoft.com/office/drawing/2017/decorative" val="1"/>
                </a:ext>
              </a:extLst>
            </p:cNvPr>
            <p:cNvSpPr/>
            <p:nvPr/>
          </p:nvSpPr>
          <p:spPr>
            <a:xfrm>
              <a:off x="8519288" y="4599553"/>
              <a:ext cx="733" cy="18369"/>
            </a:xfrm>
            <a:custGeom>
              <a:avLst/>
              <a:gdLst>
                <a:gd name="connsiteX0" fmla="*/ 381 w 380"/>
                <a:gd name="connsiteY0" fmla="*/ 0 h 9525"/>
                <a:gd name="connsiteX1" fmla="*/ 0 w 380"/>
                <a:gd name="connsiteY1" fmla="*/ 9525 h 9525"/>
              </a:gdLst>
              <a:ahLst/>
              <a:cxnLst>
                <a:cxn ang="0">
                  <a:pos x="connsiteX0" y="connsiteY0"/>
                </a:cxn>
                <a:cxn ang="0">
                  <a:pos x="connsiteX1" y="connsiteY1"/>
                </a:cxn>
              </a:cxnLst>
              <a:rect l="l" t="t" r="r" b="b"/>
              <a:pathLst>
                <a:path w="380" h="9525">
                  <a:moveTo>
                    <a:pt x="381" y="0"/>
                  </a:moveTo>
                  <a:cubicBezTo>
                    <a:pt x="190" y="3143"/>
                    <a:pt x="0" y="6286"/>
                    <a:pt x="0" y="9525"/>
                  </a:cubicBezTo>
                </a:path>
              </a:pathLst>
            </a:custGeom>
            <a:noFill/>
            <a:ln w="12700" cap="rnd">
              <a:solidFill>
                <a:schemeClr val="bg1"/>
              </a:solidFill>
              <a:prstDash val="solid"/>
              <a:round/>
            </a:ln>
          </p:spPr>
          <p:txBody>
            <a:bodyPr rtlCol="0" anchor="ctr"/>
            <a:lstStyle/>
            <a:p>
              <a:endParaRPr lang="en-US" sz="1350" dirty="0"/>
            </a:p>
          </p:txBody>
        </p:sp>
        <p:sp>
          <p:nvSpPr>
            <p:cNvPr id="13317" name="Freeform: Shape 13316">
              <a:extLst>
                <a:ext uri="{FF2B5EF4-FFF2-40B4-BE49-F238E27FC236}">
                  <a16:creationId xmlns:a16="http://schemas.microsoft.com/office/drawing/2014/main" id="{C682A2C7-E4E9-4AC7-B3E5-94A276EFB7CC}"/>
                </a:ext>
                <a:ext uri="{C183D7F6-B498-43B3-948B-1728B52AA6E4}">
                  <adec:decorative xmlns:adec="http://schemas.microsoft.com/office/drawing/2017/decorative" val="1"/>
                </a:ext>
              </a:extLst>
            </p:cNvPr>
            <p:cNvSpPr/>
            <p:nvPr/>
          </p:nvSpPr>
          <p:spPr>
            <a:xfrm>
              <a:off x="8525349" y="4527362"/>
              <a:ext cx="11021" cy="35635"/>
            </a:xfrm>
            <a:custGeom>
              <a:avLst/>
              <a:gdLst>
                <a:gd name="connsiteX0" fmla="*/ 5715 w 5715"/>
                <a:gd name="connsiteY0" fmla="*/ 0 h 18478"/>
                <a:gd name="connsiteX1" fmla="*/ 0 w 5715"/>
                <a:gd name="connsiteY1" fmla="*/ 18479 h 18478"/>
              </a:gdLst>
              <a:ahLst/>
              <a:cxnLst>
                <a:cxn ang="0">
                  <a:pos x="connsiteX0" y="connsiteY0"/>
                </a:cxn>
                <a:cxn ang="0">
                  <a:pos x="connsiteX1" y="connsiteY1"/>
                </a:cxn>
              </a:cxnLst>
              <a:rect l="l" t="t" r="r" b="b"/>
              <a:pathLst>
                <a:path w="5715" h="18478">
                  <a:moveTo>
                    <a:pt x="5715" y="0"/>
                  </a:moveTo>
                  <a:cubicBezTo>
                    <a:pt x="3334" y="5906"/>
                    <a:pt x="1524" y="12097"/>
                    <a:pt x="0" y="18479"/>
                  </a:cubicBezTo>
                </a:path>
              </a:pathLst>
            </a:custGeom>
            <a:noFill/>
            <a:ln w="12700" cap="rnd">
              <a:solidFill>
                <a:schemeClr val="bg1"/>
              </a:solidFill>
              <a:prstDash val="solid"/>
              <a:round/>
            </a:ln>
          </p:spPr>
          <p:txBody>
            <a:bodyPr rtlCol="0" anchor="ctr"/>
            <a:lstStyle/>
            <a:p>
              <a:endParaRPr lang="en-US" sz="1350" dirty="0"/>
            </a:p>
          </p:txBody>
        </p:sp>
        <p:sp>
          <p:nvSpPr>
            <p:cNvPr id="13318" name="Freeform: Shape 13317">
              <a:extLst>
                <a:ext uri="{FF2B5EF4-FFF2-40B4-BE49-F238E27FC236}">
                  <a16:creationId xmlns:a16="http://schemas.microsoft.com/office/drawing/2014/main" id="{48E048E4-10EC-4EE9-A548-E1D6A0415E67}"/>
                </a:ext>
                <a:ext uri="{C183D7F6-B498-43B3-948B-1728B52AA6E4}">
                  <adec:decorative xmlns:adec="http://schemas.microsoft.com/office/drawing/2017/decorative" val="1"/>
                </a:ext>
              </a:extLst>
            </p:cNvPr>
            <p:cNvSpPr/>
            <p:nvPr/>
          </p:nvSpPr>
          <p:spPr>
            <a:xfrm>
              <a:off x="8552169" y="4463624"/>
              <a:ext cx="20939" cy="30858"/>
            </a:xfrm>
            <a:custGeom>
              <a:avLst/>
              <a:gdLst>
                <a:gd name="connsiteX0" fmla="*/ 10858 w 10858"/>
                <a:gd name="connsiteY0" fmla="*/ 0 h 16001"/>
                <a:gd name="connsiteX1" fmla="*/ 0 w 10858"/>
                <a:gd name="connsiteY1" fmla="*/ 16002 h 16001"/>
              </a:gdLst>
              <a:ahLst/>
              <a:cxnLst>
                <a:cxn ang="0">
                  <a:pos x="connsiteX0" y="connsiteY0"/>
                </a:cxn>
                <a:cxn ang="0">
                  <a:pos x="connsiteX1" y="connsiteY1"/>
                </a:cxn>
              </a:cxnLst>
              <a:rect l="l" t="t" r="r" b="b"/>
              <a:pathLst>
                <a:path w="10858" h="16001">
                  <a:moveTo>
                    <a:pt x="10858" y="0"/>
                  </a:moveTo>
                  <a:cubicBezTo>
                    <a:pt x="6858" y="5048"/>
                    <a:pt x="3239" y="10382"/>
                    <a:pt x="0" y="16002"/>
                  </a:cubicBezTo>
                </a:path>
              </a:pathLst>
            </a:custGeom>
            <a:noFill/>
            <a:ln w="12700" cap="rnd">
              <a:solidFill>
                <a:schemeClr val="bg1"/>
              </a:solidFill>
              <a:prstDash val="solid"/>
              <a:round/>
            </a:ln>
          </p:spPr>
          <p:txBody>
            <a:bodyPr rtlCol="0" anchor="ctr"/>
            <a:lstStyle/>
            <a:p>
              <a:endParaRPr lang="en-US" sz="1350" dirty="0"/>
            </a:p>
          </p:txBody>
        </p:sp>
        <p:sp>
          <p:nvSpPr>
            <p:cNvPr id="13319" name="Freeform: Shape 13318">
              <a:extLst>
                <a:ext uri="{FF2B5EF4-FFF2-40B4-BE49-F238E27FC236}">
                  <a16:creationId xmlns:a16="http://schemas.microsoft.com/office/drawing/2014/main" id="{D1DEAC28-F44E-43C4-B13E-8B5196556126}"/>
                </a:ext>
                <a:ext uri="{C183D7F6-B498-43B3-948B-1728B52AA6E4}">
                  <adec:decorative xmlns:adec="http://schemas.microsoft.com/office/drawing/2017/decorative" val="1"/>
                </a:ext>
              </a:extLst>
            </p:cNvPr>
            <p:cNvSpPr/>
            <p:nvPr/>
          </p:nvSpPr>
          <p:spPr>
            <a:xfrm>
              <a:off x="8597906" y="4413475"/>
              <a:ext cx="29022" cy="23327"/>
            </a:xfrm>
            <a:custGeom>
              <a:avLst/>
              <a:gdLst>
                <a:gd name="connsiteX0" fmla="*/ 15049 w 15049"/>
                <a:gd name="connsiteY0" fmla="*/ 0 h 12096"/>
                <a:gd name="connsiteX1" fmla="*/ 0 w 15049"/>
                <a:gd name="connsiteY1" fmla="*/ 12097 h 12096"/>
              </a:gdLst>
              <a:ahLst/>
              <a:cxnLst>
                <a:cxn ang="0">
                  <a:pos x="connsiteX0" y="connsiteY0"/>
                </a:cxn>
                <a:cxn ang="0">
                  <a:pos x="connsiteX1" y="connsiteY1"/>
                </a:cxn>
              </a:cxnLst>
              <a:rect l="l" t="t" r="r" b="b"/>
              <a:pathLst>
                <a:path w="15049" h="12096">
                  <a:moveTo>
                    <a:pt x="15049" y="0"/>
                  </a:moveTo>
                  <a:cubicBezTo>
                    <a:pt x="9716" y="3620"/>
                    <a:pt x="4667" y="7715"/>
                    <a:pt x="0" y="12097"/>
                  </a:cubicBezTo>
                </a:path>
              </a:pathLst>
            </a:custGeom>
            <a:noFill/>
            <a:ln w="12700" cap="rnd">
              <a:solidFill>
                <a:schemeClr val="bg1"/>
              </a:solidFill>
              <a:prstDash val="solid"/>
              <a:round/>
            </a:ln>
          </p:spPr>
          <p:txBody>
            <a:bodyPr rtlCol="0" anchor="ctr"/>
            <a:lstStyle/>
            <a:p>
              <a:endParaRPr lang="en-US" sz="1350" dirty="0"/>
            </a:p>
          </p:txBody>
        </p:sp>
        <p:sp>
          <p:nvSpPr>
            <p:cNvPr id="13320" name="Freeform: Shape 13319">
              <a:extLst>
                <a:ext uri="{FF2B5EF4-FFF2-40B4-BE49-F238E27FC236}">
                  <a16:creationId xmlns:a16="http://schemas.microsoft.com/office/drawing/2014/main" id="{5CCD23BF-B443-40A5-BE37-271E0D9C31DF}"/>
                </a:ext>
                <a:ext uri="{C183D7F6-B498-43B3-948B-1728B52AA6E4}">
                  <adec:decorative xmlns:adec="http://schemas.microsoft.com/office/drawing/2017/decorative" val="1"/>
                </a:ext>
              </a:extLst>
            </p:cNvPr>
            <p:cNvSpPr/>
            <p:nvPr/>
          </p:nvSpPr>
          <p:spPr>
            <a:xfrm>
              <a:off x="8658522" y="4387576"/>
              <a:ext cx="16899" cy="7531"/>
            </a:xfrm>
            <a:custGeom>
              <a:avLst/>
              <a:gdLst>
                <a:gd name="connsiteX0" fmla="*/ 8763 w 8763"/>
                <a:gd name="connsiteY0" fmla="*/ 0 h 3905"/>
                <a:gd name="connsiteX1" fmla="*/ 0 w 8763"/>
                <a:gd name="connsiteY1" fmla="*/ 3905 h 3905"/>
              </a:gdLst>
              <a:ahLst/>
              <a:cxnLst>
                <a:cxn ang="0">
                  <a:pos x="connsiteX0" y="connsiteY0"/>
                </a:cxn>
                <a:cxn ang="0">
                  <a:pos x="connsiteX1" y="connsiteY1"/>
                </a:cxn>
              </a:cxnLst>
              <a:rect l="l" t="t" r="r" b="b"/>
              <a:pathLst>
                <a:path w="8763" h="3905">
                  <a:moveTo>
                    <a:pt x="8763" y="0"/>
                  </a:moveTo>
                  <a:cubicBezTo>
                    <a:pt x="5810" y="1238"/>
                    <a:pt x="2858" y="2477"/>
                    <a:pt x="0" y="3905"/>
                  </a:cubicBezTo>
                </a:path>
              </a:pathLst>
            </a:custGeom>
            <a:noFill/>
            <a:ln w="12700" cap="rnd">
              <a:solidFill>
                <a:schemeClr val="bg1"/>
              </a:solidFill>
              <a:prstDash val="solid"/>
              <a:round/>
            </a:ln>
          </p:spPr>
          <p:txBody>
            <a:bodyPr rtlCol="0" anchor="ctr"/>
            <a:lstStyle/>
            <a:p>
              <a:endParaRPr lang="en-US" sz="1350" dirty="0"/>
            </a:p>
          </p:txBody>
        </p:sp>
      </p:grpSp>
      <p:sp>
        <p:nvSpPr>
          <p:cNvPr id="19" name="Rectangle 18">
            <a:extLst>
              <a:ext uri="{FF2B5EF4-FFF2-40B4-BE49-F238E27FC236}">
                <a16:creationId xmlns:a16="http://schemas.microsoft.com/office/drawing/2014/main" id="{8034948F-E7EF-47C2-9A26-D3C584EA72EE}"/>
              </a:ext>
            </a:extLst>
          </p:cNvPr>
          <p:cNvSpPr/>
          <p:nvPr/>
        </p:nvSpPr>
        <p:spPr>
          <a:xfrm>
            <a:off x="7681427" y="5087752"/>
            <a:ext cx="2103120" cy="523220"/>
          </a:xfrm>
          <a:prstGeom prst="rect">
            <a:avLst/>
          </a:prstGeom>
        </p:spPr>
        <p:txBody>
          <a:bodyPr wrap="square" lIns="0" rIns="0">
            <a:spAutoFit/>
          </a:bodyPr>
          <a:lstStyle/>
          <a:p>
            <a:pPr algn="ctr"/>
            <a:r>
              <a:rPr lang="en-US" sz="1400" b="1" dirty="0"/>
              <a:t>Stay on track to live the retirement you want</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11</a:t>
            </a:fld>
            <a:endParaRPr lang="en-US" dirty="0"/>
          </a:p>
        </p:txBody>
      </p:sp>
      <p:sp>
        <p:nvSpPr>
          <p:cNvPr id="17" name="Footer Placeholder 3">
            <a:extLst>
              <a:ext uri="{FF2B5EF4-FFF2-40B4-BE49-F238E27FC236}">
                <a16:creationId xmlns:a16="http://schemas.microsoft.com/office/drawing/2014/main" id="{F0CF5ACD-8ED4-472E-A51C-9AC03B64BFD3}"/>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8" name="Picture 7">
            <a:extLst>
              <a:ext uri="{FF2B5EF4-FFF2-40B4-BE49-F238E27FC236}">
                <a16:creationId xmlns:a16="http://schemas.microsoft.com/office/drawing/2014/main" id="{F75295D7-615E-689D-00CA-DE52FBDA9AE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0708346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Retirement income planning process</a:t>
            </a:r>
            <a:endParaRPr lang="en-US" dirty="0"/>
          </a:p>
        </p:txBody>
      </p:sp>
      <p:sp>
        <p:nvSpPr>
          <p:cNvPr id="19" name="Oval 18">
            <a:extLst>
              <a:ext uri="{FF2B5EF4-FFF2-40B4-BE49-F238E27FC236}">
                <a16:creationId xmlns:a16="http://schemas.microsoft.com/office/drawing/2014/main" id="{46786666-5474-4A34-9992-D45E75A1767A}"/>
              </a:ext>
              <a:ext uri="{C183D7F6-B498-43B3-948B-1728B52AA6E4}">
                <adec:decorative xmlns:adec="http://schemas.microsoft.com/office/drawing/2017/decorative" val="1"/>
              </a:ext>
            </a:extLst>
          </p:cNvPr>
          <p:cNvSpPr/>
          <p:nvPr/>
        </p:nvSpPr>
        <p:spPr bwMode="auto">
          <a:xfrm>
            <a:off x="1336693"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8" name="Oval 17">
            <a:extLst>
              <a:ext uri="{FF2B5EF4-FFF2-40B4-BE49-F238E27FC236}">
                <a16:creationId xmlns:a16="http://schemas.microsoft.com/office/drawing/2014/main" id="{EA4603E7-AAF2-40A0-89CC-6F992182CCD5}"/>
              </a:ext>
            </a:extLst>
          </p:cNvPr>
          <p:cNvSpPr/>
          <p:nvPr/>
        </p:nvSpPr>
        <p:spPr bwMode="auto">
          <a:xfrm>
            <a:off x="1538109"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1</a:t>
            </a:r>
          </a:p>
        </p:txBody>
      </p:sp>
      <p:sp>
        <p:nvSpPr>
          <p:cNvPr id="27" name="Rectangle 4"/>
          <p:cNvSpPr>
            <a:spLocks noChangeArrowheads="1"/>
          </p:cNvSpPr>
          <p:nvPr/>
        </p:nvSpPr>
        <p:spPr bwMode="auto">
          <a:xfrm>
            <a:off x="550863" y="3474754"/>
            <a:ext cx="2468880" cy="9233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Inventory expenses </a:t>
            </a:r>
            <a:br>
              <a:rPr lang="en-US" altLang="en-US" sz="1800" dirty="0"/>
            </a:br>
            <a:r>
              <a:rPr lang="en-US" altLang="en-US" sz="1800" dirty="0"/>
              <a:t>vs. income</a:t>
            </a:r>
          </a:p>
        </p:txBody>
      </p:sp>
      <p:cxnSp>
        <p:nvCxnSpPr>
          <p:cNvPr id="41" name="Straight Connector 40">
            <a:extLst>
              <a:ext uri="{FF2B5EF4-FFF2-40B4-BE49-F238E27FC236}">
                <a16:creationId xmlns:a16="http://schemas.microsoft.com/office/drawing/2014/main" id="{B46A54A0-5066-674E-94D1-323249FD2E9A}"/>
              </a:ext>
              <a:ext uri="{C183D7F6-B498-43B3-948B-1728B52AA6E4}">
                <adec:decorative xmlns:adec="http://schemas.microsoft.com/office/drawing/2017/decorative" val="1"/>
              </a:ext>
            </a:extLst>
          </p:cNvPr>
          <p:cNvCxnSpPr/>
          <p:nvPr/>
        </p:nvCxnSpPr>
        <p:spPr bwMode="auto">
          <a:xfrm>
            <a:off x="3237891"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33" name="Oval 32">
            <a:extLst>
              <a:ext uri="{FF2B5EF4-FFF2-40B4-BE49-F238E27FC236}">
                <a16:creationId xmlns:a16="http://schemas.microsoft.com/office/drawing/2014/main" id="{A2B47FBD-2E36-4C18-8723-DACB01C516FD}"/>
              </a:ext>
              <a:ext uri="{C183D7F6-B498-43B3-948B-1728B52AA6E4}">
                <adec:decorative xmlns:adec="http://schemas.microsoft.com/office/drawing/2017/decorative" val="1"/>
              </a:ext>
            </a:extLst>
          </p:cNvPr>
          <p:cNvSpPr/>
          <p:nvPr/>
        </p:nvSpPr>
        <p:spPr bwMode="auto">
          <a:xfrm>
            <a:off x="4241869"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2" name="Oval 31">
            <a:extLst>
              <a:ext uri="{FF2B5EF4-FFF2-40B4-BE49-F238E27FC236}">
                <a16:creationId xmlns:a16="http://schemas.microsoft.com/office/drawing/2014/main" id="{8A657260-3718-4AC4-895E-71EBC9970040}"/>
              </a:ext>
            </a:extLst>
          </p:cNvPr>
          <p:cNvSpPr/>
          <p:nvPr/>
        </p:nvSpPr>
        <p:spPr bwMode="auto">
          <a:xfrm>
            <a:off x="4443285"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2</a:t>
            </a:r>
          </a:p>
        </p:txBody>
      </p:sp>
      <p:sp>
        <p:nvSpPr>
          <p:cNvPr id="28" name="Rectangle 5"/>
          <p:cNvSpPr>
            <a:spLocks noChangeArrowheads="1"/>
          </p:cNvSpPr>
          <p:nvPr/>
        </p:nvSpPr>
        <p:spPr bwMode="auto">
          <a:xfrm>
            <a:off x="3456039" y="3474754"/>
            <a:ext cx="2468880"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Cover essential expenses</a:t>
            </a:r>
          </a:p>
        </p:txBody>
      </p:sp>
      <p:cxnSp>
        <p:nvCxnSpPr>
          <p:cNvPr id="40" name="Straight Connector 39">
            <a:extLst>
              <a:ext uri="{FF2B5EF4-FFF2-40B4-BE49-F238E27FC236}">
                <a16:creationId xmlns:a16="http://schemas.microsoft.com/office/drawing/2014/main" id="{7361D711-C967-2C45-8CB0-485D93C82D4E}"/>
              </a:ext>
              <a:ext uri="{C183D7F6-B498-43B3-948B-1728B52AA6E4}">
                <adec:decorative xmlns:adec="http://schemas.microsoft.com/office/drawing/2017/decorative" val="1"/>
              </a:ext>
            </a:extLst>
          </p:cNvPr>
          <p:cNvCxnSpPr/>
          <p:nvPr/>
        </p:nvCxnSpPr>
        <p:spPr bwMode="auto">
          <a:xfrm>
            <a:off x="6143067"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38" name="Oval 37">
            <a:extLst>
              <a:ext uri="{FF2B5EF4-FFF2-40B4-BE49-F238E27FC236}">
                <a16:creationId xmlns:a16="http://schemas.microsoft.com/office/drawing/2014/main" id="{5897DE2A-4351-4043-9BC4-47235583C411}"/>
              </a:ext>
              <a:ext uri="{C183D7F6-B498-43B3-948B-1728B52AA6E4}">
                <adec:decorative xmlns:adec="http://schemas.microsoft.com/office/drawing/2017/decorative" val="1"/>
              </a:ext>
            </a:extLst>
          </p:cNvPr>
          <p:cNvSpPr/>
          <p:nvPr/>
        </p:nvSpPr>
        <p:spPr bwMode="auto">
          <a:xfrm>
            <a:off x="7147045"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5" name="Oval 34">
            <a:extLst>
              <a:ext uri="{FF2B5EF4-FFF2-40B4-BE49-F238E27FC236}">
                <a16:creationId xmlns:a16="http://schemas.microsoft.com/office/drawing/2014/main" id="{FA849F80-B6F9-4B8E-9472-6EDE94F98DE5}"/>
              </a:ext>
            </a:extLst>
          </p:cNvPr>
          <p:cNvSpPr/>
          <p:nvPr/>
        </p:nvSpPr>
        <p:spPr bwMode="auto">
          <a:xfrm>
            <a:off x="7348461"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3</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29" name="Rectangle 6"/>
          <p:cNvSpPr>
            <a:spLocks noChangeArrowheads="1"/>
          </p:cNvSpPr>
          <p:nvPr/>
        </p:nvSpPr>
        <p:spPr bwMode="auto">
          <a:xfrm>
            <a:off x="6361215" y="3474754"/>
            <a:ext cx="2468880" cy="9233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Fund discretionary expenses</a:t>
            </a:r>
          </a:p>
        </p:txBody>
      </p:sp>
      <p:cxnSp>
        <p:nvCxnSpPr>
          <p:cNvPr id="9" name="Straight Connector 8">
            <a:extLst>
              <a:ext uri="{FF2B5EF4-FFF2-40B4-BE49-F238E27FC236}">
                <a16:creationId xmlns:a16="http://schemas.microsoft.com/office/drawing/2014/main" id="{68DBCCE5-5DEF-744E-B13B-19948BDBB191}"/>
              </a:ext>
              <a:ext uri="{C183D7F6-B498-43B3-948B-1728B52AA6E4}">
                <adec:decorative xmlns:adec="http://schemas.microsoft.com/office/drawing/2017/decorative" val="1"/>
              </a:ext>
            </a:extLst>
          </p:cNvPr>
          <p:cNvCxnSpPr/>
          <p:nvPr/>
        </p:nvCxnSpPr>
        <p:spPr bwMode="auto">
          <a:xfrm>
            <a:off x="9048243"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43" name="Oval 42">
            <a:extLst>
              <a:ext uri="{FF2B5EF4-FFF2-40B4-BE49-F238E27FC236}">
                <a16:creationId xmlns:a16="http://schemas.microsoft.com/office/drawing/2014/main" id="{51F4A63D-9F6F-4F9F-980E-5B8AD6D07213}"/>
              </a:ext>
              <a:ext uri="{C183D7F6-B498-43B3-948B-1728B52AA6E4}">
                <adec:decorative xmlns:adec="http://schemas.microsoft.com/office/drawing/2017/decorative" val="1"/>
              </a:ext>
            </a:extLst>
          </p:cNvPr>
          <p:cNvSpPr/>
          <p:nvPr/>
        </p:nvSpPr>
        <p:spPr bwMode="auto">
          <a:xfrm>
            <a:off x="10052222"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42" name="Oval 41">
            <a:extLst>
              <a:ext uri="{FF2B5EF4-FFF2-40B4-BE49-F238E27FC236}">
                <a16:creationId xmlns:a16="http://schemas.microsoft.com/office/drawing/2014/main" id="{535F6A06-339D-4E81-9957-B50B59131BF8}"/>
              </a:ext>
            </a:extLst>
          </p:cNvPr>
          <p:cNvSpPr/>
          <p:nvPr/>
        </p:nvSpPr>
        <p:spPr bwMode="auto">
          <a:xfrm>
            <a:off x="10253638"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4</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0" name="Rectangle 7"/>
          <p:cNvSpPr>
            <a:spLocks noChangeArrowheads="1"/>
          </p:cNvSpPr>
          <p:nvPr/>
        </p:nvSpPr>
        <p:spPr bwMode="auto">
          <a:xfrm>
            <a:off x="9266392" y="3474754"/>
            <a:ext cx="2468880"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Review plan regularly</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sp>
        <p:nvSpPr>
          <p:cNvPr id="16" name="Footer Placeholder 3">
            <a:extLst>
              <a:ext uri="{FF2B5EF4-FFF2-40B4-BE49-F238E27FC236}">
                <a16:creationId xmlns:a16="http://schemas.microsoft.com/office/drawing/2014/main" id="{07C3E576-F916-4C49-B5E9-A0A4697418D3}"/>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4" name="Picture 3">
            <a:extLst>
              <a:ext uri="{FF2B5EF4-FFF2-40B4-BE49-F238E27FC236}">
                <a16:creationId xmlns:a16="http://schemas.microsoft.com/office/drawing/2014/main" id="{C362D3F1-4C77-6188-E739-AA5BADBC555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13475092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424C0F60-FA63-8FB2-6096-B99ECABB5375}"/>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F5666734-16E0-9BE9-3E35-5351DEC427BA}"/>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1</a:t>
            </a:r>
          </a:p>
        </p:txBody>
      </p:sp>
      <p:sp>
        <p:nvSpPr>
          <p:cNvPr id="3" name="Title 2"/>
          <p:cNvSpPr>
            <a:spLocks noGrp="1"/>
          </p:cNvSpPr>
          <p:nvPr>
            <p:ph type="title"/>
          </p:nvPr>
        </p:nvSpPr>
        <p:spPr/>
        <p:txBody>
          <a:bodyPr/>
          <a:lstStyle/>
          <a:p>
            <a:pPr marL="461963"/>
            <a:r>
              <a:rPr lang="en-US" altLang="en-US" dirty="0"/>
              <a:t>Inventory expenses vs. income</a:t>
            </a:r>
            <a:endParaRPr lang="en-US" dirty="0"/>
          </a:p>
        </p:txBody>
      </p:sp>
      <p:sp>
        <p:nvSpPr>
          <p:cNvPr id="8" name="Text Box 5"/>
          <p:cNvSpPr txBox="1">
            <a:spLocks noChangeArrowheads="1"/>
          </p:cNvSpPr>
          <p:nvPr/>
        </p:nvSpPr>
        <p:spPr bwMode="auto">
          <a:xfrm>
            <a:off x="946768" y="1952294"/>
            <a:ext cx="4763006" cy="305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Distinguish between your essential and discretionary expenses</a:t>
            </a:r>
          </a:p>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Consider which expenses may increase and which may decrease in retirement</a:t>
            </a:r>
          </a:p>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Consider long-term care coverage</a:t>
            </a:r>
          </a:p>
          <a:p>
            <a:pPr marL="182880" indent="-182880" eaLnBrk="1" hangingPunct="1">
              <a:lnSpc>
                <a:spcPct val="115000"/>
              </a:lnSpc>
              <a:spcBef>
                <a:spcPts val="1200"/>
              </a:spcBef>
              <a:spcAft>
                <a:spcPts val="0"/>
              </a:spcAft>
              <a:buClr>
                <a:srgbClr val="7A9A3D"/>
              </a:buClr>
              <a:buFont typeface="LO Avenir LightOblique" charset="0"/>
              <a:buChar char="•"/>
            </a:pPr>
            <a:endParaRPr lang="en-US" altLang="en-US" sz="2000" b="0" dirty="0">
              <a:solidFill>
                <a:srgbClr val="2367A5"/>
              </a:solidFill>
            </a:endParaRPr>
          </a:p>
          <a:p>
            <a:pPr marL="182880" indent="-182880" eaLnBrk="1" hangingPunct="1">
              <a:lnSpc>
                <a:spcPct val="115000"/>
              </a:lnSpc>
              <a:spcBef>
                <a:spcPts val="1800"/>
              </a:spcBef>
              <a:spcAft>
                <a:spcPts val="0"/>
              </a:spcAft>
              <a:buClr>
                <a:srgbClr val="7A9A3D"/>
              </a:buClr>
              <a:buFont typeface="LO Avenir LightOblique" charset="0"/>
              <a:buChar char="•"/>
            </a:pPr>
            <a:endParaRPr lang="en-US" altLang="en-US" sz="2000" b="0" dirty="0">
              <a:solidFill>
                <a:srgbClr val="2367A5"/>
              </a:solidFill>
            </a:endParaRPr>
          </a:p>
        </p:txBody>
      </p:sp>
      <p:pic>
        <p:nvPicPr>
          <p:cNvPr id="5" name="Picture 4" descr="Expenses and income worksheet.">
            <a:extLst>
              <a:ext uri="{FF2B5EF4-FFF2-40B4-BE49-F238E27FC236}">
                <a16:creationId xmlns:a16="http://schemas.microsoft.com/office/drawing/2014/main" id="{CEAB817E-4FC1-3849-8E6D-BD292F18206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513" t="-1521" r="-3267" b="1268"/>
          <a:stretch/>
        </p:blipFill>
        <p:spPr>
          <a:xfrm>
            <a:off x="5881960" y="1445055"/>
            <a:ext cx="3732825" cy="4471843"/>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sp>
        <p:nvSpPr>
          <p:cNvPr id="13" name="Footer Placeholder 3">
            <a:extLst>
              <a:ext uri="{FF2B5EF4-FFF2-40B4-BE49-F238E27FC236}">
                <a16:creationId xmlns:a16="http://schemas.microsoft.com/office/drawing/2014/main" id="{40587D77-1091-4749-BE0E-8DF56990DC0F}"/>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6" name="Picture 5">
            <a:extLst>
              <a:ext uri="{FF2B5EF4-FFF2-40B4-BE49-F238E27FC236}">
                <a16:creationId xmlns:a16="http://schemas.microsoft.com/office/drawing/2014/main" id="{C87ABA83-329E-EAAF-4173-A085EBDC94A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27423130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Oval 41">
            <a:extLst>
              <a:ext uri="{FF2B5EF4-FFF2-40B4-BE49-F238E27FC236}">
                <a16:creationId xmlns:a16="http://schemas.microsoft.com/office/drawing/2014/main" id="{7D5C7CE4-22F0-A7D0-282B-C442F24F0E30}"/>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3" name="Oval 42">
            <a:extLst>
              <a:ext uri="{FF2B5EF4-FFF2-40B4-BE49-F238E27FC236}">
                <a16:creationId xmlns:a16="http://schemas.microsoft.com/office/drawing/2014/main" id="{FD1AEBAF-1AB0-CEB2-711B-0083986451D2}"/>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1</a:t>
            </a:r>
          </a:p>
        </p:txBody>
      </p:sp>
      <p:sp>
        <p:nvSpPr>
          <p:cNvPr id="3" name="Title 2"/>
          <p:cNvSpPr>
            <a:spLocks noGrp="1"/>
          </p:cNvSpPr>
          <p:nvPr>
            <p:ph type="title"/>
          </p:nvPr>
        </p:nvSpPr>
        <p:spPr/>
        <p:txBody>
          <a:bodyPr/>
          <a:lstStyle/>
          <a:p>
            <a:pPr marL="461963"/>
            <a:r>
              <a:rPr lang="en-US" altLang="en-US" dirty="0"/>
              <a:t>Estimate income sources</a:t>
            </a:r>
            <a:endParaRPr lang="en-US" dirty="0"/>
          </a:p>
        </p:txBody>
      </p:sp>
      <p:sp>
        <p:nvSpPr>
          <p:cNvPr id="26" name="Text Box 5">
            <a:extLst>
              <a:ext uri="{FF2B5EF4-FFF2-40B4-BE49-F238E27FC236}">
                <a16:creationId xmlns:a16="http://schemas.microsoft.com/office/drawing/2014/main" id="{C7D4563D-81DB-48D0-9BB5-A1A113F10C6F}"/>
              </a:ext>
            </a:extLst>
          </p:cNvPr>
          <p:cNvSpPr txBox="1">
            <a:spLocks noChangeArrowheads="1"/>
          </p:cNvSpPr>
          <p:nvPr/>
        </p:nvSpPr>
        <p:spPr bwMode="auto">
          <a:xfrm>
            <a:off x="966885" y="1911411"/>
            <a:ext cx="4267856" cy="401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indent="0" eaLnBrk="1" hangingPunct="1">
              <a:spcBef>
                <a:spcPts val="1800"/>
              </a:spcBef>
              <a:spcAft>
                <a:spcPts val="0"/>
              </a:spcAft>
              <a:buClr>
                <a:srgbClr val="7A9A3D"/>
              </a:buClr>
            </a:pPr>
            <a:r>
              <a:rPr lang="en-US" altLang="en-US" sz="1800" dirty="0">
                <a:solidFill>
                  <a:srgbClr val="327B23"/>
                </a:solidFill>
              </a:rPr>
              <a:t>Inventory your assets and </a:t>
            </a:r>
            <a:br>
              <a:rPr lang="en-US" altLang="en-US" sz="1800" dirty="0">
                <a:solidFill>
                  <a:srgbClr val="327B23"/>
                </a:solidFill>
              </a:rPr>
            </a:br>
            <a:r>
              <a:rPr lang="en-US" altLang="en-US" sz="1800" dirty="0">
                <a:solidFill>
                  <a:srgbClr val="327B23"/>
                </a:solidFill>
              </a:rPr>
              <a:t>how they are invested </a:t>
            </a:r>
          </a:p>
          <a:p>
            <a:pPr marL="0" indent="0" eaLnBrk="1" hangingPunct="1">
              <a:spcBef>
                <a:spcPts val="1200"/>
              </a:spcBef>
              <a:spcAft>
                <a:spcPts val="0"/>
              </a:spcAft>
              <a:buClr>
                <a:srgbClr val="7A9A3D"/>
              </a:buClr>
            </a:pPr>
            <a:r>
              <a:rPr lang="en-US" altLang="en-US" sz="1800" dirty="0">
                <a:solidFill>
                  <a:schemeClr val="tx2"/>
                </a:solidFill>
              </a:rPr>
              <a:t>Identify lifetime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Social Security</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Pensions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Annuities</a:t>
            </a:r>
          </a:p>
          <a:p>
            <a:pPr marL="0" indent="0" eaLnBrk="1" hangingPunct="1">
              <a:spcBef>
                <a:spcPts val="1200"/>
              </a:spcBef>
              <a:spcAft>
                <a:spcPts val="0"/>
              </a:spcAft>
              <a:buClr>
                <a:srgbClr val="7A9A3D"/>
              </a:buClr>
            </a:pPr>
            <a:r>
              <a:rPr lang="en-US" altLang="en-US" sz="1800" dirty="0">
                <a:solidFill>
                  <a:schemeClr val="tx2"/>
                </a:solidFill>
              </a:rPr>
              <a:t>Identify other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Part-time employment</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Rental income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Real estate</a:t>
            </a:r>
          </a:p>
          <a:p>
            <a:pPr marL="182880" indent="-182880" eaLnBrk="1" hangingPunct="1">
              <a:spcBef>
                <a:spcPts val="1800"/>
              </a:spcBef>
              <a:spcAft>
                <a:spcPts val="0"/>
              </a:spcAft>
              <a:buClr>
                <a:srgbClr val="7A9A3D"/>
              </a:buClr>
              <a:buFont typeface="LO Avenir LightOblique" charset="0"/>
              <a:buChar char="•"/>
            </a:pPr>
            <a:endParaRPr lang="en-US" altLang="en-US" sz="2000" b="0" dirty="0">
              <a:solidFill>
                <a:srgbClr val="2367A5"/>
              </a:solidFill>
            </a:endParaRPr>
          </a:p>
        </p:txBody>
      </p:sp>
      <p:pic>
        <p:nvPicPr>
          <p:cNvPr id="22" name="Picture 21" descr="Existing and Potential Sources of Income and Assets worksheet.">
            <a:extLst>
              <a:ext uri="{FF2B5EF4-FFF2-40B4-BE49-F238E27FC236}">
                <a16:creationId xmlns:a16="http://schemas.microsoft.com/office/drawing/2014/main" id="{DD6F994D-65B6-4B43-AECA-F6969CF874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76" t="-3098" r="-886" b="-2327"/>
          <a:stretch/>
        </p:blipFill>
        <p:spPr>
          <a:xfrm>
            <a:off x="5234740" y="2024165"/>
            <a:ext cx="6280891" cy="2758147"/>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14</a:t>
            </a:fld>
            <a:endParaRPr lang="en-US" dirty="0"/>
          </a:p>
        </p:txBody>
      </p:sp>
      <p:sp>
        <p:nvSpPr>
          <p:cNvPr id="17" name="Footer Placeholder 3">
            <a:extLst>
              <a:ext uri="{FF2B5EF4-FFF2-40B4-BE49-F238E27FC236}">
                <a16:creationId xmlns:a16="http://schemas.microsoft.com/office/drawing/2014/main" id="{BBE0F9BE-BE65-406F-9D0F-6A04CC27C9D8}"/>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4" name="Picture 3">
            <a:extLst>
              <a:ext uri="{FF2B5EF4-FFF2-40B4-BE49-F238E27FC236}">
                <a16:creationId xmlns:a16="http://schemas.microsoft.com/office/drawing/2014/main" id="{84B5A57F-AA0A-73F0-025A-EE2159A8A40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42867183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Oval 41">
            <a:extLst>
              <a:ext uri="{FF2B5EF4-FFF2-40B4-BE49-F238E27FC236}">
                <a16:creationId xmlns:a16="http://schemas.microsoft.com/office/drawing/2014/main" id="{3B872B87-D1F6-A82D-9089-2F2F4D9DBDCC}"/>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3" name="Oval 42">
            <a:extLst>
              <a:ext uri="{FF2B5EF4-FFF2-40B4-BE49-F238E27FC236}">
                <a16:creationId xmlns:a16="http://schemas.microsoft.com/office/drawing/2014/main" id="{1876D656-71D1-73BE-0B9B-D259F8849EEA}"/>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3" name="Title 2"/>
          <p:cNvSpPr>
            <a:spLocks noGrp="1"/>
          </p:cNvSpPr>
          <p:nvPr>
            <p:ph type="title"/>
          </p:nvPr>
        </p:nvSpPr>
        <p:spPr/>
        <p:txBody>
          <a:bodyPr/>
          <a:lstStyle/>
          <a:p>
            <a:pPr marL="461963"/>
            <a:r>
              <a:rPr lang="en-US" altLang="en-US" dirty="0"/>
              <a:t>Cover essential expenses</a:t>
            </a:r>
            <a:endParaRPr lang="en-US" dirty="0"/>
          </a:p>
        </p:txBody>
      </p:sp>
      <p:sp>
        <p:nvSpPr>
          <p:cNvPr id="30" name="Text Box 5">
            <a:extLst>
              <a:ext uri="{FF2B5EF4-FFF2-40B4-BE49-F238E27FC236}">
                <a16:creationId xmlns:a16="http://schemas.microsoft.com/office/drawing/2014/main" id="{2B01443A-4CEF-4285-87AF-8350850DAF3D}"/>
              </a:ext>
            </a:extLst>
          </p:cNvPr>
          <p:cNvSpPr txBox="1">
            <a:spLocks noChangeArrowheads="1"/>
          </p:cNvSpPr>
          <p:nvPr/>
        </p:nvSpPr>
        <p:spPr bwMode="auto">
          <a:xfrm>
            <a:off x="954247" y="1889834"/>
            <a:ext cx="4173601" cy="345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Earmark lifetime income </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sources ...</a:t>
            </a:r>
            <a:endParaRPr lang="en-US" altLang="en-US" sz="1800" dirty="0">
              <a:solidFill>
                <a:srgbClr val="327B23"/>
              </a:solidFill>
            </a:endParaRPr>
          </a:p>
          <a:p>
            <a:pPr marL="0" indent="0" eaLnBrk="1" hangingPunct="1">
              <a:spcBef>
                <a:spcPts val="1200"/>
              </a:spcBef>
              <a:spcAft>
                <a:spcPts val="0"/>
              </a:spcAft>
              <a:buClr>
                <a:srgbClr val="7A9A3D"/>
              </a:buClr>
            </a:pPr>
            <a:r>
              <a:rPr lang="en-US" altLang="en-US" sz="1800" dirty="0">
                <a:solidFill>
                  <a:schemeClr val="tx2"/>
                </a:solidFill>
              </a:rPr>
              <a:t>Identify lifetime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Social Security</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Pensions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Annuities</a:t>
            </a:r>
          </a:p>
          <a:p>
            <a:pPr marL="0" indent="0" eaLnBrk="1" hangingPunct="1">
              <a:spcBef>
                <a:spcPts val="300"/>
              </a:spcBef>
              <a:spcAft>
                <a:spcPts val="0"/>
              </a:spcAft>
              <a:buClr>
                <a:srgbClr val="7A9A3D"/>
              </a:buClr>
            </a:pPr>
            <a:r>
              <a:rPr lang="en-US" altLang="en-US" sz="1800" dirty="0">
                <a:solidFill>
                  <a:schemeClr val="tx2"/>
                </a:solidFill>
              </a:rPr>
              <a:t>or</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Regular withdrawals from reliable asset sources</a:t>
            </a:r>
          </a:p>
          <a:p>
            <a:pPr marL="0" marR="0" lvl="0" indent="0" algn="l" defTabSz="914400" rtl="0" eaLnBrk="1" fontAlgn="base" latinLnBrk="0" hangingPunct="1">
              <a:spcBef>
                <a:spcPts val="1200"/>
              </a:spcBef>
              <a:spcAft>
                <a:spcPts val="0"/>
              </a:spcAft>
              <a:buClrTx/>
              <a:buSzTx/>
              <a:buFontTx/>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 to pay for essential expenses.</a:t>
            </a:r>
            <a:endParaRPr lang="en-US" altLang="en-US" sz="1800" dirty="0">
              <a:solidFill>
                <a:srgbClr val="327B23"/>
              </a:solidFill>
            </a:endParaRPr>
          </a:p>
        </p:txBody>
      </p:sp>
      <p:pic>
        <p:nvPicPr>
          <p:cNvPr id="8" name="Picture 7" descr="Essential expenses worksheet.">
            <a:extLst>
              <a:ext uri="{FF2B5EF4-FFF2-40B4-BE49-F238E27FC236}">
                <a16:creationId xmlns:a16="http://schemas.microsoft.com/office/drawing/2014/main" id="{5BBA8AD0-3138-124B-8989-688B4CBA63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543" t="9574" r="-1868"/>
          <a:stretch/>
        </p:blipFill>
        <p:spPr>
          <a:xfrm>
            <a:off x="5202936" y="1889833"/>
            <a:ext cx="6369636" cy="3112213"/>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sp>
        <p:nvSpPr>
          <p:cNvPr id="21" name="Footer Placeholder 3">
            <a:extLst>
              <a:ext uri="{FF2B5EF4-FFF2-40B4-BE49-F238E27FC236}">
                <a16:creationId xmlns:a16="http://schemas.microsoft.com/office/drawing/2014/main" id="{AE11CF05-149F-4447-BB7B-84380E1AB70D}"/>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endParaRPr lang="en-US" dirty="0"/>
          </a:p>
        </p:txBody>
      </p:sp>
      <p:pic>
        <p:nvPicPr>
          <p:cNvPr id="9" name="Picture 8">
            <a:extLst>
              <a:ext uri="{FF2B5EF4-FFF2-40B4-BE49-F238E27FC236}">
                <a16:creationId xmlns:a16="http://schemas.microsoft.com/office/drawing/2014/main" id="{30880875-5247-0601-527E-0C7A9317849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34605684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 name="Oval 44">
            <a:extLst>
              <a:ext uri="{FF2B5EF4-FFF2-40B4-BE49-F238E27FC236}">
                <a16:creationId xmlns:a16="http://schemas.microsoft.com/office/drawing/2014/main" id="{E48CB110-83F1-190B-1DC8-8103CAC0872F}"/>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74F1D50B-0659-ADCB-4BF5-AAA296902123}"/>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4" name="Title 3"/>
          <p:cNvSpPr>
            <a:spLocks noGrp="1"/>
          </p:cNvSpPr>
          <p:nvPr>
            <p:ph type="title"/>
          </p:nvPr>
        </p:nvSpPr>
        <p:spPr/>
        <p:txBody>
          <a:bodyPr/>
          <a:lstStyle/>
          <a:p>
            <a:pPr marL="461963"/>
            <a:r>
              <a:rPr lang="en-US" altLang="en-US" dirty="0"/>
              <a:t>Fill any essential expense gap</a:t>
            </a:r>
            <a:endParaRPr lang="en-US" dirty="0"/>
          </a:p>
        </p:txBody>
      </p:sp>
      <p:sp>
        <p:nvSpPr>
          <p:cNvPr id="24" name="Text Box 7">
            <a:extLst>
              <a:ext uri="{FF2B5EF4-FFF2-40B4-BE49-F238E27FC236}">
                <a16:creationId xmlns:a16="http://schemas.microsoft.com/office/drawing/2014/main" id="{BF4DC880-8D8E-4467-9D55-77976B88344C}"/>
              </a:ext>
            </a:extLst>
          </p:cNvPr>
          <p:cNvSpPr txBox="1">
            <a:spLocks noChangeArrowheads="1"/>
          </p:cNvSpPr>
          <p:nvPr/>
        </p:nvSpPr>
        <p:spPr bwMode="auto">
          <a:xfrm>
            <a:off x="2343150" y="1941427"/>
            <a:ext cx="750570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Consider using a portion of your assets to ...</a:t>
            </a:r>
          </a:p>
        </p:txBody>
      </p:sp>
      <p:sp>
        <p:nvSpPr>
          <p:cNvPr id="7" name="Rectangle 6">
            <a:extLst>
              <a:ext uri="{FF2B5EF4-FFF2-40B4-BE49-F238E27FC236}">
                <a16:creationId xmlns:a16="http://schemas.microsoft.com/office/drawing/2014/main" id="{6BE46092-6E18-434D-A22A-F4084B69DEBC}"/>
              </a:ext>
              <a:ext uri="{C183D7F6-B498-43B3-948B-1728B52AA6E4}">
                <adec:decorative xmlns:adec="http://schemas.microsoft.com/office/drawing/2017/decorative" val="1"/>
              </a:ext>
            </a:extLst>
          </p:cNvPr>
          <p:cNvSpPr/>
          <p:nvPr/>
        </p:nvSpPr>
        <p:spPr bwMode="auto">
          <a:xfrm>
            <a:off x="0" y="2727253"/>
            <a:ext cx="12192000" cy="123308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1" name="Text Box 65"/>
          <p:cNvSpPr txBox="1">
            <a:spLocks noChangeArrowheads="1"/>
          </p:cNvSpPr>
          <p:nvPr/>
        </p:nvSpPr>
        <p:spPr bwMode="auto">
          <a:xfrm>
            <a:off x="1993896" y="3002162"/>
            <a:ext cx="3592848" cy="683264"/>
          </a:xfrm>
          <a:prstGeom prst="rect">
            <a:avLst/>
          </a:prstGeom>
          <a:solidFill>
            <a:schemeClr val="bg1"/>
          </a:solidFill>
          <a:ln>
            <a:noFill/>
          </a:ln>
        </p:spPr>
        <p:txBody>
          <a:bodyPr wrap="square" lIns="182880" tIns="91440" rIns="182880" bIns="91440">
            <a:spAutoFit/>
          </a:bodyPr>
          <a:lstStyle>
            <a:lvl1pPr defTabSz="457200" eaLnBrk="0" hangingPunct="0">
              <a:defRPr sz="1400" b="1">
                <a:solidFill>
                  <a:schemeClr val="tx1"/>
                </a:solidFill>
                <a:latin typeface="Arial" charset="0"/>
                <a:ea typeface="ＭＳ Ｐゴシック" pitchFamily="34" charset="-128"/>
              </a:defRPr>
            </a:lvl1pPr>
            <a:lvl2pPr marL="742950" indent="-285750" defTabSz="457200" eaLnBrk="0" hangingPunct="0">
              <a:defRPr sz="1400" b="1">
                <a:solidFill>
                  <a:schemeClr val="tx1"/>
                </a:solidFill>
                <a:latin typeface="Arial" charset="0"/>
                <a:ea typeface="ＭＳ Ｐゴシック" pitchFamily="34" charset="-128"/>
              </a:defRPr>
            </a:lvl2pPr>
            <a:lvl3pPr marL="1143000" indent="-228600" defTabSz="457200" eaLnBrk="0" hangingPunct="0">
              <a:defRPr sz="1400" b="1">
                <a:solidFill>
                  <a:schemeClr val="tx1"/>
                </a:solidFill>
                <a:latin typeface="Arial" charset="0"/>
                <a:ea typeface="ＭＳ Ｐゴシック" pitchFamily="34" charset="-128"/>
              </a:defRPr>
            </a:lvl3pPr>
            <a:lvl4pPr marL="1600200" indent="-228600" defTabSz="457200" eaLnBrk="0" hangingPunct="0">
              <a:defRPr sz="1400" b="1">
                <a:solidFill>
                  <a:schemeClr val="tx1"/>
                </a:solidFill>
                <a:latin typeface="Arial" charset="0"/>
                <a:ea typeface="ＭＳ Ｐゴシック" pitchFamily="34" charset="-128"/>
              </a:defRPr>
            </a:lvl4pPr>
            <a:lvl5pPr marL="2057400" indent="-228600" defTabSz="457200" eaLnBrk="0" hangingPunct="0">
              <a:defRPr sz="1400" b="1">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ts val="0"/>
              </a:spcBef>
              <a:buClr>
                <a:srgbClr val="FFFFEF"/>
              </a:buClr>
            </a:pPr>
            <a:r>
              <a:rPr lang="en-US" altLang="en-US" sz="1800" b="0" dirty="0">
                <a:solidFill>
                  <a:schemeClr val="tx1">
                    <a:lumMod val="95000"/>
                    <a:lumOff val="5000"/>
                  </a:schemeClr>
                </a:solidFill>
              </a:rPr>
              <a:t>Purchase an income annuity to guarantee lifetime income*</a:t>
            </a:r>
          </a:p>
        </p:txBody>
      </p:sp>
      <p:sp>
        <p:nvSpPr>
          <p:cNvPr id="22" name="Rectangle 7"/>
          <p:cNvSpPr>
            <a:spLocks noChangeArrowheads="1"/>
          </p:cNvSpPr>
          <p:nvPr/>
        </p:nvSpPr>
        <p:spPr bwMode="invGray">
          <a:xfrm>
            <a:off x="5810732" y="3172978"/>
            <a:ext cx="570536" cy="341632"/>
          </a:xfrm>
          <a:prstGeom prst="rect">
            <a:avLst/>
          </a:prstGeom>
          <a:noFill/>
          <a:ln>
            <a:noFill/>
          </a:ln>
          <a:effectLst/>
          <a:extLst>
            <a:ext uri="{909E8E84-426E-40DD-AFC4-6F175D3DCCD1}">
              <a14:hiddenFill xmlns:a14="http://schemas.microsoft.com/office/drawing/2010/main">
                <a:solidFill>
                  <a:srgbClr val="EAF5FA"/>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ct val="50000"/>
              </a:spcBef>
              <a:buClr>
                <a:schemeClr val="accent1"/>
              </a:buClr>
              <a:buSzPct val="110000"/>
              <a:buFont typeface="Arial Black" pitchFamily="34" charset="0"/>
              <a:buNone/>
            </a:pPr>
            <a:r>
              <a:rPr lang="en-US" altLang="en-US" sz="1800" dirty="0">
                <a:solidFill>
                  <a:schemeClr val="tx1">
                    <a:lumMod val="95000"/>
                    <a:lumOff val="5000"/>
                  </a:schemeClr>
                </a:solidFill>
              </a:rPr>
              <a:t>or</a:t>
            </a:r>
          </a:p>
        </p:txBody>
      </p:sp>
      <p:sp>
        <p:nvSpPr>
          <p:cNvPr id="23" name="Text Box 65"/>
          <p:cNvSpPr txBox="1">
            <a:spLocks noChangeArrowheads="1"/>
          </p:cNvSpPr>
          <p:nvPr/>
        </p:nvSpPr>
        <p:spPr bwMode="auto">
          <a:xfrm>
            <a:off x="6526890" y="3002162"/>
            <a:ext cx="3671215" cy="683264"/>
          </a:xfrm>
          <a:prstGeom prst="rect">
            <a:avLst/>
          </a:prstGeom>
          <a:solidFill>
            <a:schemeClr val="bg1"/>
          </a:solidFill>
          <a:ln>
            <a:noFill/>
          </a:ln>
        </p:spPr>
        <p:txBody>
          <a:bodyPr wrap="square" lIns="182880" tIns="91440" rIns="182880" bIns="91440">
            <a:spAutoFit/>
          </a:bodyPr>
          <a:lstStyle>
            <a:lvl1pPr defTabSz="457200" eaLnBrk="0" hangingPunct="0">
              <a:defRPr sz="1400" b="1">
                <a:solidFill>
                  <a:schemeClr val="tx1"/>
                </a:solidFill>
                <a:latin typeface="Arial" charset="0"/>
                <a:ea typeface="ＭＳ Ｐゴシック" pitchFamily="34" charset="-128"/>
              </a:defRPr>
            </a:lvl1pPr>
            <a:lvl2pPr marL="742950" indent="-285750" defTabSz="457200" eaLnBrk="0" hangingPunct="0">
              <a:defRPr sz="1400" b="1">
                <a:solidFill>
                  <a:schemeClr val="tx1"/>
                </a:solidFill>
                <a:latin typeface="Arial" charset="0"/>
                <a:ea typeface="ＭＳ Ｐゴシック" pitchFamily="34" charset="-128"/>
              </a:defRPr>
            </a:lvl2pPr>
            <a:lvl3pPr marL="1143000" indent="-228600" defTabSz="457200" eaLnBrk="0" hangingPunct="0">
              <a:defRPr sz="1400" b="1">
                <a:solidFill>
                  <a:schemeClr val="tx1"/>
                </a:solidFill>
                <a:latin typeface="Arial" charset="0"/>
                <a:ea typeface="ＭＳ Ｐゴシック" pitchFamily="34" charset="-128"/>
              </a:defRPr>
            </a:lvl3pPr>
            <a:lvl4pPr marL="1600200" indent="-228600" defTabSz="457200" eaLnBrk="0" hangingPunct="0">
              <a:defRPr sz="1400" b="1">
                <a:solidFill>
                  <a:schemeClr val="tx1"/>
                </a:solidFill>
                <a:latin typeface="Arial" charset="0"/>
                <a:ea typeface="ＭＳ Ｐゴシック" pitchFamily="34" charset="-128"/>
              </a:defRPr>
            </a:lvl4pPr>
            <a:lvl5pPr marL="2057400" indent="-228600" defTabSz="457200" eaLnBrk="0" hangingPunct="0">
              <a:defRPr sz="1400" b="1">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ct val="25000"/>
              </a:spcBef>
              <a:buClr>
                <a:srgbClr val="FFFFEF"/>
              </a:buClr>
              <a:buFont typeface="Arial" charset="0"/>
              <a:buNone/>
            </a:pPr>
            <a:r>
              <a:rPr lang="en-US" altLang="en-US" sz="1800" b="0" dirty="0">
                <a:solidFill>
                  <a:schemeClr val="tx1">
                    <a:lumMod val="95000"/>
                    <a:lumOff val="5000"/>
                  </a:schemeClr>
                </a:solidFill>
              </a:rPr>
              <a:t>Set up a systematic withdrawal plan to generate income</a:t>
            </a:r>
          </a:p>
        </p:txBody>
      </p:sp>
      <p:sp>
        <p:nvSpPr>
          <p:cNvPr id="25" name="Rectangle 13"/>
          <p:cNvSpPr>
            <a:spLocks noChangeArrowheads="1"/>
          </p:cNvSpPr>
          <p:nvPr/>
        </p:nvSpPr>
        <p:spPr bwMode="auto">
          <a:xfrm>
            <a:off x="2113963" y="4329957"/>
            <a:ext cx="7964074" cy="573885"/>
          </a:xfrm>
          <a:prstGeom prst="rect">
            <a:avLst/>
          </a:prstGeom>
          <a:noFill/>
          <a:ln>
            <a:noFill/>
          </a:ln>
          <a:extLst>
            <a:ext uri="{909E8E84-426E-40DD-AFC4-6F175D3DCCD1}">
              <a14:hiddenFill xmlns:a14="http://schemas.microsoft.com/office/drawing/2010/main">
                <a:solidFill>
                  <a:srgbClr val="5B8F22"/>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90000"/>
              </a:lnSpc>
              <a:spcBef>
                <a:spcPct val="20000"/>
              </a:spcBef>
              <a:buClr>
                <a:schemeClr val="tx2"/>
              </a:buClr>
            </a:pPr>
            <a:r>
              <a:rPr lang="en-US" altLang="en-US" sz="1800" dirty="0">
                <a:solidFill>
                  <a:srgbClr val="327B23"/>
                </a:solidFill>
                <a:ea typeface="ヒラギノ角ゴ Pro W3" pitchFamily="-111" charset="-128"/>
              </a:rPr>
              <a:t>... and consider long-term care and life insurance </a:t>
            </a:r>
            <a:br>
              <a:rPr lang="en-US" altLang="en-US" sz="1800" dirty="0">
                <a:solidFill>
                  <a:srgbClr val="327B23"/>
                </a:solidFill>
                <a:ea typeface="ヒラギノ角ゴ Pro W3" pitchFamily="-111" charset="-128"/>
              </a:rPr>
            </a:br>
            <a:r>
              <a:rPr lang="en-US" altLang="en-US" sz="1800" dirty="0">
                <a:solidFill>
                  <a:srgbClr val="327B23"/>
                </a:solidFill>
                <a:ea typeface="ヒラギノ角ゴ Pro W3" pitchFamily="-111" charset="-128"/>
              </a:rPr>
              <a:t>to cover potential health cost needs</a:t>
            </a:r>
          </a:p>
        </p:txBody>
      </p:sp>
      <p:sp>
        <p:nvSpPr>
          <p:cNvPr id="44" name="Text Box 21">
            <a:extLst>
              <a:ext uri="{FF2B5EF4-FFF2-40B4-BE49-F238E27FC236}">
                <a16:creationId xmlns:a16="http://schemas.microsoft.com/office/drawing/2014/main" id="{64CC2AED-755B-3B67-97A2-82B4693A9AE9}"/>
              </a:ext>
            </a:extLst>
          </p:cNvPr>
          <p:cNvSpPr txBox="1">
            <a:spLocks noChangeArrowheads="1"/>
          </p:cNvSpPr>
          <p:nvPr/>
        </p:nvSpPr>
        <p:spPr bwMode="auto">
          <a:xfrm>
            <a:off x="426722" y="6144267"/>
            <a:ext cx="9046109"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 Guarantees are subject to the claims-paying ability of the issuing insurance company.</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16</a:t>
            </a:fld>
            <a:endParaRPr lang="en-US" dirty="0"/>
          </a:p>
        </p:txBody>
      </p:sp>
      <p:sp>
        <p:nvSpPr>
          <p:cNvPr id="19" name="Footer Placeholder 3">
            <a:extLst>
              <a:ext uri="{FF2B5EF4-FFF2-40B4-BE49-F238E27FC236}">
                <a16:creationId xmlns:a16="http://schemas.microsoft.com/office/drawing/2014/main" id="{4370E781-EBF2-4BEF-B14B-B0C4062AB1E3}"/>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3" name="Picture 2">
            <a:extLst>
              <a:ext uri="{FF2B5EF4-FFF2-40B4-BE49-F238E27FC236}">
                <a16:creationId xmlns:a16="http://schemas.microsoft.com/office/drawing/2014/main" id="{F573C8F5-D0DF-9548-13C4-21F17A380A9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62851135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 name="Oval 38">
            <a:extLst>
              <a:ext uri="{FF2B5EF4-FFF2-40B4-BE49-F238E27FC236}">
                <a16:creationId xmlns:a16="http://schemas.microsoft.com/office/drawing/2014/main" id="{8616DDF9-DC85-B4EB-4C92-F7AD97134948}"/>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0" name="Oval 39">
            <a:extLst>
              <a:ext uri="{FF2B5EF4-FFF2-40B4-BE49-F238E27FC236}">
                <a16:creationId xmlns:a16="http://schemas.microsoft.com/office/drawing/2014/main" id="{C43DAB58-2165-DD5C-3F84-EF1B386F0897}"/>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3" name="Title 2"/>
          <p:cNvSpPr>
            <a:spLocks noGrp="1"/>
          </p:cNvSpPr>
          <p:nvPr>
            <p:ph type="title"/>
          </p:nvPr>
        </p:nvSpPr>
        <p:spPr/>
        <p:txBody>
          <a:bodyPr/>
          <a:lstStyle/>
          <a:p>
            <a:pPr marL="461963"/>
            <a:r>
              <a:rPr lang="en-US" altLang="en-US" dirty="0"/>
              <a:t>Social Security considerations</a:t>
            </a:r>
            <a:endParaRPr lang="en-US" dirty="0"/>
          </a:p>
        </p:txBody>
      </p:sp>
      <p:sp>
        <p:nvSpPr>
          <p:cNvPr id="26" name="Text Box 7">
            <a:extLst>
              <a:ext uri="{FF2B5EF4-FFF2-40B4-BE49-F238E27FC236}">
                <a16:creationId xmlns:a16="http://schemas.microsoft.com/office/drawing/2014/main" id="{1848758E-4C3C-476B-AA75-F3FCA819909B}"/>
              </a:ext>
            </a:extLst>
          </p:cNvPr>
          <p:cNvSpPr txBox="1">
            <a:spLocks noChangeArrowheads="1"/>
          </p:cNvSpPr>
          <p:nvPr/>
        </p:nvSpPr>
        <p:spPr bwMode="auto">
          <a:xfrm>
            <a:off x="482122" y="1903327"/>
            <a:ext cx="762635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When to start</a:t>
            </a:r>
          </a:p>
        </p:txBody>
      </p:sp>
      <p:graphicFrame>
        <p:nvGraphicFramePr>
          <p:cNvPr id="13" name="Group 486"/>
          <p:cNvGraphicFramePr>
            <a:graphicFrameLocks noGrp="1"/>
          </p:cNvGraphicFramePr>
          <p:nvPr>
            <p:extLst>
              <p:ext uri="{D42A27DB-BD31-4B8C-83A1-F6EECF244321}">
                <p14:modId xmlns:p14="http://schemas.microsoft.com/office/powerpoint/2010/main" val="2289525732"/>
              </p:ext>
            </p:extLst>
          </p:nvPr>
        </p:nvGraphicFramePr>
        <p:xfrm>
          <a:off x="567369" y="2409825"/>
          <a:ext cx="10148587" cy="2542032"/>
        </p:xfrm>
        <a:graphic>
          <a:graphicData uri="http://schemas.openxmlformats.org/drawingml/2006/table">
            <a:tbl>
              <a:tblPr firstRow="1"/>
              <a:tblGrid>
                <a:gridCol w="4987331">
                  <a:extLst>
                    <a:ext uri="{9D8B030D-6E8A-4147-A177-3AD203B41FA5}">
                      <a16:colId xmlns:a16="http://schemas.microsoft.com/office/drawing/2014/main" val="20000"/>
                    </a:ext>
                  </a:extLst>
                </a:gridCol>
                <a:gridCol w="1803388">
                  <a:extLst>
                    <a:ext uri="{9D8B030D-6E8A-4147-A177-3AD203B41FA5}">
                      <a16:colId xmlns:a16="http://schemas.microsoft.com/office/drawing/2014/main" val="20001"/>
                    </a:ext>
                  </a:extLst>
                </a:gridCol>
                <a:gridCol w="1554480">
                  <a:extLst>
                    <a:ext uri="{9D8B030D-6E8A-4147-A177-3AD203B41FA5}">
                      <a16:colId xmlns:a16="http://schemas.microsoft.com/office/drawing/2014/main" val="20002"/>
                    </a:ext>
                  </a:extLst>
                </a:gridCol>
                <a:gridCol w="1803388">
                  <a:extLst>
                    <a:ext uri="{9D8B030D-6E8A-4147-A177-3AD203B41FA5}">
                      <a16:colId xmlns:a16="http://schemas.microsoft.com/office/drawing/2014/main" val="20003"/>
                    </a:ext>
                  </a:extLst>
                </a:gridCol>
              </a:tblGrid>
              <a:tr h="640080">
                <a:tc>
                  <a:txBody>
                    <a:bodyPr/>
                    <a:lstStyle/>
                    <a:p>
                      <a:pPr marL="0" marR="0" lvl="0" indent="0" algn="l" defTabSz="914400" rtl="0" eaLnBrk="0" fontAlgn="base" latinLnBrk="0" hangingPunct="0">
                        <a:lnSpc>
                          <a:spcPct val="90000"/>
                        </a:lnSpc>
                        <a:spcBef>
                          <a:spcPct val="0"/>
                        </a:spcBef>
                        <a:spcAft>
                          <a:spcPct val="0"/>
                        </a:spcAft>
                        <a:buClr>
                          <a:schemeClr val="tx2"/>
                        </a:buClr>
                        <a:buSzTx/>
                        <a:buFontTx/>
                        <a:buNone/>
                        <a:tabLst/>
                      </a:pPr>
                      <a:r>
                        <a:rPr kumimoji="0" lang="en-US" sz="1800" b="1" i="0" u="none" strike="noStrike" cap="none" normalizeH="0" baseline="0" dirty="0">
                          <a:ln>
                            <a:noFill/>
                          </a:ln>
                          <a:solidFill>
                            <a:schemeClr val="bg1"/>
                          </a:solidFill>
                          <a:effectLst/>
                          <a:latin typeface="Arial" pitchFamily="34" charset="0"/>
                          <a:ea typeface="ヒラギノ角ゴ Pro W3" pitchFamily="-111" charset="-128"/>
                        </a:rPr>
                        <a:t>Start collecting Social Security at this age: </a:t>
                      </a:r>
                      <a:endParaRPr kumimoji="0" lang="en-US" sz="1800" b="1" i="0" u="none" strike="noStrike" cap="none" normalizeH="0" baseline="0" dirty="0">
                        <a:ln>
                          <a:noFill/>
                        </a:ln>
                        <a:solidFill>
                          <a:schemeClr val="bg1"/>
                        </a:solidFill>
                        <a:effectLst/>
                        <a:latin typeface="Arial" pitchFamily="34" charset="0"/>
                      </a:endParaRPr>
                    </a:p>
                  </a:txBody>
                  <a:tcPr marL="182880" marR="0" anchor="b" horzOverflow="overflow">
                    <a:lnL cap="flat">
                      <a:noFill/>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62</a:t>
                      </a:r>
                    </a:p>
                  </a:txBody>
                  <a:tcPr marL="0" marR="0" marT="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defRPr/>
                      </a:pPr>
                      <a:r>
                        <a:rPr lang="en-US" altLang="en-US" sz="1200" b="1" kern="1200" dirty="0">
                          <a:solidFill>
                            <a:schemeClr val="bg1"/>
                          </a:solidFill>
                          <a:latin typeface="+mn-lt"/>
                          <a:ea typeface="+mn-ea"/>
                          <a:cs typeface="+mn-cs"/>
                        </a:rPr>
                        <a:t>Full Retirement Age</a:t>
                      </a:r>
                    </a:p>
                    <a:p>
                      <a:pPr marL="0" marR="0" lvl="0" indent="0" algn="ctr" defTabSz="914400" rtl="0" eaLnBrk="0" fontAlgn="base" latinLnBrk="0" hangingPunct="0">
                        <a:lnSpc>
                          <a:spcPct val="9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67</a:t>
                      </a:r>
                    </a:p>
                  </a:txBody>
                  <a:tcPr marL="0" marR="0" marT="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70</a:t>
                      </a:r>
                    </a:p>
                  </a:txBody>
                  <a:tcPr marL="0" marR="0" marT="0" anchor="b" horzOverflow="overflow">
                    <a:lnL w="12700" cap="flat" cmpd="sng" algn="ctr">
                      <a:solidFill>
                        <a:schemeClr val="bg1"/>
                      </a:solidFill>
                      <a:prstDash val="solid"/>
                      <a:round/>
                      <a:headEnd type="none" w="med" len="med"/>
                      <a:tailEnd type="none" w="med" len="med"/>
                    </a:lnL>
                    <a:lnR cap="flat">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extLst>
                  <a:ext uri="{0D108BD9-81ED-4DB2-BD59-A6C34878D82A}">
                    <a16:rowId xmlns:a16="http://schemas.microsoft.com/office/drawing/2014/main" val="982995878"/>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Receive this much initially per year</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$19,560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$29,424</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$37,212</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70,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$156,480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$88,272</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pitchFamily="34" charset="0"/>
                        </a:rPr>
                        <a:t>$0</a:t>
                      </a: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80,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$352,080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$382,512</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$372,120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90,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$547,680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$676,752</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$744,240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8" name="Text Box 21">
            <a:extLst>
              <a:ext uri="{FF2B5EF4-FFF2-40B4-BE49-F238E27FC236}">
                <a16:creationId xmlns:a16="http://schemas.microsoft.com/office/drawing/2014/main" id="{2473AE01-03ED-13AD-9BFA-6A549B892D42}"/>
              </a:ext>
            </a:extLst>
          </p:cNvPr>
          <p:cNvSpPr txBox="1">
            <a:spLocks noChangeArrowheads="1"/>
          </p:cNvSpPr>
          <p:nvPr/>
        </p:nvSpPr>
        <p:spPr bwMode="auto">
          <a:xfrm>
            <a:off x="426722" y="5202217"/>
            <a:ext cx="9046109" cy="119153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This hypothetical chart is for illustrative purposes only. The Social Security benefits above are based on one person’s hypothetical work history. It assumes the following: 1) person is age 55 in 2025 with a full retirement age of 67; 2) person has pretax income of $75,000 in 2025, all subject to Social Security taxes; 3) person works until benefits are collected; 4) all benefits are shown in today’s dollars, pretax; 5) once benefits begin, there is no reduction in benefits due to earned income on or before the full benefit age; 6) cumulative benefit amounts are calculated as initial benefit amount multiplied by the number of years. The cumulative total is not a future savings balance from investing Social Security retirement benefits received; 7) taxes are not taken into account. If they were, amounts would be lower. Benefit estimates were obtained from the Social Security Administration’s Online Quick Calculator at www.ssa.gov. This calculator is periodically updated.</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17</a:t>
            </a:fld>
            <a:endParaRPr lang="en-US" dirty="0"/>
          </a:p>
        </p:txBody>
      </p:sp>
      <p:sp>
        <p:nvSpPr>
          <p:cNvPr id="15" name="Footer Placeholder 3">
            <a:extLst>
              <a:ext uri="{FF2B5EF4-FFF2-40B4-BE49-F238E27FC236}">
                <a16:creationId xmlns:a16="http://schemas.microsoft.com/office/drawing/2014/main" id="{600352C7-BEBC-4AD5-A7D8-1ED5B051CDAF}"/>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19" name="Picture 18">
            <a:extLst>
              <a:ext uri="{FF2B5EF4-FFF2-40B4-BE49-F238E27FC236}">
                <a16:creationId xmlns:a16="http://schemas.microsoft.com/office/drawing/2014/main" id="{7A738C7B-7A67-D7FB-EDA8-CD9837903A1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60189578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 name="Oval 44">
            <a:extLst>
              <a:ext uri="{FF2B5EF4-FFF2-40B4-BE49-F238E27FC236}">
                <a16:creationId xmlns:a16="http://schemas.microsoft.com/office/drawing/2014/main" id="{157CC34C-A429-F5B5-2E47-AE6ACA1FD832}"/>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632D7452-BBD1-BF27-C4AF-DC077F7E84A7}"/>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3" name="Title 2"/>
          <p:cNvSpPr>
            <a:spLocks noGrp="1"/>
          </p:cNvSpPr>
          <p:nvPr>
            <p:ph type="title"/>
          </p:nvPr>
        </p:nvSpPr>
        <p:spPr/>
        <p:txBody>
          <a:bodyPr/>
          <a:lstStyle/>
          <a:p>
            <a:pPr marL="461963"/>
            <a:r>
              <a:rPr lang="en-US" altLang="en-US" dirty="0"/>
              <a:t>Fund discretionary expenses</a:t>
            </a:r>
            <a:endParaRPr lang="en-US" dirty="0"/>
          </a:p>
        </p:txBody>
      </p:sp>
      <p:sp>
        <p:nvSpPr>
          <p:cNvPr id="27" name="Text Box 5">
            <a:extLst>
              <a:ext uri="{FF2B5EF4-FFF2-40B4-BE49-F238E27FC236}">
                <a16:creationId xmlns:a16="http://schemas.microsoft.com/office/drawing/2014/main" id="{F3D07902-9CF8-4D76-924E-4186850935A6}"/>
              </a:ext>
            </a:extLst>
          </p:cNvPr>
          <p:cNvSpPr txBox="1">
            <a:spLocks noChangeArrowheads="1"/>
          </p:cNvSpPr>
          <p:nvPr/>
        </p:nvSpPr>
        <p:spPr bwMode="auto">
          <a:xfrm>
            <a:off x="964019" y="2059148"/>
            <a:ext cx="3721380" cy="2854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Use income from </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remaining assets ...</a:t>
            </a:r>
            <a:endParaRPr lang="en-US" altLang="en-US" sz="1800" dirty="0">
              <a:solidFill>
                <a:srgbClr val="327B23"/>
              </a:solidFill>
            </a:endParaRPr>
          </a:p>
          <a:p>
            <a:pPr marL="182880" indent="-182880" eaLnBrk="1" hangingPunct="1">
              <a:spcBef>
                <a:spcPts val="1200"/>
              </a:spcBef>
              <a:spcAft>
                <a:spcPts val="0"/>
              </a:spcAft>
              <a:buClr>
                <a:schemeClr val="tx1"/>
              </a:buClr>
              <a:buFont typeface="LO Avenir LightOblique" charset="0"/>
              <a:buChar char="•"/>
            </a:pPr>
            <a:r>
              <a:rPr lang="en-US" altLang="en-US" sz="1800" b="0" dirty="0">
                <a:solidFill>
                  <a:schemeClr val="tx2"/>
                </a:solidFill>
              </a:rPr>
              <a:t>Mutual funds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Brokerage accounts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IRAs, 401(k)s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Savings accounts</a:t>
            </a:r>
          </a:p>
          <a:p>
            <a:pPr marL="0" marR="0" lvl="0" indent="0" algn="l" defTabSz="914400" rtl="0" eaLnBrk="1" fontAlgn="base" latinLnBrk="0" hangingPunct="1">
              <a:lnSpc>
                <a:spcPct val="100000"/>
              </a:lnSpc>
              <a:spcBef>
                <a:spcPts val="1200"/>
              </a:spcBef>
              <a:spcAft>
                <a:spcPts val="0"/>
              </a:spcAft>
              <a:buClrTx/>
              <a:buSzTx/>
              <a:buFontTx/>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 to pay for your</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discretionary expenses.</a:t>
            </a:r>
          </a:p>
        </p:txBody>
      </p:sp>
      <p:pic>
        <p:nvPicPr>
          <p:cNvPr id="15" name="Picture 14" descr="Discretionary expenses worksheet.">
            <a:extLst>
              <a:ext uri="{FF2B5EF4-FFF2-40B4-BE49-F238E27FC236}">
                <a16:creationId xmlns:a16="http://schemas.microsoft.com/office/drawing/2014/main" id="{8AFB94A3-568A-6F47-999B-8EFDE7B28A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282" t="545" r="837" b="11257"/>
          <a:stretch/>
        </p:blipFill>
        <p:spPr>
          <a:xfrm>
            <a:off x="4919473" y="2020824"/>
            <a:ext cx="6345935" cy="3045747"/>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18</a:t>
            </a:fld>
            <a:endParaRPr lang="en-US" dirty="0"/>
          </a:p>
        </p:txBody>
      </p:sp>
      <p:sp>
        <p:nvSpPr>
          <p:cNvPr id="22" name="Footer Placeholder 3">
            <a:extLst>
              <a:ext uri="{FF2B5EF4-FFF2-40B4-BE49-F238E27FC236}">
                <a16:creationId xmlns:a16="http://schemas.microsoft.com/office/drawing/2014/main" id="{18FC294D-7074-4791-A2B9-CD842D0059A1}"/>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4" name="Picture 3">
            <a:extLst>
              <a:ext uri="{FF2B5EF4-FFF2-40B4-BE49-F238E27FC236}">
                <a16:creationId xmlns:a16="http://schemas.microsoft.com/office/drawing/2014/main" id="{2C6169F9-DA3E-46CE-532D-5702E183742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1085696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19" name="Oval 21518">
            <a:extLst>
              <a:ext uri="{FF2B5EF4-FFF2-40B4-BE49-F238E27FC236}">
                <a16:creationId xmlns:a16="http://schemas.microsoft.com/office/drawing/2014/main" id="{CDB40AAF-FCD6-036C-E568-75CA2BB2FD77}"/>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21520" name="Oval 21519">
            <a:extLst>
              <a:ext uri="{FF2B5EF4-FFF2-40B4-BE49-F238E27FC236}">
                <a16:creationId xmlns:a16="http://schemas.microsoft.com/office/drawing/2014/main" id="{2C166C58-06CF-D4B8-38A9-5E4CA5D442EE}"/>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6" name="Title 5"/>
          <p:cNvSpPr>
            <a:spLocks noGrp="1"/>
          </p:cNvSpPr>
          <p:nvPr>
            <p:ph type="title"/>
          </p:nvPr>
        </p:nvSpPr>
        <p:spPr/>
        <p:txBody>
          <a:bodyPr/>
          <a:lstStyle/>
          <a:p>
            <a:pPr marL="461963"/>
            <a:r>
              <a:rPr lang="en-US" altLang="en-US" dirty="0"/>
              <a:t>Consider income strategies</a:t>
            </a:r>
            <a:endParaRPr lang="en-US" dirty="0"/>
          </a:p>
        </p:txBody>
      </p:sp>
      <p:sp>
        <p:nvSpPr>
          <p:cNvPr id="25" name="Text Box 7">
            <a:extLst>
              <a:ext uri="{FF2B5EF4-FFF2-40B4-BE49-F238E27FC236}">
                <a16:creationId xmlns:a16="http://schemas.microsoft.com/office/drawing/2014/main" id="{4A5E7B6F-8F0C-4302-AF66-7EFBB1F28228}"/>
              </a:ext>
            </a:extLst>
          </p:cNvPr>
          <p:cNvSpPr txBox="1">
            <a:spLocks noChangeArrowheads="1"/>
          </p:cNvSpPr>
          <p:nvPr/>
        </p:nvSpPr>
        <p:spPr bwMode="auto">
          <a:xfrm>
            <a:off x="2282825" y="2001132"/>
            <a:ext cx="762635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Possible income strategies to explore:</a:t>
            </a:r>
          </a:p>
        </p:txBody>
      </p:sp>
      <p:cxnSp>
        <p:nvCxnSpPr>
          <p:cNvPr id="10" name="Straight Connector 9">
            <a:extLst>
              <a:ext uri="{FF2B5EF4-FFF2-40B4-BE49-F238E27FC236}">
                <a16:creationId xmlns:a16="http://schemas.microsoft.com/office/drawing/2014/main" id="{FC1CF2E9-BE42-A54E-B06A-A3948B53B336}"/>
              </a:ext>
              <a:ext uri="{C183D7F6-B498-43B3-948B-1728B52AA6E4}">
                <adec:decorative xmlns:adec="http://schemas.microsoft.com/office/drawing/2017/decorative" val="1"/>
              </a:ext>
            </a:extLst>
          </p:cNvPr>
          <p:cNvCxnSpPr/>
          <p:nvPr/>
        </p:nvCxnSpPr>
        <p:spPr bwMode="auto">
          <a:xfrm>
            <a:off x="0" y="3482352"/>
            <a:ext cx="12192000" cy="0"/>
          </a:xfrm>
          <a:prstGeom prst="line">
            <a:avLst/>
          </a:prstGeom>
          <a:solidFill>
            <a:schemeClr val="hlink"/>
          </a:solidFill>
          <a:ln w="28575" cap="flat" cmpd="sng" algn="ctr">
            <a:solidFill>
              <a:srgbClr val="F2F2F2"/>
            </a:solidFill>
            <a:prstDash val="solid"/>
            <a:round/>
            <a:headEnd type="none" w="med" len="med"/>
            <a:tailEnd type="none" w="med" len="med"/>
          </a:ln>
          <a:effectLst/>
        </p:spPr>
      </p:cxnSp>
      <p:sp>
        <p:nvSpPr>
          <p:cNvPr id="32" name="Rectangle 31">
            <a:extLst>
              <a:ext uri="{FF2B5EF4-FFF2-40B4-BE49-F238E27FC236}">
                <a16:creationId xmlns:a16="http://schemas.microsoft.com/office/drawing/2014/main" id="{ADF0C07D-A388-FE4A-81B4-AFA073901CAD}"/>
              </a:ext>
              <a:ext uri="{C183D7F6-B498-43B3-948B-1728B52AA6E4}">
                <adec:decorative xmlns:adec="http://schemas.microsoft.com/office/drawing/2017/decorative" val="1"/>
              </a:ext>
            </a:extLst>
          </p:cNvPr>
          <p:cNvSpPr/>
          <p:nvPr/>
        </p:nvSpPr>
        <p:spPr bwMode="auto">
          <a:xfrm>
            <a:off x="2774504"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sp>
        <p:nvSpPr>
          <p:cNvPr id="33" name="Rectangle 32">
            <a:extLst>
              <a:ext uri="{FF2B5EF4-FFF2-40B4-BE49-F238E27FC236}">
                <a16:creationId xmlns:a16="http://schemas.microsoft.com/office/drawing/2014/main" id="{2591A15C-273A-8449-9D66-4FB82B4B4F5A}"/>
              </a:ext>
              <a:ext uri="{C183D7F6-B498-43B3-948B-1728B52AA6E4}">
                <adec:decorative xmlns:adec="http://schemas.microsoft.com/office/drawing/2017/decorative" val="1"/>
              </a:ext>
            </a:extLst>
          </p:cNvPr>
          <p:cNvSpPr/>
          <p:nvPr/>
        </p:nvSpPr>
        <p:spPr bwMode="auto">
          <a:xfrm>
            <a:off x="5035687"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sp>
        <p:nvSpPr>
          <p:cNvPr id="34" name="Rectangle 33">
            <a:extLst>
              <a:ext uri="{FF2B5EF4-FFF2-40B4-BE49-F238E27FC236}">
                <a16:creationId xmlns:a16="http://schemas.microsoft.com/office/drawing/2014/main" id="{6E85137E-ECE5-DA4E-93BD-1CE28E685E12}"/>
              </a:ext>
              <a:ext uri="{C183D7F6-B498-43B3-948B-1728B52AA6E4}">
                <adec:decorative xmlns:adec="http://schemas.microsoft.com/office/drawing/2017/decorative" val="1"/>
              </a:ext>
            </a:extLst>
          </p:cNvPr>
          <p:cNvSpPr/>
          <p:nvPr/>
        </p:nvSpPr>
        <p:spPr bwMode="auto">
          <a:xfrm>
            <a:off x="7296870"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cxnSp>
        <p:nvCxnSpPr>
          <p:cNvPr id="15" name="Straight Connector 14">
            <a:extLst>
              <a:ext uri="{FF2B5EF4-FFF2-40B4-BE49-F238E27FC236}">
                <a16:creationId xmlns:a16="http://schemas.microsoft.com/office/drawing/2014/main" id="{34C3164F-17B4-6647-9E51-59DB0DE9DEF3}"/>
              </a:ext>
              <a:ext uri="{C183D7F6-B498-43B3-948B-1728B52AA6E4}">
                <adec:decorative xmlns:adec="http://schemas.microsoft.com/office/drawing/2017/decorative" val="1"/>
              </a:ext>
            </a:extLst>
          </p:cNvPr>
          <p:cNvCxnSpPr/>
          <p:nvPr/>
        </p:nvCxnSpPr>
        <p:spPr bwMode="auto">
          <a:xfrm>
            <a:off x="0" y="5362029"/>
            <a:ext cx="12192000" cy="0"/>
          </a:xfrm>
          <a:prstGeom prst="line">
            <a:avLst/>
          </a:prstGeom>
          <a:solidFill>
            <a:schemeClr val="hlink"/>
          </a:solidFill>
          <a:ln w="28575" cap="flat" cmpd="sng" algn="ctr">
            <a:solidFill>
              <a:srgbClr val="F2F2F2"/>
            </a:solidFill>
            <a:prstDash val="solid"/>
            <a:round/>
            <a:headEnd type="none" w="med" len="med"/>
            <a:tailEnd type="none" w="med" len="med"/>
          </a:ln>
          <a:effectLst/>
        </p:spPr>
      </p:cxnSp>
      <p:sp>
        <p:nvSpPr>
          <p:cNvPr id="26" name="Oval 25">
            <a:extLst>
              <a:ext uri="{FF2B5EF4-FFF2-40B4-BE49-F238E27FC236}">
                <a16:creationId xmlns:a16="http://schemas.microsoft.com/office/drawing/2014/main" id="{150BC6CD-8666-2A4C-A26A-05229FB7A666}"/>
              </a:ext>
            </a:extLst>
          </p:cNvPr>
          <p:cNvSpPr/>
          <p:nvPr/>
        </p:nvSpPr>
        <p:spPr bwMode="auto">
          <a:xfrm>
            <a:off x="3143725" y="2780750"/>
            <a:ext cx="1371600" cy="1371600"/>
          </a:xfrm>
          <a:prstGeom prst="ellipse">
            <a:avLst/>
          </a:prstGeom>
          <a:solidFill>
            <a:srgbClr val="004F6B"/>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fontAlgn="base" hangingPunct="0">
              <a:spcBef>
                <a:spcPct val="0"/>
              </a:spcBef>
              <a:spcAft>
                <a:spcPct val="0"/>
              </a:spcAft>
            </a:pPr>
            <a:r>
              <a:rPr lang="en-US" b="1" dirty="0">
                <a:solidFill>
                  <a:srgbClr val="FFFFFF"/>
                </a:solidFill>
                <a:ea typeface="ＭＳ Ｐゴシック" charset="-128"/>
              </a:rPr>
              <a:t>Interest </a:t>
            </a:r>
            <a:br>
              <a:rPr lang="en-US" b="1" dirty="0">
                <a:solidFill>
                  <a:srgbClr val="FFFFFF"/>
                </a:solidFill>
                <a:ea typeface="ＭＳ Ｐゴシック" charset="-128"/>
              </a:rPr>
            </a:br>
            <a:r>
              <a:rPr lang="en-US" b="1" dirty="0">
                <a:solidFill>
                  <a:srgbClr val="FFFFFF"/>
                </a:solidFill>
                <a:ea typeface="ＭＳ Ｐゴシック" charset="-128"/>
              </a:rPr>
              <a:t>only</a:t>
            </a:r>
          </a:p>
        </p:txBody>
      </p:sp>
      <p:sp>
        <p:nvSpPr>
          <p:cNvPr id="29" name="TextBox 28">
            <a:extLst>
              <a:ext uri="{FF2B5EF4-FFF2-40B4-BE49-F238E27FC236}">
                <a16:creationId xmlns:a16="http://schemas.microsoft.com/office/drawing/2014/main" id="{9DE34CEE-93CA-6147-B952-7B68DD8F5E09}"/>
              </a:ext>
            </a:extLst>
          </p:cNvPr>
          <p:cNvSpPr txBox="1"/>
          <p:nvPr/>
        </p:nvSpPr>
        <p:spPr>
          <a:xfrm>
            <a:off x="2821583" y="4349397"/>
            <a:ext cx="2011680" cy="430887"/>
          </a:xfrm>
          <a:prstGeom prst="rect">
            <a:avLst/>
          </a:prstGeom>
          <a:noFill/>
        </p:spPr>
        <p:txBody>
          <a:bodyPr wrap="square" rtlCol="0">
            <a:spAutoFit/>
          </a:bodyPr>
          <a:lstStyle/>
          <a:p>
            <a:pPr algn="ctr" fontAlgn="auto">
              <a:spcBef>
                <a:spcPts val="0"/>
              </a:spcBef>
              <a:spcAft>
                <a:spcPts val="0"/>
              </a:spcAft>
              <a:defRPr/>
            </a:pPr>
            <a:r>
              <a:rPr lang="en-US" sz="1100" dirty="0">
                <a:latin typeface="Arial" charset="0"/>
              </a:rPr>
              <a:t>Live off the interest from your fixed income investments</a:t>
            </a:r>
          </a:p>
        </p:txBody>
      </p:sp>
      <p:sp>
        <p:nvSpPr>
          <p:cNvPr id="27" name="Oval 26">
            <a:extLst>
              <a:ext uri="{FF2B5EF4-FFF2-40B4-BE49-F238E27FC236}">
                <a16:creationId xmlns:a16="http://schemas.microsoft.com/office/drawing/2014/main" id="{F5C6F343-226F-DA41-9B9F-540527992BFD}"/>
              </a:ext>
            </a:extLst>
          </p:cNvPr>
          <p:cNvSpPr/>
          <p:nvPr/>
        </p:nvSpPr>
        <p:spPr bwMode="auto">
          <a:xfrm>
            <a:off x="5407471" y="2780750"/>
            <a:ext cx="1371600" cy="1371600"/>
          </a:xfrm>
          <a:prstGeom prst="ellipse">
            <a:avLst/>
          </a:prstGeom>
          <a:solidFill>
            <a:srgbClr val="008572"/>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fontAlgn="base" hangingPunct="0">
              <a:spcBef>
                <a:spcPct val="0"/>
              </a:spcBef>
              <a:spcAft>
                <a:spcPct val="0"/>
              </a:spcAft>
            </a:pPr>
            <a:r>
              <a:rPr lang="en-US" b="1" dirty="0">
                <a:solidFill>
                  <a:srgbClr val="FFFFFF"/>
                </a:solidFill>
                <a:ea typeface="ＭＳ Ｐゴシック" charset="-128"/>
              </a:rPr>
              <a:t>Bridge</a:t>
            </a:r>
          </a:p>
        </p:txBody>
      </p:sp>
      <p:sp>
        <p:nvSpPr>
          <p:cNvPr id="30" name="TextBox 29">
            <a:extLst>
              <a:ext uri="{FF2B5EF4-FFF2-40B4-BE49-F238E27FC236}">
                <a16:creationId xmlns:a16="http://schemas.microsoft.com/office/drawing/2014/main" id="{394945B1-4642-524B-B090-BFC4474833A4}"/>
              </a:ext>
            </a:extLst>
          </p:cNvPr>
          <p:cNvSpPr txBox="1"/>
          <p:nvPr/>
        </p:nvSpPr>
        <p:spPr>
          <a:xfrm>
            <a:off x="5087431" y="4349398"/>
            <a:ext cx="2011680" cy="769441"/>
          </a:xfrm>
          <a:prstGeom prst="rect">
            <a:avLst/>
          </a:prstGeom>
          <a:noFill/>
        </p:spPr>
        <p:txBody>
          <a:bodyPr wrap="square" rtlCol="0">
            <a:spAutoFit/>
          </a:bodyPr>
          <a:lstStyle/>
          <a:p>
            <a:pPr algn="ctr">
              <a:spcAft>
                <a:spcPts val="1200"/>
              </a:spcAft>
              <a:buClr>
                <a:srgbClr val="857363"/>
              </a:buClr>
            </a:pPr>
            <a:r>
              <a:rPr lang="en-US" sz="1100" dirty="0">
                <a:solidFill>
                  <a:srgbClr val="172934"/>
                </a:solidFill>
              </a:rPr>
              <a:t>Segregate some assets for immediate income and invest the balance to potentially replenish income sources</a:t>
            </a:r>
          </a:p>
        </p:txBody>
      </p:sp>
      <p:sp>
        <p:nvSpPr>
          <p:cNvPr id="28" name="Oval 27">
            <a:extLst>
              <a:ext uri="{FF2B5EF4-FFF2-40B4-BE49-F238E27FC236}">
                <a16:creationId xmlns:a16="http://schemas.microsoft.com/office/drawing/2014/main" id="{36166062-6273-E44F-BB31-3B890B95DF8A}"/>
              </a:ext>
            </a:extLst>
          </p:cNvPr>
          <p:cNvSpPr/>
          <p:nvPr/>
        </p:nvSpPr>
        <p:spPr bwMode="auto">
          <a:xfrm>
            <a:off x="7673317" y="2780750"/>
            <a:ext cx="1371600" cy="1371600"/>
          </a:xfrm>
          <a:prstGeom prst="ellipse">
            <a:avLst/>
          </a:prstGeom>
          <a:solidFill>
            <a:srgbClr val="327B23"/>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hangingPunct="0"/>
            <a:r>
              <a:rPr lang="en-US" b="1" dirty="0">
                <a:solidFill>
                  <a:srgbClr val="FFFFFF"/>
                </a:solidFill>
                <a:ea typeface="ＭＳ Ｐゴシック" charset="-128"/>
              </a:rPr>
              <a:t>Systematic </a:t>
            </a:r>
            <a:br>
              <a:rPr lang="en-US" b="1" dirty="0">
                <a:solidFill>
                  <a:srgbClr val="FFFFFF"/>
                </a:solidFill>
                <a:ea typeface="ＭＳ Ｐゴシック" charset="-128"/>
              </a:rPr>
            </a:br>
            <a:r>
              <a:rPr lang="en-US" b="1" dirty="0">
                <a:solidFill>
                  <a:srgbClr val="FFFFFF"/>
                </a:solidFill>
                <a:ea typeface="ＭＳ Ｐゴシック" charset="-128"/>
              </a:rPr>
              <a:t>withdrawals</a:t>
            </a:r>
          </a:p>
        </p:txBody>
      </p:sp>
      <p:sp>
        <p:nvSpPr>
          <p:cNvPr id="31" name="TextBox 30">
            <a:extLst>
              <a:ext uri="{FF2B5EF4-FFF2-40B4-BE49-F238E27FC236}">
                <a16:creationId xmlns:a16="http://schemas.microsoft.com/office/drawing/2014/main" id="{54E1BAC1-DE3D-1F42-8BB7-A8424627BA48}"/>
              </a:ext>
            </a:extLst>
          </p:cNvPr>
          <p:cNvSpPr txBox="1"/>
          <p:nvPr/>
        </p:nvSpPr>
        <p:spPr>
          <a:xfrm>
            <a:off x="7353277" y="4349398"/>
            <a:ext cx="2011680" cy="600164"/>
          </a:xfrm>
          <a:prstGeom prst="rect">
            <a:avLst/>
          </a:prstGeom>
          <a:noFill/>
        </p:spPr>
        <p:txBody>
          <a:bodyPr wrap="square" rtlCol="0">
            <a:spAutoFit/>
          </a:bodyPr>
          <a:lstStyle/>
          <a:p>
            <a:pPr algn="ctr">
              <a:spcAft>
                <a:spcPts val="1200"/>
              </a:spcAft>
              <a:buClr>
                <a:srgbClr val="857363"/>
              </a:buClr>
            </a:pPr>
            <a:r>
              <a:rPr lang="en-US" sz="1100" dirty="0">
                <a:solidFill>
                  <a:srgbClr val="172934"/>
                </a:solidFill>
              </a:rPr>
              <a:t>Set up pro rata withdrawals across a well-balanced </a:t>
            </a:r>
            <a:br>
              <a:rPr lang="en-US" sz="1100" dirty="0">
                <a:solidFill>
                  <a:srgbClr val="172934"/>
                </a:solidFill>
              </a:rPr>
            </a:br>
            <a:r>
              <a:rPr lang="en-US" sz="1100" dirty="0">
                <a:solidFill>
                  <a:srgbClr val="172934"/>
                </a:solidFill>
              </a:rPr>
              <a:t>portfolio</a:t>
            </a:r>
          </a:p>
        </p:txBody>
      </p:sp>
      <p:sp>
        <p:nvSpPr>
          <p:cNvPr id="5"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19</a:t>
            </a:fld>
            <a:endParaRPr lang="en-US" dirty="0"/>
          </a:p>
        </p:txBody>
      </p:sp>
      <p:sp>
        <p:nvSpPr>
          <p:cNvPr id="19" name="Footer Placeholder 3">
            <a:extLst>
              <a:ext uri="{FF2B5EF4-FFF2-40B4-BE49-F238E27FC236}">
                <a16:creationId xmlns:a16="http://schemas.microsoft.com/office/drawing/2014/main" id="{8207C2D3-D0D4-42FA-B064-CB9CC437C0A3}"/>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2" name="Picture 1">
            <a:extLst>
              <a:ext uri="{FF2B5EF4-FFF2-40B4-BE49-F238E27FC236}">
                <a16:creationId xmlns:a16="http://schemas.microsoft.com/office/drawing/2014/main" id="{31039DE6-078E-1666-6988-7230D9AC820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46838193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You may be retired for longer than you think </a:t>
            </a:r>
            <a:br>
              <a:rPr lang="en-US" dirty="0"/>
            </a:br>
            <a:r>
              <a:rPr lang="en-US" sz="2000" b="1" dirty="0">
                <a:solidFill>
                  <a:srgbClr val="307722"/>
                </a:solidFill>
              </a:rPr>
              <a:t>Questions to consider</a:t>
            </a:r>
            <a:endParaRPr lang="en-US" b="1" dirty="0">
              <a:solidFill>
                <a:srgbClr val="307722"/>
              </a:solidFill>
            </a:endParaRPr>
          </a:p>
        </p:txBody>
      </p:sp>
      <p:cxnSp>
        <p:nvCxnSpPr>
          <p:cNvPr id="26" name="Straight Connector 25">
            <a:extLst>
              <a:ext uri="{FF2B5EF4-FFF2-40B4-BE49-F238E27FC236}">
                <a16:creationId xmlns:a16="http://schemas.microsoft.com/office/drawing/2014/main" id="{E97DD0A3-695F-46A6-AB5C-E222D5D05BCF}"/>
              </a:ext>
              <a:ext uri="{C183D7F6-B498-43B3-948B-1728B52AA6E4}">
                <adec:decorative xmlns:adec="http://schemas.microsoft.com/office/drawing/2017/decorative" val="1"/>
              </a:ext>
            </a:extLst>
          </p:cNvPr>
          <p:cNvCxnSpPr>
            <a:cxnSpLocks/>
          </p:cNvCxnSpPr>
          <p:nvPr/>
        </p:nvCxnSpPr>
        <p:spPr bwMode="auto">
          <a:xfrm>
            <a:off x="0" y="3055464"/>
            <a:ext cx="2115344" cy="16344"/>
          </a:xfrm>
          <a:prstGeom prst="line">
            <a:avLst/>
          </a:prstGeom>
          <a:noFill/>
          <a:ln w="38100" cap="flat" cmpd="sng" algn="ctr">
            <a:solidFill>
              <a:srgbClr val="EAEAEA"/>
            </a:solidFill>
            <a:prstDash val="solid"/>
            <a:round/>
            <a:headEnd type="none" w="med" len="med"/>
            <a:tailEnd type="none" w="med" len="med"/>
          </a:ln>
          <a:effectLst/>
        </p:spPr>
      </p:cxnSp>
      <p:grpSp>
        <p:nvGrpSpPr>
          <p:cNvPr id="50" name="Group 49">
            <a:extLst>
              <a:ext uri="{FF2B5EF4-FFF2-40B4-BE49-F238E27FC236}">
                <a16:creationId xmlns:a16="http://schemas.microsoft.com/office/drawing/2014/main" id="{ECA11772-35FA-8E06-8FB0-BB3BD0A8D519}"/>
              </a:ext>
              <a:ext uri="{C183D7F6-B498-43B3-948B-1728B52AA6E4}">
                <adec:decorative xmlns:adec="http://schemas.microsoft.com/office/drawing/2017/decorative" val="1"/>
              </a:ext>
            </a:extLst>
          </p:cNvPr>
          <p:cNvGrpSpPr/>
          <p:nvPr/>
        </p:nvGrpSpPr>
        <p:grpSpPr>
          <a:xfrm>
            <a:off x="1002334" y="2634830"/>
            <a:ext cx="794170" cy="794170"/>
            <a:chOff x="1002334" y="2634830"/>
            <a:chExt cx="794170" cy="794170"/>
          </a:xfrm>
        </p:grpSpPr>
        <p:sp>
          <p:nvSpPr>
            <p:cNvPr id="70" name="Oval 69">
              <a:extLst>
                <a:ext uri="{FF2B5EF4-FFF2-40B4-BE49-F238E27FC236}">
                  <a16:creationId xmlns:a16="http://schemas.microsoft.com/office/drawing/2014/main" id="{89CDC75C-19C1-421D-86C9-1148B27B147D}"/>
                </a:ext>
                <a:ext uri="{C183D7F6-B498-43B3-948B-1728B52AA6E4}">
                  <adec:decorative xmlns:adec="http://schemas.microsoft.com/office/drawing/2017/decorative" val="1"/>
                </a:ext>
              </a:extLst>
            </p:cNvPr>
            <p:cNvSpPr>
              <a:spLocks noChangeAspect="1"/>
            </p:cNvSpPr>
            <p:nvPr/>
          </p:nvSpPr>
          <p:spPr bwMode="auto">
            <a:xfrm>
              <a:off x="1002334" y="2634830"/>
              <a:ext cx="794170" cy="79417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9" name="Oval 18">
              <a:extLst>
                <a:ext uri="{FF2B5EF4-FFF2-40B4-BE49-F238E27FC236}">
                  <a16:creationId xmlns:a16="http://schemas.microsoft.com/office/drawing/2014/main" id="{552AFFBF-5712-4DE6-8156-32F7D36E5C38}"/>
                </a:ext>
                <a:ext uri="{C183D7F6-B498-43B3-948B-1728B52AA6E4}">
                  <adec:decorative xmlns:adec="http://schemas.microsoft.com/office/drawing/2017/decorative" val="1"/>
                </a:ext>
              </a:extLst>
            </p:cNvPr>
            <p:cNvSpPr/>
            <p:nvPr/>
          </p:nvSpPr>
          <p:spPr bwMode="auto">
            <a:xfrm>
              <a:off x="1091260" y="2723756"/>
              <a:ext cx="616319" cy="616319"/>
            </a:xfrm>
            <a:prstGeom prst="ellipse">
              <a:avLst/>
            </a:prstGeom>
            <a:solidFill>
              <a:srgbClr val="ADB6B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2" name="Freeform: Shape 11">
              <a:extLst>
                <a:ext uri="{FF2B5EF4-FFF2-40B4-BE49-F238E27FC236}">
                  <a16:creationId xmlns:a16="http://schemas.microsoft.com/office/drawing/2014/main" id="{38064C92-9365-4E34-AD5B-5B3092F3276A}"/>
                </a:ext>
                <a:ext uri="{C183D7F6-B498-43B3-948B-1728B52AA6E4}">
                  <adec:decorative xmlns:adec="http://schemas.microsoft.com/office/drawing/2017/decorative" val="1"/>
                </a:ext>
              </a:extLst>
            </p:cNvPr>
            <p:cNvSpPr/>
            <p:nvPr/>
          </p:nvSpPr>
          <p:spPr>
            <a:xfrm>
              <a:off x="1378911" y="3206235"/>
              <a:ext cx="41016" cy="41016"/>
            </a:xfrm>
            <a:custGeom>
              <a:avLst/>
              <a:gdLst>
                <a:gd name="connsiteX0" fmla="*/ 76371 w 76370"/>
                <a:gd name="connsiteY0" fmla="*/ 38185 h 76370"/>
                <a:gd name="connsiteX1" fmla="*/ 38185 w 76370"/>
                <a:gd name="connsiteY1" fmla="*/ 76371 h 76370"/>
                <a:gd name="connsiteX2" fmla="*/ 38185 w 76370"/>
                <a:gd name="connsiteY2" fmla="*/ 76371 h 76370"/>
                <a:gd name="connsiteX3" fmla="*/ 0 w 76370"/>
                <a:gd name="connsiteY3" fmla="*/ 38185 h 76370"/>
                <a:gd name="connsiteX4" fmla="*/ 0 w 76370"/>
                <a:gd name="connsiteY4" fmla="*/ 38185 h 76370"/>
                <a:gd name="connsiteX5" fmla="*/ 38185 w 76370"/>
                <a:gd name="connsiteY5" fmla="*/ 0 h 76370"/>
                <a:gd name="connsiteX6" fmla="*/ 38185 w 76370"/>
                <a:gd name="connsiteY6" fmla="*/ 0 h 76370"/>
                <a:gd name="connsiteX7" fmla="*/ 76371 w 76370"/>
                <a:gd name="connsiteY7" fmla="*/ 38185 h 76370"/>
                <a:gd name="connsiteX8" fmla="*/ 76371 w 76370"/>
                <a:gd name="connsiteY8" fmla="*/ 38185 h 76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70" h="76370">
                  <a:moveTo>
                    <a:pt x="76371" y="38185"/>
                  </a:moveTo>
                  <a:cubicBezTo>
                    <a:pt x="76371" y="59569"/>
                    <a:pt x="59569" y="76371"/>
                    <a:pt x="38185" y="76371"/>
                  </a:cubicBezTo>
                  <a:lnTo>
                    <a:pt x="38185" y="76371"/>
                  </a:lnTo>
                  <a:cubicBezTo>
                    <a:pt x="16802" y="76371"/>
                    <a:pt x="0" y="59569"/>
                    <a:pt x="0" y="38185"/>
                  </a:cubicBezTo>
                  <a:lnTo>
                    <a:pt x="0" y="38185"/>
                  </a:lnTo>
                  <a:cubicBezTo>
                    <a:pt x="0" y="16802"/>
                    <a:pt x="16802" y="0"/>
                    <a:pt x="38185" y="0"/>
                  </a:cubicBezTo>
                  <a:lnTo>
                    <a:pt x="38185" y="0"/>
                  </a:lnTo>
                  <a:cubicBezTo>
                    <a:pt x="59569" y="0"/>
                    <a:pt x="76371" y="16802"/>
                    <a:pt x="76371" y="38185"/>
                  </a:cubicBezTo>
                  <a:lnTo>
                    <a:pt x="76371" y="38185"/>
                  </a:lnTo>
                  <a:close/>
                </a:path>
              </a:pathLst>
            </a:custGeom>
            <a:noFill/>
            <a:ln w="12700" cap="flat">
              <a:solidFill>
                <a:schemeClr val="bg1"/>
              </a:solidFill>
              <a:prstDash val="solid"/>
              <a:round/>
            </a:ln>
          </p:spPr>
          <p:txBody>
            <a:bodyPr rtlCol="0" anchor="ctr"/>
            <a:lstStyle/>
            <a:p>
              <a:endParaRPr lang="en-US" dirty="0"/>
            </a:p>
          </p:txBody>
        </p:sp>
        <p:sp>
          <p:nvSpPr>
            <p:cNvPr id="13" name="Freeform: Shape 12">
              <a:extLst>
                <a:ext uri="{FF2B5EF4-FFF2-40B4-BE49-F238E27FC236}">
                  <a16:creationId xmlns:a16="http://schemas.microsoft.com/office/drawing/2014/main" id="{C926B62A-9234-4584-81C1-9166B23E9C93}"/>
                </a:ext>
                <a:ext uri="{C183D7F6-B498-43B3-948B-1728B52AA6E4}">
                  <adec:decorative xmlns:adec="http://schemas.microsoft.com/office/drawing/2017/decorative" val="1"/>
                </a:ext>
              </a:extLst>
            </p:cNvPr>
            <p:cNvSpPr/>
            <p:nvPr/>
          </p:nvSpPr>
          <p:spPr>
            <a:xfrm>
              <a:off x="1276371" y="2816580"/>
              <a:ext cx="246097" cy="307622"/>
            </a:xfrm>
            <a:custGeom>
              <a:avLst/>
              <a:gdLst>
                <a:gd name="connsiteX0" fmla="*/ 0 w 458223"/>
                <a:gd name="connsiteY0" fmla="*/ 229112 h 572779"/>
                <a:gd name="connsiteX1" fmla="*/ 229112 w 458223"/>
                <a:gd name="connsiteY1" fmla="*/ 0 h 572779"/>
                <a:gd name="connsiteX2" fmla="*/ 458223 w 458223"/>
                <a:gd name="connsiteY2" fmla="*/ 229112 h 572779"/>
                <a:gd name="connsiteX3" fmla="*/ 229112 w 458223"/>
                <a:gd name="connsiteY3" fmla="*/ 458223 h 572779"/>
                <a:gd name="connsiteX4" fmla="*/ 229112 w 458223"/>
                <a:gd name="connsiteY4" fmla="*/ 572779 h 572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223" h="572779">
                  <a:moveTo>
                    <a:pt x="0" y="229112"/>
                  </a:moveTo>
                  <a:cubicBezTo>
                    <a:pt x="0" y="102337"/>
                    <a:pt x="102337" y="0"/>
                    <a:pt x="229112" y="0"/>
                  </a:cubicBezTo>
                  <a:cubicBezTo>
                    <a:pt x="355887" y="0"/>
                    <a:pt x="458223" y="102337"/>
                    <a:pt x="458223" y="229112"/>
                  </a:cubicBezTo>
                  <a:cubicBezTo>
                    <a:pt x="458223" y="355887"/>
                    <a:pt x="355887" y="458223"/>
                    <a:pt x="229112" y="458223"/>
                  </a:cubicBezTo>
                  <a:lnTo>
                    <a:pt x="229112" y="572779"/>
                  </a:lnTo>
                </a:path>
              </a:pathLst>
            </a:custGeom>
            <a:noFill/>
            <a:ln w="12700" cap="rnd">
              <a:solidFill>
                <a:schemeClr val="bg1"/>
              </a:solidFill>
              <a:prstDash val="solid"/>
              <a:round/>
            </a:ln>
          </p:spPr>
          <p:txBody>
            <a:bodyPr rtlCol="0" anchor="ctr"/>
            <a:lstStyle/>
            <a:p>
              <a:endParaRPr lang="en-US" dirty="0"/>
            </a:p>
          </p:txBody>
        </p:sp>
      </p:grpSp>
      <p:sp>
        <p:nvSpPr>
          <p:cNvPr id="47" name="Graphic 45">
            <a:extLst>
              <a:ext uri="{FF2B5EF4-FFF2-40B4-BE49-F238E27FC236}">
                <a16:creationId xmlns:a16="http://schemas.microsoft.com/office/drawing/2014/main" id="{5ECE9E60-3CCA-4ABB-8DA5-83CBBA1FD9E3}"/>
              </a:ext>
              <a:ext uri="{C183D7F6-B498-43B3-948B-1728B52AA6E4}">
                <adec:decorative xmlns:adec="http://schemas.microsoft.com/office/drawing/2017/decorative" val="1"/>
              </a:ext>
            </a:extLst>
          </p:cNvPr>
          <p:cNvSpPr/>
          <p:nvPr/>
        </p:nvSpPr>
        <p:spPr>
          <a:xfrm>
            <a:off x="2115344" y="3081333"/>
            <a:ext cx="8241784" cy="647700"/>
          </a:xfrm>
          <a:custGeom>
            <a:avLst/>
            <a:gdLst>
              <a:gd name="connsiteX0" fmla="*/ 0 w 7115746"/>
              <a:gd name="connsiteY0" fmla="*/ 0 h 647700"/>
              <a:gd name="connsiteX1" fmla="*/ 1185958 w 7115746"/>
              <a:gd name="connsiteY1" fmla="*/ 647700 h 647700"/>
              <a:gd name="connsiteX2" fmla="*/ 2371916 w 7115746"/>
              <a:gd name="connsiteY2" fmla="*/ 0 h 647700"/>
              <a:gd name="connsiteX3" fmla="*/ 3557873 w 7115746"/>
              <a:gd name="connsiteY3" fmla="*/ 647700 h 647700"/>
              <a:gd name="connsiteX4" fmla="*/ 4743831 w 7115746"/>
              <a:gd name="connsiteY4" fmla="*/ 0 h 647700"/>
              <a:gd name="connsiteX5" fmla="*/ 5929789 w 7115746"/>
              <a:gd name="connsiteY5" fmla="*/ 647700 h 647700"/>
              <a:gd name="connsiteX6" fmla="*/ 7115747 w 7115746"/>
              <a:gd name="connsiteY6" fmla="*/ 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5746" h="647700">
                <a:moveTo>
                  <a:pt x="0" y="0"/>
                </a:moveTo>
                <a:cubicBezTo>
                  <a:pt x="592931" y="0"/>
                  <a:pt x="592931" y="647700"/>
                  <a:pt x="1185958" y="647700"/>
                </a:cubicBezTo>
                <a:cubicBezTo>
                  <a:pt x="1778889" y="647700"/>
                  <a:pt x="1778889" y="0"/>
                  <a:pt x="2371916" y="0"/>
                </a:cubicBezTo>
                <a:cubicBezTo>
                  <a:pt x="2964847" y="0"/>
                  <a:pt x="2964847" y="647700"/>
                  <a:pt x="3557873" y="647700"/>
                </a:cubicBezTo>
                <a:cubicBezTo>
                  <a:pt x="4150805" y="647700"/>
                  <a:pt x="4150805" y="0"/>
                  <a:pt x="4743831" y="0"/>
                </a:cubicBezTo>
                <a:cubicBezTo>
                  <a:pt x="5336858" y="0"/>
                  <a:pt x="5336858" y="647700"/>
                  <a:pt x="5929789" y="647700"/>
                </a:cubicBezTo>
                <a:cubicBezTo>
                  <a:pt x="6522720" y="647700"/>
                  <a:pt x="6522815" y="0"/>
                  <a:pt x="7115747" y="0"/>
                </a:cubicBezTo>
              </a:path>
            </a:pathLst>
          </a:custGeom>
          <a:noFill/>
          <a:ln w="38100" cap="flat" cmpd="sng" algn="ctr">
            <a:solidFill>
              <a:srgbClr val="EAEAEA"/>
            </a:solidFill>
            <a:prstDash val="solid"/>
            <a:round/>
            <a:headEnd type="none" w="med" len="med"/>
            <a:tailEnd type="none" w="med" len="med"/>
          </a:ln>
          <a:effectLst/>
        </p:spPr>
        <p:txBody>
          <a:bodyPr rtlCol="0" anchor="ctr"/>
          <a:lstStyle/>
          <a:p>
            <a:endParaRPr lang="en-US" dirty="0"/>
          </a:p>
        </p:txBody>
      </p:sp>
      <p:grpSp>
        <p:nvGrpSpPr>
          <p:cNvPr id="33" name="Group 32">
            <a:extLst>
              <a:ext uri="{FF2B5EF4-FFF2-40B4-BE49-F238E27FC236}">
                <a16:creationId xmlns:a16="http://schemas.microsoft.com/office/drawing/2014/main" id="{D8234E45-FD12-4000-9B50-BA227350918C}"/>
              </a:ext>
              <a:ext uri="{C183D7F6-B498-43B3-948B-1728B52AA6E4}">
                <adec:decorative xmlns:adec="http://schemas.microsoft.com/office/drawing/2017/decorative" val="1"/>
              </a:ext>
            </a:extLst>
          </p:cNvPr>
          <p:cNvGrpSpPr/>
          <p:nvPr/>
        </p:nvGrpSpPr>
        <p:grpSpPr>
          <a:xfrm>
            <a:off x="3335685" y="3567800"/>
            <a:ext cx="347422" cy="347422"/>
            <a:chOff x="2031467" y="1840311"/>
            <a:chExt cx="347422" cy="347422"/>
          </a:xfrm>
        </p:grpSpPr>
        <p:sp>
          <p:nvSpPr>
            <p:cNvPr id="34" name="Oval 33">
              <a:extLst>
                <a:ext uri="{FF2B5EF4-FFF2-40B4-BE49-F238E27FC236}">
                  <a16:creationId xmlns:a16="http://schemas.microsoft.com/office/drawing/2014/main" id="{8A3E9090-0941-47C7-8D19-A71F8685DA95}"/>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5" name="Oval 34">
              <a:extLst>
                <a:ext uri="{FF2B5EF4-FFF2-40B4-BE49-F238E27FC236}">
                  <a16:creationId xmlns:a16="http://schemas.microsoft.com/office/drawing/2014/main" id="{2928B2D5-9A81-4328-A22E-C7FED56938D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1" name="Rectangle 8"/>
          <p:cNvSpPr>
            <a:spLocks noChangeArrowheads="1"/>
          </p:cNvSpPr>
          <p:nvPr/>
        </p:nvSpPr>
        <p:spPr bwMode="auto">
          <a:xfrm>
            <a:off x="2115344" y="4042783"/>
            <a:ext cx="2753660" cy="914400"/>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noAutofit/>
          </a:bodyPr>
          <a:lstStyle/>
          <a:p>
            <a:pPr algn="ctr"/>
            <a:r>
              <a:rPr lang="en-US" altLang="en-US" sz="1800" dirty="0"/>
              <a:t>Will I be able to </a:t>
            </a:r>
            <a:br>
              <a:rPr lang="en-US" altLang="en-US" sz="1800" dirty="0"/>
            </a:br>
            <a:r>
              <a:rPr lang="en-US" altLang="en-US" sz="1800" dirty="0"/>
              <a:t>maintain my lifestyle?</a:t>
            </a:r>
          </a:p>
        </p:txBody>
      </p:sp>
      <p:grpSp>
        <p:nvGrpSpPr>
          <p:cNvPr id="36" name="Group 35">
            <a:extLst>
              <a:ext uri="{FF2B5EF4-FFF2-40B4-BE49-F238E27FC236}">
                <a16:creationId xmlns:a16="http://schemas.microsoft.com/office/drawing/2014/main" id="{D129473C-F89A-4C74-825C-A10947770075}"/>
              </a:ext>
              <a:ext uri="{C183D7F6-B498-43B3-948B-1728B52AA6E4}">
                <adec:decorative xmlns:adec="http://schemas.microsoft.com/office/drawing/2017/decorative" val="1"/>
              </a:ext>
            </a:extLst>
          </p:cNvPr>
          <p:cNvGrpSpPr/>
          <p:nvPr/>
        </p:nvGrpSpPr>
        <p:grpSpPr>
          <a:xfrm>
            <a:off x="4709680" y="2891746"/>
            <a:ext cx="347422" cy="347422"/>
            <a:chOff x="2031467" y="1840311"/>
            <a:chExt cx="347422" cy="347422"/>
          </a:xfrm>
        </p:grpSpPr>
        <p:sp>
          <p:nvSpPr>
            <p:cNvPr id="37" name="Oval 36">
              <a:extLst>
                <a:ext uri="{FF2B5EF4-FFF2-40B4-BE49-F238E27FC236}">
                  <a16:creationId xmlns:a16="http://schemas.microsoft.com/office/drawing/2014/main" id="{F711CC96-0B41-4C53-AEF8-4198D5B4C1EC}"/>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FA1303E1-9104-4BDC-97F0-B801820FA3DE}"/>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2" name="Rectangle 8"/>
          <p:cNvSpPr>
            <a:spLocks noChangeArrowheads="1"/>
          </p:cNvSpPr>
          <p:nvPr/>
        </p:nvSpPr>
        <p:spPr bwMode="auto">
          <a:xfrm>
            <a:off x="3432757" y="1884920"/>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Will I be able to </a:t>
            </a:r>
            <a:br>
              <a:rPr lang="en-US" altLang="en-US" sz="1800" b="0" dirty="0"/>
            </a:br>
            <a:r>
              <a:rPr lang="en-US" altLang="en-US" sz="1800" b="0" dirty="0"/>
              <a:t>meet all my expenses?</a:t>
            </a:r>
          </a:p>
        </p:txBody>
      </p:sp>
      <p:grpSp>
        <p:nvGrpSpPr>
          <p:cNvPr id="61" name="Group 60">
            <a:extLst>
              <a:ext uri="{FF2B5EF4-FFF2-40B4-BE49-F238E27FC236}">
                <a16:creationId xmlns:a16="http://schemas.microsoft.com/office/drawing/2014/main" id="{0E2E04A2-9FEF-4BC8-801B-090918826A42}"/>
              </a:ext>
              <a:ext uri="{C183D7F6-B498-43B3-948B-1728B52AA6E4}">
                <adec:decorative xmlns:adec="http://schemas.microsoft.com/office/drawing/2017/decorative" val="1"/>
              </a:ext>
            </a:extLst>
          </p:cNvPr>
          <p:cNvGrpSpPr/>
          <p:nvPr/>
        </p:nvGrpSpPr>
        <p:grpSpPr>
          <a:xfrm>
            <a:off x="6083675" y="3567800"/>
            <a:ext cx="347422" cy="347422"/>
            <a:chOff x="2031467" y="1840311"/>
            <a:chExt cx="347422" cy="347422"/>
          </a:xfrm>
        </p:grpSpPr>
        <p:sp>
          <p:nvSpPr>
            <p:cNvPr id="62" name="Oval 61">
              <a:extLst>
                <a:ext uri="{FF2B5EF4-FFF2-40B4-BE49-F238E27FC236}">
                  <a16:creationId xmlns:a16="http://schemas.microsoft.com/office/drawing/2014/main" id="{B8AF22AD-7EA9-4C92-96E2-A0C00EDFF7D8}"/>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3" name="Oval 62">
              <a:extLst>
                <a:ext uri="{FF2B5EF4-FFF2-40B4-BE49-F238E27FC236}">
                  <a16:creationId xmlns:a16="http://schemas.microsoft.com/office/drawing/2014/main" id="{FC0ACF7C-CE69-4BED-952F-36B8FF014131}"/>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F829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4" name="Rectangle 8"/>
          <p:cNvSpPr>
            <a:spLocks noChangeArrowheads="1"/>
          </p:cNvSpPr>
          <p:nvPr/>
        </p:nvSpPr>
        <p:spPr bwMode="auto">
          <a:xfrm>
            <a:off x="4906834" y="4046573"/>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How should my</a:t>
            </a:r>
            <a:br>
              <a:rPr lang="en-US" altLang="en-US" sz="1800" b="0" dirty="0"/>
            </a:br>
            <a:r>
              <a:rPr lang="en-US" altLang="en-US" sz="1800" b="0" dirty="0"/>
              <a:t>assets be allocated?</a:t>
            </a:r>
          </a:p>
        </p:txBody>
      </p:sp>
      <p:grpSp>
        <p:nvGrpSpPr>
          <p:cNvPr id="39" name="Group 38">
            <a:extLst>
              <a:ext uri="{FF2B5EF4-FFF2-40B4-BE49-F238E27FC236}">
                <a16:creationId xmlns:a16="http://schemas.microsoft.com/office/drawing/2014/main" id="{8C8DA499-727A-4526-BEB3-68281F4CA1BE}"/>
              </a:ext>
              <a:ext uri="{C183D7F6-B498-43B3-948B-1728B52AA6E4}">
                <adec:decorative xmlns:adec="http://schemas.microsoft.com/office/drawing/2017/decorative" val="1"/>
              </a:ext>
            </a:extLst>
          </p:cNvPr>
          <p:cNvGrpSpPr/>
          <p:nvPr/>
        </p:nvGrpSpPr>
        <p:grpSpPr>
          <a:xfrm>
            <a:off x="7457670" y="2891746"/>
            <a:ext cx="347422" cy="347422"/>
            <a:chOff x="2031467" y="1840311"/>
            <a:chExt cx="347422" cy="347422"/>
          </a:xfrm>
        </p:grpSpPr>
        <p:sp>
          <p:nvSpPr>
            <p:cNvPr id="40" name="Oval 39">
              <a:extLst>
                <a:ext uri="{FF2B5EF4-FFF2-40B4-BE49-F238E27FC236}">
                  <a16:creationId xmlns:a16="http://schemas.microsoft.com/office/drawing/2014/main" id="{3B055F03-D7EF-492E-87F1-4C7E74DE06B9}"/>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65AA5423-FD55-41ED-969C-2D39A74FD33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00668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3" name="Rectangle 8"/>
          <p:cNvSpPr>
            <a:spLocks noChangeArrowheads="1"/>
          </p:cNvSpPr>
          <p:nvPr/>
        </p:nvSpPr>
        <p:spPr bwMode="auto">
          <a:xfrm>
            <a:off x="6226348" y="1884920"/>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ts val="0"/>
              </a:spcBef>
              <a:buClr>
                <a:schemeClr val="tx2"/>
              </a:buClr>
            </a:pPr>
            <a:r>
              <a:rPr lang="en-US" altLang="en-US" sz="1800" b="0" dirty="0"/>
              <a:t>Can I retire now, </a:t>
            </a:r>
          </a:p>
          <a:p>
            <a:pPr algn="ctr" eaLnBrk="1" hangingPunct="1">
              <a:spcBef>
                <a:spcPts val="0"/>
              </a:spcBef>
              <a:buClr>
                <a:schemeClr val="tx2"/>
              </a:buClr>
            </a:pPr>
            <a:r>
              <a:rPr lang="en-US" altLang="en-US" sz="1800" b="0" dirty="0"/>
              <a:t>or should I wait?</a:t>
            </a:r>
          </a:p>
        </p:txBody>
      </p:sp>
      <p:grpSp>
        <p:nvGrpSpPr>
          <p:cNvPr id="64" name="Group 63">
            <a:extLst>
              <a:ext uri="{FF2B5EF4-FFF2-40B4-BE49-F238E27FC236}">
                <a16:creationId xmlns:a16="http://schemas.microsoft.com/office/drawing/2014/main" id="{469D35D3-03E4-44D2-A40C-542BC1C80953}"/>
              </a:ext>
              <a:ext uri="{C183D7F6-B498-43B3-948B-1728B52AA6E4}">
                <adec:decorative xmlns:adec="http://schemas.microsoft.com/office/drawing/2017/decorative" val="1"/>
              </a:ext>
            </a:extLst>
          </p:cNvPr>
          <p:cNvGrpSpPr/>
          <p:nvPr/>
        </p:nvGrpSpPr>
        <p:grpSpPr>
          <a:xfrm>
            <a:off x="8831665" y="3567800"/>
            <a:ext cx="347422" cy="347422"/>
            <a:chOff x="2031467" y="1840311"/>
            <a:chExt cx="347422" cy="347422"/>
          </a:xfrm>
        </p:grpSpPr>
        <p:sp>
          <p:nvSpPr>
            <p:cNvPr id="65" name="Oval 64">
              <a:extLst>
                <a:ext uri="{FF2B5EF4-FFF2-40B4-BE49-F238E27FC236}">
                  <a16:creationId xmlns:a16="http://schemas.microsoft.com/office/drawing/2014/main" id="{D5EB72E0-4BE7-45CD-8A93-6D317279AA07}"/>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6" name="Oval 65">
              <a:extLst>
                <a:ext uri="{FF2B5EF4-FFF2-40B4-BE49-F238E27FC236}">
                  <a16:creationId xmlns:a16="http://schemas.microsoft.com/office/drawing/2014/main" id="{85E5B131-0D13-4651-ACED-553A123DDF51}"/>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56" name="Rectangle 8">
            <a:extLst>
              <a:ext uri="{FF2B5EF4-FFF2-40B4-BE49-F238E27FC236}">
                <a16:creationId xmlns:a16="http://schemas.microsoft.com/office/drawing/2014/main" id="{29212EE9-3CFA-4C94-AC3D-5730B6BB3BB5}"/>
              </a:ext>
            </a:extLst>
          </p:cNvPr>
          <p:cNvSpPr>
            <a:spLocks noChangeArrowheads="1"/>
          </p:cNvSpPr>
          <p:nvPr/>
        </p:nvSpPr>
        <p:spPr bwMode="auto">
          <a:xfrm>
            <a:off x="7660494" y="4019997"/>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Will my</a:t>
            </a:r>
            <a:br>
              <a:rPr lang="en-US" altLang="en-US" sz="1800" b="0" dirty="0"/>
            </a:br>
            <a:r>
              <a:rPr lang="en-US" altLang="en-US" sz="1800" b="0" dirty="0"/>
              <a:t>money last?</a:t>
            </a:r>
          </a:p>
        </p:txBody>
      </p:sp>
      <p:cxnSp>
        <p:nvCxnSpPr>
          <p:cNvPr id="68" name="Straight Connector 67">
            <a:extLst>
              <a:ext uri="{FF2B5EF4-FFF2-40B4-BE49-F238E27FC236}">
                <a16:creationId xmlns:a16="http://schemas.microsoft.com/office/drawing/2014/main" id="{A0381654-5551-4386-940D-F6AC7A73AEFF}"/>
              </a:ext>
              <a:ext uri="{C183D7F6-B498-43B3-948B-1728B52AA6E4}">
                <adec:decorative xmlns:adec="http://schemas.microsoft.com/office/drawing/2017/decorative" val="1"/>
              </a:ext>
            </a:extLst>
          </p:cNvPr>
          <p:cNvCxnSpPr>
            <a:cxnSpLocks/>
          </p:cNvCxnSpPr>
          <p:nvPr/>
        </p:nvCxnSpPr>
        <p:spPr bwMode="auto">
          <a:xfrm>
            <a:off x="10283428" y="3074514"/>
            <a:ext cx="1908572" cy="14746"/>
          </a:xfrm>
          <a:prstGeom prst="line">
            <a:avLst/>
          </a:prstGeom>
          <a:noFill/>
          <a:ln w="38100" cap="flat" cmpd="sng" algn="ctr">
            <a:solidFill>
              <a:srgbClr val="EAEAEA"/>
            </a:solidFill>
            <a:prstDash val="solid"/>
            <a:round/>
            <a:headEnd type="none" w="med" len="med"/>
            <a:tailEnd type="none" w="med" len="med"/>
          </a:ln>
          <a:effectLst/>
        </p:spPr>
      </p:cxnSp>
      <p:sp>
        <p:nvSpPr>
          <p:cNvPr id="5" name="Slide Number Placeholder 4">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2</a:t>
            </a:fld>
            <a:endParaRPr lang="en-US" dirty="0"/>
          </a:p>
        </p:txBody>
      </p:sp>
      <p:sp>
        <p:nvSpPr>
          <p:cNvPr id="25" name="Footer Placeholder 3">
            <a:extLst>
              <a:ext uri="{FF2B5EF4-FFF2-40B4-BE49-F238E27FC236}">
                <a16:creationId xmlns:a16="http://schemas.microsoft.com/office/drawing/2014/main" id="{E1515EE5-9A87-46FE-BE7F-FB23FED07F83}"/>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49" name="Picture 48">
            <a:extLst>
              <a:ext uri="{FF2B5EF4-FFF2-40B4-BE49-F238E27FC236}">
                <a16:creationId xmlns:a16="http://schemas.microsoft.com/office/drawing/2014/main" id="{69BC83F0-0C04-D911-5B3C-5FDD48CB336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55249479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0CEFC4B-9D57-15EA-F7BC-6396BC7AC8BF}"/>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solidFill>
            <a:schemeClr val="bg1"/>
          </a:solid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E05648A5-F502-D975-3C77-0EDD649C4130}"/>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5" name="Title 4"/>
          <p:cNvSpPr>
            <a:spLocks noGrp="1"/>
          </p:cNvSpPr>
          <p:nvPr>
            <p:ph type="title"/>
          </p:nvPr>
        </p:nvSpPr>
        <p:spPr/>
        <p:txBody>
          <a:bodyPr/>
          <a:lstStyle/>
          <a:p>
            <a:pPr marL="461963"/>
            <a:r>
              <a:rPr lang="en-US" altLang="en-US" dirty="0"/>
              <a:t>Determine your target asset mix</a:t>
            </a:r>
            <a:endParaRPr lang="en-US" dirty="0"/>
          </a:p>
        </p:txBody>
      </p:sp>
      <p:sp>
        <p:nvSpPr>
          <p:cNvPr id="38" name="Text Box 5">
            <a:extLst>
              <a:ext uri="{FF2B5EF4-FFF2-40B4-BE49-F238E27FC236}">
                <a16:creationId xmlns:a16="http://schemas.microsoft.com/office/drawing/2014/main" id="{B6C5E118-C5B6-4630-B05A-5153E332A1DC}"/>
              </a:ext>
            </a:extLst>
          </p:cNvPr>
          <p:cNvSpPr txBox="1">
            <a:spLocks noChangeArrowheads="1"/>
          </p:cNvSpPr>
          <p:nvPr/>
        </p:nvSpPr>
        <p:spPr bwMode="auto">
          <a:xfrm>
            <a:off x="949337" y="2214533"/>
            <a:ext cx="3721380" cy="2085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Key factors to consider with</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your financial representative</a:t>
            </a:r>
            <a:endParaRPr lang="en-US" altLang="en-US" sz="1800" dirty="0">
              <a:solidFill>
                <a:srgbClr val="327B23"/>
              </a:solidFill>
            </a:endParaRPr>
          </a:p>
          <a:p>
            <a:pPr marL="182880" indent="-182880" eaLnBrk="1" hangingPunct="1">
              <a:spcBef>
                <a:spcPts val="1200"/>
              </a:spcBef>
              <a:spcAft>
                <a:spcPts val="0"/>
              </a:spcAft>
              <a:buClr>
                <a:schemeClr val="tx1"/>
              </a:buClr>
              <a:buFont typeface="LO Avenir LightOblique" charset="0"/>
              <a:buChar char="•"/>
            </a:pPr>
            <a:r>
              <a:rPr lang="en-US" altLang="en-US" sz="1800" b="0" dirty="0">
                <a:solidFill>
                  <a:schemeClr val="tx2"/>
                </a:solidFill>
              </a:rPr>
              <a:t>Time horizon</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Risk tolerance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Investment experience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Financial situation </a:t>
            </a:r>
          </a:p>
        </p:txBody>
      </p:sp>
      <p:grpSp>
        <p:nvGrpSpPr>
          <p:cNvPr id="35" name="Group 34" descr="Target asset mix is the appropriate mix of assets—stocks, bonds, and short-term investments—for an investor based upon your time horizon, risk tolerance, investment experience, and financial situation.">
            <a:extLst>
              <a:ext uri="{FF2B5EF4-FFF2-40B4-BE49-F238E27FC236}">
                <a16:creationId xmlns:a16="http://schemas.microsoft.com/office/drawing/2014/main" id="{D55CC0C1-B175-563C-2DC9-03B4838A8F3E}"/>
              </a:ext>
            </a:extLst>
          </p:cNvPr>
          <p:cNvGrpSpPr/>
          <p:nvPr/>
        </p:nvGrpSpPr>
        <p:grpSpPr>
          <a:xfrm>
            <a:off x="5524084" y="1772586"/>
            <a:ext cx="3721378" cy="3702503"/>
            <a:chOff x="5524084" y="1772586"/>
            <a:chExt cx="3721378" cy="3702503"/>
          </a:xfrm>
        </p:grpSpPr>
        <p:grpSp>
          <p:nvGrpSpPr>
            <p:cNvPr id="29" name="Group 28">
              <a:extLst>
                <a:ext uri="{FF2B5EF4-FFF2-40B4-BE49-F238E27FC236}">
                  <a16:creationId xmlns:a16="http://schemas.microsoft.com/office/drawing/2014/main" id="{EBB9B923-0847-5AD4-7CD8-A8F36A788957}"/>
                </a:ext>
                <a:ext uri="{C183D7F6-B498-43B3-948B-1728B52AA6E4}">
                  <adec:decorative xmlns:adec="http://schemas.microsoft.com/office/drawing/2017/decorative" val="1"/>
                </a:ext>
              </a:extLst>
            </p:cNvPr>
            <p:cNvGrpSpPr/>
            <p:nvPr/>
          </p:nvGrpSpPr>
          <p:grpSpPr>
            <a:xfrm>
              <a:off x="5524084" y="1772586"/>
              <a:ext cx="3721378" cy="3702503"/>
              <a:chOff x="5524084" y="1772586"/>
              <a:chExt cx="3721378" cy="3702503"/>
            </a:xfrm>
          </p:grpSpPr>
          <p:sp>
            <p:nvSpPr>
              <p:cNvPr id="21" name="Freeform 58">
                <a:extLst>
                  <a:ext uri="{C183D7F6-B498-43B3-948B-1728B52AA6E4}">
                    <adec:decorative xmlns:adec="http://schemas.microsoft.com/office/drawing/2017/decorative" val="1"/>
                  </a:ext>
                </a:extLst>
              </p:cNvPr>
              <p:cNvSpPr>
                <a:spLocks/>
              </p:cNvSpPr>
              <p:nvPr/>
            </p:nvSpPr>
            <p:spPr bwMode="auto">
              <a:xfrm>
                <a:off x="7384985" y="1772586"/>
                <a:ext cx="1860477" cy="2785568"/>
              </a:xfrm>
              <a:custGeom>
                <a:avLst/>
                <a:gdLst>
                  <a:gd name="T0" fmla="*/ 238943 w 171"/>
                  <a:gd name="T1" fmla="*/ 413592 h 256"/>
                  <a:gd name="T2" fmla="*/ 276154 w 171"/>
                  <a:gd name="T3" fmla="*/ 276208 h 256"/>
                  <a:gd name="T4" fmla="*/ 0 w 171"/>
                  <a:gd name="T5" fmla="*/ 1528 h 256"/>
                  <a:gd name="T6" fmla="*/ 0 w 171"/>
                  <a:gd name="T7" fmla="*/ 1528 h 256"/>
                  <a:gd name="T8" fmla="*/ 0 w 171"/>
                  <a:gd name="T9" fmla="*/ 276208 h 256"/>
                  <a:gd name="T10" fmla="*/ 238943 w 171"/>
                  <a:gd name="T11" fmla="*/ 413592 h 2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 h="256">
                    <a:moveTo>
                      <a:pt x="148" y="256"/>
                    </a:moveTo>
                    <a:cubicBezTo>
                      <a:pt x="163" y="230"/>
                      <a:pt x="171" y="201"/>
                      <a:pt x="171" y="171"/>
                    </a:cubicBezTo>
                    <a:cubicBezTo>
                      <a:pt x="171" y="77"/>
                      <a:pt x="94" y="1"/>
                      <a:pt x="0" y="1"/>
                    </a:cubicBezTo>
                    <a:cubicBezTo>
                      <a:pt x="0" y="0"/>
                      <a:pt x="0" y="1"/>
                      <a:pt x="0" y="1"/>
                    </a:cubicBezTo>
                    <a:lnTo>
                      <a:pt x="0" y="171"/>
                    </a:lnTo>
                    <a:lnTo>
                      <a:pt x="148" y="256"/>
                    </a:lnTo>
                    <a:close/>
                  </a:path>
                </a:pathLst>
              </a:custGeom>
              <a:solidFill>
                <a:srgbClr val="004F6B"/>
              </a:solidFill>
              <a:ln w="19050">
                <a:solidFill>
                  <a:schemeClr val="bg1"/>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22" name="Freeform 59">
                <a:extLst>
                  <a:ext uri="{C183D7F6-B498-43B3-948B-1728B52AA6E4}">
                    <adec:decorative xmlns:adec="http://schemas.microsoft.com/office/drawing/2017/decorative" val="1"/>
                  </a:ext>
                </a:extLst>
              </p:cNvPr>
              <p:cNvSpPr>
                <a:spLocks/>
              </p:cNvSpPr>
              <p:nvPr/>
            </p:nvSpPr>
            <p:spPr bwMode="auto">
              <a:xfrm>
                <a:off x="5774019" y="3624908"/>
                <a:ext cx="3219790" cy="1850181"/>
              </a:xfrm>
              <a:custGeom>
                <a:avLst/>
                <a:gdLst>
                  <a:gd name="T0" fmla="*/ 0 w 296"/>
                  <a:gd name="T1" fmla="*/ 137439 h 170"/>
                  <a:gd name="T2" fmla="*/ 238797 w 296"/>
                  <a:gd name="T3" fmla="*/ 274877 h 170"/>
                  <a:gd name="T4" fmla="*/ 477600 w 296"/>
                  <a:gd name="T5" fmla="*/ 137439 h 170"/>
                  <a:gd name="T6" fmla="*/ 238797 w 296"/>
                  <a:gd name="T7" fmla="*/ 0 h 170"/>
                  <a:gd name="T8" fmla="*/ 0 w 296"/>
                  <a:gd name="T9" fmla="*/ 137439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6" h="170">
                    <a:moveTo>
                      <a:pt x="0" y="85"/>
                    </a:moveTo>
                    <a:cubicBezTo>
                      <a:pt x="30" y="138"/>
                      <a:pt x="87" y="170"/>
                      <a:pt x="148" y="170"/>
                    </a:cubicBezTo>
                    <a:cubicBezTo>
                      <a:pt x="209" y="170"/>
                      <a:pt x="265" y="138"/>
                      <a:pt x="296" y="85"/>
                    </a:cubicBezTo>
                    <a:lnTo>
                      <a:pt x="148" y="0"/>
                    </a:lnTo>
                    <a:lnTo>
                      <a:pt x="0" y="85"/>
                    </a:lnTo>
                    <a:close/>
                  </a:path>
                </a:pathLst>
              </a:custGeom>
              <a:solidFill>
                <a:srgbClr val="327B23"/>
              </a:solidFill>
              <a:ln w="19050">
                <a:solidFill>
                  <a:schemeClr val="bg1"/>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23" name="Freeform 60">
                <a:extLst>
                  <a:ext uri="{C183D7F6-B498-43B3-948B-1728B52AA6E4}">
                    <adec:decorative xmlns:adec="http://schemas.microsoft.com/office/drawing/2017/decorative" val="1"/>
                  </a:ext>
                </a:extLst>
              </p:cNvPr>
              <p:cNvSpPr>
                <a:spLocks/>
              </p:cNvSpPr>
              <p:nvPr/>
            </p:nvSpPr>
            <p:spPr bwMode="auto">
              <a:xfrm>
                <a:off x="5524084" y="1778118"/>
                <a:ext cx="1860477" cy="2771837"/>
              </a:xfrm>
              <a:custGeom>
                <a:avLst/>
                <a:gdLst>
                  <a:gd name="T0" fmla="*/ 276154 w 171"/>
                  <a:gd name="T1" fmla="*/ 0 h 255"/>
                  <a:gd name="T2" fmla="*/ 1528 w 171"/>
                  <a:gd name="T3" fmla="*/ 273600 h 255"/>
                  <a:gd name="T4" fmla="*/ 37211 w 171"/>
                  <a:gd name="T5" fmla="*/ 410254 h 255"/>
                  <a:gd name="T6" fmla="*/ 276154 w 171"/>
                  <a:gd name="T7" fmla="*/ 273600 h 255"/>
                  <a:gd name="T8" fmla="*/ 276154 w 171"/>
                  <a:gd name="T9" fmla="*/ 0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55">
                    <a:moveTo>
                      <a:pt x="171" y="0"/>
                    </a:moveTo>
                    <a:cubicBezTo>
                      <a:pt x="77" y="0"/>
                      <a:pt x="1" y="76"/>
                      <a:pt x="1" y="170"/>
                    </a:cubicBezTo>
                    <a:cubicBezTo>
                      <a:pt x="0" y="200"/>
                      <a:pt x="8" y="229"/>
                      <a:pt x="23" y="255"/>
                    </a:cubicBezTo>
                    <a:lnTo>
                      <a:pt x="171" y="170"/>
                    </a:lnTo>
                    <a:lnTo>
                      <a:pt x="171" y="0"/>
                    </a:lnTo>
                    <a:close/>
                  </a:path>
                </a:pathLst>
              </a:custGeom>
              <a:solidFill>
                <a:srgbClr val="247CA8"/>
              </a:solidFill>
              <a:ln w="19050">
                <a:solidFill>
                  <a:schemeClr val="bg1"/>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42" name="Oval 41">
                <a:extLst>
                  <a:ext uri="{FF2B5EF4-FFF2-40B4-BE49-F238E27FC236}">
                    <a16:creationId xmlns:a16="http://schemas.microsoft.com/office/drawing/2014/main" id="{7FCBF83D-F784-4B76-A986-CB664A5B5CBC}"/>
                  </a:ext>
                  <a:ext uri="{C183D7F6-B498-43B3-948B-1728B52AA6E4}">
                    <adec:decorative xmlns:adec="http://schemas.microsoft.com/office/drawing/2017/decorative" val="1"/>
                  </a:ext>
                </a:extLst>
              </p:cNvPr>
              <p:cNvSpPr/>
              <p:nvPr/>
            </p:nvSpPr>
            <p:spPr>
              <a:xfrm>
                <a:off x="6375138" y="2608464"/>
                <a:ext cx="2019270" cy="2019270"/>
              </a:xfrm>
              <a:prstGeom prst="ellips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0" name="Oval 39">
                <a:extLst>
                  <a:ext uri="{FF2B5EF4-FFF2-40B4-BE49-F238E27FC236}">
                    <a16:creationId xmlns:a16="http://schemas.microsoft.com/office/drawing/2014/main" id="{15CB8C64-D3E9-4127-ACFE-BB68CC8DCBCA}"/>
                  </a:ext>
                  <a:ext uri="{C183D7F6-B498-43B3-948B-1728B52AA6E4}">
                    <adec:decorative xmlns:adec="http://schemas.microsoft.com/office/drawing/2017/decorative" val="1"/>
                  </a:ext>
                </a:extLst>
              </p:cNvPr>
              <p:cNvSpPr/>
              <p:nvPr/>
            </p:nvSpPr>
            <p:spPr>
              <a:xfrm>
                <a:off x="6525761" y="2759087"/>
                <a:ext cx="1718024" cy="1718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1" name="Rectangle 8">
              <a:extLst>
                <a:ext uri="{FF2B5EF4-FFF2-40B4-BE49-F238E27FC236}">
                  <a16:creationId xmlns:a16="http://schemas.microsoft.com/office/drawing/2014/main" id="{188DFAC3-BDF0-4211-B7CE-86441B190BCA}"/>
                </a:ext>
                <a:ext uri="{C183D7F6-B498-43B3-948B-1728B52AA6E4}">
                  <adec:decorative xmlns:adec="http://schemas.microsoft.com/office/drawing/2017/decorative" val="1"/>
                </a:ext>
              </a:extLst>
            </p:cNvPr>
            <p:cNvSpPr>
              <a:spLocks noChangeArrowheads="1"/>
            </p:cNvSpPr>
            <p:nvPr/>
          </p:nvSpPr>
          <p:spPr bwMode="auto">
            <a:xfrm>
              <a:off x="6570132" y="2807164"/>
              <a:ext cx="1629281" cy="16218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91407" tIns="0" rIns="91407" bIns="45704" anchor="ct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ts val="0"/>
                </a:spcBef>
                <a:buClr>
                  <a:srgbClr val="006000"/>
                </a:buClr>
              </a:pPr>
              <a:r>
                <a:rPr lang="en-US" altLang="en-US" sz="2000" dirty="0"/>
                <a:t>Target </a:t>
              </a:r>
            </a:p>
            <a:p>
              <a:pPr algn="ctr" eaLnBrk="1" hangingPunct="1">
                <a:lnSpc>
                  <a:spcPct val="90000"/>
                </a:lnSpc>
                <a:spcBef>
                  <a:spcPts val="0"/>
                </a:spcBef>
                <a:buClr>
                  <a:srgbClr val="006000"/>
                </a:buClr>
              </a:pPr>
              <a:r>
                <a:rPr lang="en-US" altLang="en-US" sz="2000" dirty="0"/>
                <a:t>Asset </a:t>
              </a:r>
            </a:p>
            <a:p>
              <a:pPr algn="ctr" eaLnBrk="1" hangingPunct="1">
                <a:lnSpc>
                  <a:spcPct val="90000"/>
                </a:lnSpc>
                <a:spcBef>
                  <a:spcPts val="0"/>
                </a:spcBef>
                <a:buClr>
                  <a:srgbClr val="006000"/>
                </a:buClr>
              </a:pPr>
              <a:r>
                <a:rPr lang="en-US" altLang="en-US" sz="2000" dirty="0"/>
                <a:t>Mix</a:t>
              </a:r>
            </a:p>
          </p:txBody>
        </p:sp>
        <p:sp>
          <p:nvSpPr>
            <p:cNvPr id="24" name="Text Box 50">
              <a:extLst>
                <a:ext uri="{C183D7F6-B498-43B3-948B-1728B52AA6E4}">
                  <adec:decorative xmlns:adec="http://schemas.microsoft.com/office/drawing/2017/decorative" val="1"/>
                </a:ext>
              </a:extLst>
            </p:cNvPr>
            <p:cNvSpPr txBox="1">
              <a:spLocks noChangeArrowheads="1"/>
            </p:cNvSpPr>
            <p:nvPr/>
          </p:nvSpPr>
          <p:spPr bwMode="auto">
            <a:xfrm>
              <a:off x="5647879" y="2724083"/>
              <a:ext cx="1182535" cy="4001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r>
                <a:rPr lang="en-US" altLang="en-US" sz="2000" dirty="0">
                  <a:solidFill>
                    <a:schemeClr val="bg1"/>
                  </a:solidFill>
                </a:rPr>
                <a:t>Bonds</a:t>
              </a:r>
            </a:p>
          </p:txBody>
        </p:sp>
        <p:sp>
          <p:nvSpPr>
            <p:cNvPr id="25" name="Text Box 51">
              <a:extLst>
                <a:ext uri="{C183D7F6-B498-43B3-948B-1728B52AA6E4}">
                  <adec:decorative xmlns:adec="http://schemas.microsoft.com/office/drawing/2017/decorative" val="1"/>
                </a:ext>
              </a:extLst>
            </p:cNvPr>
            <p:cNvSpPr txBox="1">
              <a:spLocks noChangeArrowheads="1"/>
            </p:cNvSpPr>
            <p:nvPr/>
          </p:nvSpPr>
          <p:spPr bwMode="auto">
            <a:xfrm>
              <a:off x="8100008" y="2724083"/>
              <a:ext cx="113104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pPr>
              <a:r>
                <a:rPr lang="en-US" altLang="en-US" sz="2000" dirty="0">
                  <a:solidFill>
                    <a:schemeClr val="bg1"/>
                  </a:solidFill>
                </a:rPr>
                <a:t>Short-</a:t>
              </a:r>
              <a:br>
                <a:rPr lang="en-US" altLang="en-US" sz="2000" dirty="0">
                  <a:solidFill>
                    <a:schemeClr val="bg1"/>
                  </a:solidFill>
                </a:rPr>
              </a:br>
              <a:r>
                <a:rPr lang="en-US" altLang="en-US" sz="2000" dirty="0">
                  <a:solidFill>
                    <a:schemeClr val="bg1"/>
                  </a:solidFill>
                </a:rPr>
                <a:t>term</a:t>
              </a:r>
            </a:p>
          </p:txBody>
        </p:sp>
        <p:sp>
          <p:nvSpPr>
            <p:cNvPr id="26" name="Text Box 52">
              <a:extLst>
                <a:ext uri="{C183D7F6-B498-43B3-948B-1728B52AA6E4}">
                  <adec:decorative xmlns:adec="http://schemas.microsoft.com/office/drawing/2017/decorative" val="1"/>
                </a:ext>
              </a:extLst>
            </p:cNvPr>
            <p:cNvSpPr txBox="1">
              <a:spLocks noChangeArrowheads="1"/>
            </p:cNvSpPr>
            <p:nvPr/>
          </p:nvSpPr>
          <p:spPr bwMode="auto">
            <a:xfrm>
              <a:off x="6681946" y="4842263"/>
              <a:ext cx="1417669" cy="4001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2000" dirty="0">
                  <a:solidFill>
                    <a:schemeClr val="bg1"/>
                  </a:solidFill>
                </a:rPr>
                <a:t>Equities</a:t>
              </a:r>
            </a:p>
          </p:txBody>
        </p:sp>
      </p:grpSp>
      <p:sp>
        <p:nvSpPr>
          <p:cNvPr id="4" name="Slide Number Placeholder 3">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20</a:t>
            </a:fld>
            <a:endParaRPr lang="en-US" dirty="0"/>
          </a:p>
        </p:txBody>
      </p:sp>
      <p:sp>
        <p:nvSpPr>
          <p:cNvPr id="20" name="Footer Placeholder 3">
            <a:extLst>
              <a:ext uri="{FF2B5EF4-FFF2-40B4-BE49-F238E27FC236}">
                <a16:creationId xmlns:a16="http://schemas.microsoft.com/office/drawing/2014/main" id="{2568117F-A02C-4CB3-822F-901E2FD33D41}"/>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3" name="Picture 2">
            <a:extLst>
              <a:ext uri="{FF2B5EF4-FFF2-40B4-BE49-F238E27FC236}">
                <a16:creationId xmlns:a16="http://schemas.microsoft.com/office/drawing/2014/main" id="{2480F782-7BCD-20B8-2889-C187D81637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21971143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 name="Oval 32">
            <a:extLst>
              <a:ext uri="{FF2B5EF4-FFF2-40B4-BE49-F238E27FC236}">
                <a16:creationId xmlns:a16="http://schemas.microsoft.com/office/drawing/2014/main" id="{81F1AC26-B7A9-4740-87D8-946F9FDD4362}"/>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3E5C711A-542D-45FA-BBB0-3FDA5A1AB3C1}"/>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4</a:t>
            </a:r>
          </a:p>
        </p:txBody>
      </p:sp>
      <p:sp>
        <p:nvSpPr>
          <p:cNvPr id="3" name="Title 2"/>
          <p:cNvSpPr>
            <a:spLocks noGrp="1"/>
          </p:cNvSpPr>
          <p:nvPr>
            <p:ph type="title"/>
          </p:nvPr>
        </p:nvSpPr>
        <p:spPr/>
        <p:txBody>
          <a:bodyPr/>
          <a:lstStyle/>
          <a:p>
            <a:pPr marL="461963"/>
            <a:r>
              <a:rPr lang="en-US" altLang="en-US" dirty="0"/>
              <a:t>Monitor your plan each year</a:t>
            </a:r>
            <a:endParaRPr lang="en-US" dirty="0"/>
          </a:p>
        </p:txBody>
      </p:sp>
      <p:sp>
        <p:nvSpPr>
          <p:cNvPr id="61" name="Text Box 7">
            <a:extLst>
              <a:ext uri="{FF2B5EF4-FFF2-40B4-BE49-F238E27FC236}">
                <a16:creationId xmlns:a16="http://schemas.microsoft.com/office/drawing/2014/main" id="{2DE2AA8C-51D9-404A-ACC0-D586DAA54E27}"/>
              </a:ext>
            </a:extLst>
          </p:cNvPr>
          <p:cNvSpPr txBox="1">
            <a:spLocks noChangeArrowheads="1"/>
          </p:cNvSpPr>
          <p:nvPr/>
        </p:nvSpPr>
        <p:spPr bwMode="auto">
          <a:xfrm>
            <a:off x="0" y="2001085"/>
            <a:ext cx="1219200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Meet with your financial representative at least once a year to: </a:t>
            </a:r>
          </a:p>
        </p:txBody>
      </p:sp>
      <p:cxnSp>
        <p:nvCxnSpPr>
          <p:cNvPr id="6" name="Straight Connector 5">
            <a:extLst>
              <a:ext uri="{FF2B5EF4-FFF2-40B4-BE49-F238E27FC236}">
                <a16:creationId xmlns:a16="http://schemas.microsoft.com/office/drawing/2014/main" id="{57BE1690-5907-486C-9CB6-28589908D6F4}"/>
              </a:ext>
              <a:ext uri="{C183D7F6-B498-43B3-948B-1728B52AA6E4}">
                <adec:decorative xmlns:adec="http://schemas.microsoft.com/office/drawing/2017/decorative" val="1"/>
              </a:ext>
            </a:extLst>
          </p:cNvPr>
          <p:cNvCxnSpPr/>
          <p:nvPr/>
        </p:nvCxnSpPr>
        <p:spPr bwMode="auto">
          <a:xfrm>
            <a:off x="0" y="3064989"/>
            <a:ext cx="12192000" cy="0"/>
          </a:xfrm>
          <a:prstGeom prst="line">
            <a:avLst/>
          </a:prstGeom>
          <a:noFill/>
          <a:ln w="38100" cap="flat" cmpd="sng" algn="ctr">
            <a:solidFill>
              <a:srgbClr val="EAEAEA"/>
            </a:solidFill>
            <a:prstDash val="solid"/>
            <a:round/>
            <a:headEnd type="none" w="med" len="med"/>
            <a:tailEnd type="none" w="med" len="med"/>
          </a:ln>
          <a:effectLst/>
        </p:spPr>
      </p:cxnSp>
      <p:grpSp>
        <p:nvGrpSpPr>
          <p:cNvPr id="4" name="Group 3">
            <a:extLst>
              <a:ext uri="{FF2B5EF4-FFF2-40B4-BE49-F238E27FC236}">
                <a16:creationId xmlns:a16="http://schemas.microsoft.com/office/drawing/2014/main" id="{1B37C663-51D8-48BC-ADDB-9F214E00E8BB}"/>
              </a:ext>
              <a:ext uri="{C183D7F6-B498-43B3-948B-1728B52AA6E4}">
                <adec:decorative xmlns:adec="http://schemas.microsoft.com/office/drawing/2017/decorative" val="1"/>
              </a:ext>
            </a:extLst>
          </p:cNvPr>
          <p:cNvGrpSpPr/>
          <p:nvPr/>
        </p:nvGrpSpPr>
        <p:grpSpPr>
          <a:xfrm>
            <a:off x="2408195" y="2891746"/>
            <a:ext cx="347422" cy="347422"/>
            <a:chOff x="2031467" y="1840311"/>
            <a:chExt cx="347422" cy="347422"/>
          </a:xfrm>
        </p:grpSpPr>
        <p:sp>
          <p:nvSpPr>
            <p:cNvPr id="67" name="Oval 66">
              <a:extLst>
                <a:ext uri="{FF2B5EF4-FFF2-40B4-BE49-F238E27FC236}">
                  <a16:creationId xmlns:a16="http://schemas.microsoft.com/office/drawing/2014/main" id="{A0D905BB-1764-4E83-935B-0648FC3A6B94}"/>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6" name="Oval 65">
              <a:extLst>
                <a:ext uri="{FF2B5EF4-FFF2-40B4-BE49-F238E27FC236}">
                  <a16:creationId xmlns:a16="http://schemas.microsoft.com/office/drawing/2014/main" id="{024F82FC-2563-4AA0-B419-07047E0EB870}"/>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2" name="Rectangle 21">
            <a:extLst>
              <a:ext uri="{FF2B5EF4-FFF2-40B4-BE49-F238E27FC236}">
                <a16:creationId xmlns:a16="http://schemas.microsoft.com/office/drawing/2014/main" id="{01103BDC-5DB2-451D-8182-94BAB8E3C204}"/>
              </a:ext>
            </a:extLst>
          </p:cNvPr>
          <p:cNvSpPr/>
          <p:nvPr/>
        </p:nvSpPr>
        <p:spPr bwMode="auto">
          <a:xfrm>
            <a:off x="1439538" y="3243011"/>
            <a:ext cx="2284737" cy="1194512"/>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Review </a:t>
            </a:r>
            <a:br>
              <a:rPr lang="en-US" sz="1800" b="1" dirty="0"/>
            </a:br>
            <a:r>
              <a:rPr lang="en-US" sz="1800" dirty="0"/>
              <a:t>retirement income goals</a:t>
            </a:r>
          </a:p>
        </p:txBody>
      </p:sp>
      <p:grpSp>
        <p:nvGrpSpPr>
          <p:cNvPr id="68" name="Group 67">
            <a:extLst>
              <a:ext uri="{FF2B5EF4-FFF2-40B4-BE49-F238E27FC236}">
                <a16:creationId xmlns:a16="http://schemas.microsoft.com/office/drawing/2014/main" id="{2AE28A86-A964-4EA1-BFDB-CF2307034660}"/>
              </a:ext>
              <a:ext uri="{C183D7F6-B498-43B3-948B-1728B52AA6E4}">
                <adec:decorative xmlns:adec="http://schemas.microsoft.com/office/drawing/2017/decorative" val="1"/>
              </a:ext>
            </a:extLst>
          </p:cNvPr>
          <p:cNvGrpSpPr/>
          <p:nvPr/>
        </p:nvGrpSpPr>
        <p:grpSpPr>
          <a:xfrm>
            <a:off x="4786275" y="2891746"/>
            <a:ext cx="347422" cy="347422"/>
            <a:chOff x="2031467" y="1840311"/>
            <a:chExt cx="347422" cy="347422"/>
          </a:xfrm>
        </p:grpSpPr>
        <p:sp>
          <p:nvSpPr>
            <p:cNvPr id="70" name="Oval 69">
              <a:extLst>
                <a:ext uri="{FF2B5EF4-FFF2-40B4-BE49-F238E27FC236}">
                  <a16:creationId xmlns:a16="http://schemas.microsoft.com/office/drawing/2014/main" id="{B323705F-EFBC-42BA-8999-EDF91A53694D}"/>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9" name="Oval 68">
              <a:extLst>
                <a:ext uri="{FF2B5EF4-FFF2-40B4-BE49-F238E27FC236}">
                  <a16:creationId xmlns:a16="http://schemas.microsoft.com/office/drawing/2014/main" id="{39A675D7-AC46-45B3-9947-D1779C715E55}"/>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3" name="Rectangle 21">
            <a:extLst>
              <a:ext uri="{FF2B5EF4-FFF2-40B4-BE49-F238E27FC236}">
                <a16:creationId xmlns:a16="http://schemas.microsoft.com/office/drawing/2014/main" id="{B58710C2-B96F-4D4B-A8F6-81E1516BA044}"/>
              </a:ext>
            </a:extLst>
          </p:cNvPr>
          <p:cNvSpPr/>
          <p:nvPr/>
        </p:nvSpPr>
        <p:spPr bwMode="auto">
          <a:xfrm>
            <a:off x="3908426" y="3243011"/>
            <a:ext cx="2103120" cy="917513"/>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Reassess</a:t>
            </a:r>
            <a:r>
              <a:rPr lang="en-US" sz="1800" dirty="0"/>
              <a:t> expenses</a:t>
            </a:r>
          </a:p>
        </p:txBody>
      </p:sp>
      <p:grpSp>
        <p:nvGrpSpPr>
          <p:cNvPr id="71" name="Group 70">
            <a:extLst>
              <a:ext uri="{FF2B5EF4-FFF2-40B4-BE49-F238E27FC236}">
                <a16:creationId xmlns:a16="http://schemas.microsoft.com/office/drawing/2014/main" id="{AE309CAA-5BB0-4375-AD5C-6E4732F0493B}"/>
              </a:ext>
              <a:ext uri="{C183D7F6-B498-43B3-948B-1728B52AA6E4}">
                <adec:decorative xmlns:adec="http://schemas.microsoft.com/office/drawing/2017/decorative" val="1"/>
              </a:ext>
            </a:extLst>
          </p:cNvPr>
          <p:cNvGrpSpPr/>
          <p:nvPr/>
        </p:nvGrpSpPr>
        <p:grpSpPr>
          <a:xfrm>
            <a:off x="7073546" y="2891746"/>
            <a:ext cx="347422" cy="347422"/>
            <a:chOff x="2031467" y="1840311"/>
            <a:chExt cx="347422" cy="347422"/>
          </a:xfrm>
        </p:grpSpPr>
        <p:sp>
          <p:nvSpPr>
            <p:cNvPr id="73" name="Oval 72">
              <a:extLst>
                <a:ext uri="{FF2B5EF4-FFF2-40B4-BE49-F238E27FC236}">
                  <a16:creationId xmlns:a16="http://schemas.microsoft.com/office/drawing/2014/main" id="{6E20EBB5-1D09-423B-A907-331D86C1E952}"/>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2" name="Oval 71">
              <a:extLst>
                <a:ext uri="{FF2B5EF4-FFF2-40B4-BE49-F238E27FC236}">
                  <a16:creationId xmlns:a16="http://schemas.microsoft.com/office/drawing/2014/main" id="{3A273EFD-0A3B-41D8-8A89-B2ABBCA8EE09}"/>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4" name="Rectangle 21">
            <a:extLst>
              <a:ext uri="{FF2B5EF4-FFF2-40B4-BE49-F238E27FC236}">
                <a16:creationId xmlns:a16="http://schemas.microsoft.com/office/drawing/2014/main" id="{6DFDAA82-F527-40EF-950F-096F41214C78}"/>
              </a:ext>
            </a:extLst>
          </p:cNvPr>
          <p:cNvSpPr/>
          <p:nvPr/>
        </p:nvSpPr>
        <p:spPr bwMode="auto">
          <a:xfrm>
            <a:off x="6195697" y="3243011"/>
            <a:ext cx="2103120" cy="917513"/>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Rebalance</a:t>
            </a:r>
            <a:r>
              <a:rPr lang="en-US" sz="1800" dirty="0"/>
              <a:t> portfolio</a:t>
            </a:r>
          </a:p>
        </p:txBody>
      </p:sp>
      <p:grpSp>
        <p:nvGrpSpPr>
          <p:cNvPr id="74" name="Group 73">
            <a:extLst>
              <a:ext uri="{FF2B5EF4-FFF2-40B4-BE49-F238E27FC236}">
                <a16:creationId xmlns:a16="http://schemas.microsoft.com/office/drawing/2014/main" id="{DAD69AF4-4344-4E56-A763-A19E055EF254}"/>
              </a:ext>
              <a:ext uri="{C183D7F6-B498-43B3-948B-1728B52AA6E4}">
                <adec:decorative xmlns:adec="http://schemas.microsoft.com/office/drawing/2017/decorative" val="1"/>
              </a:ext>
            </a:extLst>
          </p:cNvPr>
          <p:cNvGrpSpPr/>
          <p:nvPr/>
        </p:nvGrpSpPr>
        <p:grpSpPr>
          <a:xfrm>
            <a:off x="9360816" y="2891746"/>
            <a:ext cx="347422" cy="347422"/>
            <a:chOff x="2031467" y="1840311"/>
            <a:chExt cx="347422" cy="347422"/>
          </a:xfrm>
        </p:grpSpPr>
        <p:sp>
          <p:nvSpPr>
            <p:cNvPr id="76" name="Oval 75">
              <a:extLst>
                <a:ext uri="{FF2B5EF4-FFF2-40B4-BE49-F238E27FC236}">
                  <a16:creationId xmlns:a16="http://schemas.microsoft.com/office/drawing/2014/main" id="{E8206C1B-8D11-43E6-867D-B84F39A96717}"/>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5" name="Oval 74">
              <a:extLst>
                <a:ext uri="{FF2B5EF4-FFF2-40B4-BE49-F238E27FC236}">
                  <a16:creationId xmlns:a16="http://schemas.microsoft.com/office/drawing/2014/main" id="{57C3D3C1-C849-4AE2-84A5-F0DFB26E258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5" name="Rectangle 21">
            <a:extLst>
              <a:ext uri="{FF2B5EF4-FFF2-40B4-BE49-F238E27FC236}">
                <a16:creationId xmlns:a16="http://schemas.microsoft.com/office/drawing/2014/main" id="{71DA98EC-B357-491E-98A3-877FDFF7516B}"/>
              </a:ext>
            </a:extLst>
          </p:cNvPr>
          <p:cNvSpPr/>
          <p:nvPr/>
        </p:nvSpPr>
        <p:spPr bwMode="auto">
          <a:xfrm>
            <a:off x="8482967" y="3243011"/>
            <a:ext cx="2103120" cy="1194512"/>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Update</a:t>
            </a:r>
            <a:r>
              <a:rPr lang="en-US" sz="1800" dirty="0"/>
              <a:t> </a:t>
            </a:r>
            <a:br>
              <a:rPr lang="en-US" sz="1800" dirty="0"/>
            </a:br>
            <a:r>
              <a:rPr lang="en-US" sz="1800" dirty="0"/>
              <a:t>your beneficiary designations</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21</a:t>
            </a:fld>
            <a:endParaRPr lang="en-US" dirty="0"/>
          </a:p>
        </p:txBody>
      </p:sp>
      <p:sp>
        <p:nvSpPr>
          <p:cNvPr id="48" name="Footer Placeholder 3">
            <a:extLst>
              <a:ext uri="{FF2B5EF4-FFF2-40B4-BE49-F238E27FC236}">
                <a16:creationId xmlns:a16="http://schemas.microsoft.com/office/drawing/2014/main" id="{2F529D30-A85A-484A-89F4-230828364B52}"/>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32" name="Picture 31">
            <a:extLst>
              <a:ext uri="{FF2B5EF4-FFF2-40B4-BE49-F238E27FC236}">
                <a16:creationId xmlns:a16="http://schemas.microsoft.com/office/drawing/2014/main" id="{9F4E00F8-594C-C969-F044-BC5C85A53A3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86158607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 name="Oval 46">
            <a:extLst>
              <a:ext uri="{FF2B5EF4-FFF2-40B4-BE49-F238E27FC236}">
                <a16:creationId xmlns:a16="http://schemas.microsoft.com/office/drawing/2014/main" id="{7F8554F2-4EDC-5E92-2830-7D7B9349D41C}"/>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8" name="Oval 47">
            <a:extLst>
              <a:ext uri="{FF2B5EF4-FFF2-40B4-BE49-F238E27FC236}">
                <a16:creationId xmlns:a16="http://schemas.microsoft.com/office/drawing/2014/main" id="{E3D1C9D6-8395-A080-348C-DC7295E98C4E}"/>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4</a:t>
            </a:r>
          </a:p>
        </p:txBody>
      </p:sp>
      <p:sp>
        <p:nvSpPr>
          <p:cNvPr id="3" name="Title 2"/>
          <p:cNvSpPr>
            <a:spLocks noGrp="1"/>
          </p:cNvSpPr>
          <p:nvPr>
            <p:ph type="title"/>
          </p:nvPr>
        </p:nvSpPr>
        <p:spPr/>
        <p:txBody>
          <a:bodyPr/>
          <a:lstStyle/>
          <a:p>
            <a:pPr marL="457200"/>
            <a:r>
              <a:rPr lang="en-US" altLang="en-US" dirty="0"/>
              <a:t>Let’s get started</a:t>
            </a:r>
            <a:endParaRPr lang="en-US" dirty="0"/>
          </a:p>
        </p:txBody>
      </p:sp>
      <p:sp>
        <p:nvSpPr>
          <p:cNvPr id="4" name="Rectangle 3">
            <a:extLst>
              <a:ext uri="{FF2B5EF4-FFF2-40B4-BE49-F238E27FC236}">
                <a16:creationId xmlns:a16="http://schemas.microsoft.com/office/drawing/2014/main" id="{FDEAC232-8239-47FB-98BD-86B47756F660}"/>
              </a:ext>
              <a:ext uri="{C183D7F6-B498-43B3-948B-1728B52AA6E4}">
                <adec:decorative xmlns:adec="http://schemas.microsoft.com/office/drawing/2017/decorative" val="1"/>
              </a:ext>
            </a:extLst>
          </p:cNvPr>
          <p:cNvSpPr/>
          <p:nvPr/>
        </p:nvSpPr>
        <p:spPr bwMode="auto">
          <a:xfrm>
            <a:off x="2905125" y="1066801"/>
            <a:ext cx="5876925" cy="5791200"/>
          </a:xfrm>
          <a:prstGeom prst="rect">
            <a:avLst/>
          </a:pr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nvGrpSpPr>
          <p:cNvPr id="29" name="Group 28">
            <a:extLst>
              <a:ext uri="{FF2B5EF4-FFF2-40B4-BE49-F238E27FC236}">
                <a16:creationId xmlns:a16="http://schemas.microsoft.com/office/drawing/2014/main" id="{B1B8A835-8558-41A7-ADC1-90BFF81B66D1}"/>
              </a:ext>
              <a:ext uri="{C183D7F6-B498-43B3-948B-1728B52AA6E4}">
                <adec:decorative xmlns:adec="http://schemas.microsoft.com/office/drawing/2017/decorative" val="1"/>
              </a:ext>
            </a:extLst>
          </p:cNvPr>
          <p:cNvGrpSpPr/>
          <p:nvPr/>
        </p:nvGrpSpPr>
        <p:grpSpPr>
          <a:xfrm>
            <a:off x="3376272" y="2033345"/>
            <a:ext cx="347422" cy="347422"/>
            <a:chOff x="2031467" y="1840311"/>
            <a:chExt cx="347422" cy="347422"/>
          </a:xfrm>
        </p:grpSpPr>
        <p:sp>
          <p:nvSpPr>
            <p:cNvPr id="30" name="Oval 29">
              <a:extLst>
                <a:ext uri="{FF2B5EF4-FFF2-40B4-BE49-F238E27FC236}">
                  <a16:creationId xmlns:a16="http://schemas.microsoft.com/office/drawing/2014/main" id="{E43181E0-9D6B-4916-BC2C-1613AAC08B1A}"/>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1" name="Oval 30">
              <a:extLst>
                <a:ext uri="{FF2B5EF4-FFF2-40B4-BE49-F238E27FC236}">
                  <a16:creationId xmlns:a16="http://schemas.microsoft.com/office/drawing/2014/main" id="{2772DAC7-8FA1-46A3-8F44-914B5915DCB3}"/>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6" name="Rectangle 35">
            <a:extLst>
              <a:ext uri="{FF2B5EF4-FFF2-40B4-BE49-F238E27FC236}">
                <a16:creationId xmlns:a16="http://schemas.microsoft.com/office/drawing/2014/main" id="{9B3441C0-B909-4209-82F3-F8C1FACC951F}"/>
              </a:ext>
            </a:extLst>
          </p:cNvPr>
          <p:cNvSpPr/>
          <p:nvPr/>
        </p:nvSpPr>
        <p:spPr>
          <a:xfrm>
            <a:off x="3777051" y="2022390"/>
            <a:ext cx="5004999" cy="369332"/>
          </a:xfrm>
          <a:prstGeom prst="rect">
            <a:avLst/>
          </a:prstGeom>
        </p:spPr>
        <p:txBody>
          <a:bodyPr wrap="square">
            <a:spAutoFit/>
          </a:bodyPr>
          <a:lstStyle/>
          <a:p>
            <a:r>
              <a:rPr lang="en-US" sz="1800" dirty="0"/>
              <a:t>Complete your Shareholder Worksheet.</a:t>
            </a:r>
          </a:p>
        </p:txBody>
      </p:sp>
      <p:grpSp>
        <p:nvGrpSpPr>
          <p:cNvPr id="32" name="Group 31">
            <a:extLst>
              <a:ext uri="{FF2B5EF4-FFF2-40B4-BE49-F238E27FC236}">
                <a16:creationId xmlns:a16="http://schemas.microsoft.com/office/drawing/2014/main" id="{1FB65695-FFA1-4597-BB0C-2C71DFC3D407}"/>
              </a:ext>
              <a:ext uri="{C183D7F6-B498-43B3-948B-1728B52AA6E4}">
                <adec:decorative xmlns:adec="http://schemas.microsoft.com/office/drawing/2017/decorative" val="1"/>
              </a:ext>
            </a:extLst>
          </p:cNvPr>
          <p:cNvGrpSpPr/>
          <p:nvPr/>
        </p:nvGrpSpPr>
        <p:grpSpPr>
          <a:xfrm>
            <a:off x="3376272" y="2783961"/>
            <a:ext cx="347422" cy="347422"/>
            <a:chOff x="2031467" y="1840311"/>
            <a:chExt cx="347422" cy="347422"/>
          </a:xfrm>
        </p:grpSpPr>
        <p:sp>
          <p:nvSpPr>
            <p:cNvPr id="33" name="Oval 32">
              <a:extLst>
                <a:ext uri="{FF2B5EF4-FFF2-40B4-BE49-F238E27FC236}">
                  <a16:creationId xmlns:a16="http://schemas.microsoft.com/office/drawing/2014/main" id="{D39AE466-E15A-4A51-B2FB-9D6E7CFF40D0}"/>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1AE37EB2-2B71-410A-AEDB-6C7A177C14EF}"/>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7" name="Rectangle 3">
            <a:extLst>
              <a:ext uri="{FF2B5EF4-FFF2-40B4-BE49-F238E27FC236}">
                <a16:creationId xmlns:a16="http://schemas.microsoft.com/office/drawing/2014/main" id="{8CBFE788-B6AD-4B50-9D77-3BF547217B36}"/>
              </a:ext>
            </a:extLst>
          </p:cNvPr>
          <p:cNvSpPr txBox="1">
            <a:spLocks noChangeArrowheads="1"/>
          </p:cNvSpPr>
          <p:nvPr/>
        </p:nvSpPr>
        <p:spPr bwMode="auto">
          <a:xfrm>
            <a:off x="3777051" y="2773006"/>
            <a:ext cx="4913540" cy="369332"/>
          </a:xfrm>
          <a:prstGeom prst="rect">
            <a:avLst/>
          </a:prstGeom>
        </p:spPr>
        <p:txBody>
          <a:bodyPr wrap="square">
            <a:spAutoFit/>
          </a:bodyPr>
          <a:lstStyle>
            <a:defPPr>
              <a:defRPr lang="en-US"/>
            </a:defPPr>
          </a:lstStyle>
          <a:p>
            <a:r>
              <a:rPr lang="en-US" sz="1800" dirty="0"/>
              <a:t>Schedule your one-on-one consultation:</a:t>
            </a:r>
          </a:p>
        </p:txBody>
      </p:sp>
      <p:sp>
        <p:nvSpPr>
          <p:cNvPr id="14" name="Rectangle 13"/>
          <p:cNvSpPr/>
          <p:nvPr/>
        </p:nvSpPr>
        <p:spPr>
          <a:xfrm>
            <a:off x="3897575" y="3320103"/>
            <a:ext cx="3998018" cy="2101216"/>
          </a:xfrm>
          <a:prstGeom prst="rect">
            <a:avLst/>
          </a:prstGeom>
          <a:solidFill>
            <a:srgbClr val="EAEAE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182880" bIns="182880" rtlCol="0" anchor="ctr">
            <a:noAutofit/>
          </a:bodyPr>
          <a:lstStyle/>
          <a:p>
            <a:pPr>
              <a:lnSpc>
                <a:spcPct val="122000"/>
              </a:lnSpc>
              <a:spcBef>
                <a:spcPts val="0"/>
              </a:spcBef>
            </a:pPr>
            <a:r>
              <a:rPr lang="en-US" altLang="en-US" sz="1600" b="1" dirty="0">
                <a:solidFill>
                  <a:schemeClr val="tx1"/>
                </a:solidFill>
              </a:rPr>
              <a:t>[Rep Name]</a:t>
            </a:r>
            <a:br>
              <a:rPr lang="en-US" altLang="en-US" sz="1800" b="1" dirty="0">
                <a:solidFill>
                  <a:schemeClr val="tx1"/>
                </a:solidFill>
              </a:rPr>
            </a:br>
            <a:r>
              <a:rPr lang="en-US" altLang="en-US" dirty="0">
                <a:solidFill>
                  <a:schemeClr val="tx1"/>
                </a:solidFill>
              </a:rPr>
              <a:t>[Title]</a:t>
            </a:r>
          </a:p>
          <a:p>
            <a:pPr>
              <a:lnSpc>
                <a:spcPct val="122000"/>
              </a:lnSpc>
              <a:spcBef>
                <a:spcPts val="0"/>
              </a:spcBef>
            </a:pPr>
            <a:r>
              <a:rPr lang="en-US" altLang="en-US" b="1" dirty="0">
                <a:solidFill>
                  <a:schemeClr val="tx1"/>
                </a:solidFill>
              </a:rPr>
              <a:t>[Phone #]</a:t>
            </a:r>
          </a:p>
          <a:p>
            <a:pPr>
              <a:lnSpc>
                <a:spcPct val="122000"/>
              </a:lnSpc>
              <a:spcBef>
                <a:spcPts val="0"/>
              </a:spcBef>
            </a:pPr>
            <a:r>
              <a:rPr lang="en-US" altLang="en-US" b="1" dirty="0">
                <a:solidFill>
                  <a:schemeClr val="tx1"/>
                </a:solidFill>
              </a:rPr>
              <a:t>[Website Address]</a:t>
            </a:r>
            <a:br>
              <a:rPr lang="en-US" altLang="en-US" b="1" dirty="0">
                <a:solidFill>
                  <a:schemeClr val="tx1"/>
                </a:solidFill>
              </a:rPr>
            </a:br>
            <a:r>
              <a:rPr lang="en-US" altLang="en-US" b="1" dirty="0">
                <a:solidFill>
                  <a:schemeClr val="tx1"/>
                </a:solidFill>
              </a:rPr>
              <a:t>[eMail Address]</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22</a:t>
            </a:fld>
            <a:endParaRPr lang="en-US" dirty="0"/>
          </a:p>
        </p:txBody>
      </p:sp>
      <p:sp>
        <p:nvSpPr>
          <p:cNvPr id="10" name="Footer Placeholder 3">
            <a:extLst>
              <a:ext uri="{FF2B5EF4-FFF2-40B4-BE49-F238E27FC236}">
                <a16:creationId xmlns:a16="http://schemas.microsoft.com/office/drawing/2014/main" id="{E747906B-D5FC-4058-B2DB-F1D8AF855DBA}"/>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endParaRPr lang="en-US" dirty="0"/>
          </a:p>
        </p:txBody>
      </p:sp>
      <p:pic>
        <p:nvPicPr>
          <p:cNvPr id="18" name="Picture 17">
            <a:extLst>
              <a:ext uri="{FF2B5EF4-FFF2-40B4-BE49-F238E27FC236}">
                <a16:creationId xmlns:a16="http://schemas.microsoft.com/office/drawing/2014/main" id="{8DC9C837-8390-6D16-660A-98BF6C60C30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2449649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Important information</a:t>
            </a:r>
          </a:p>
        </p:txBody>
      </p:sp>
      <p:sp>
        <p:nvSpPr>
          <p:cNvPr id="2" name="TextBox 1">
            <a:extLst>
              <a:ext uri="{FF2B5EF4-FFF2-40B4-BE49-F238E27FC236}">
                <a16:creationId xmlns:a16="http://schemas.microsoft.com/office/drawing/2014/main" id="{AF3F558C-6AD5-BEB8-9DE4-B0154BAAFC70}"/>
              </a:ext>
            </a:extLst>
          </p:cNvPr>
          <p:cNvSpPr txBox="1"/>
          <p:nvPr/>
        </p:nvSpPr>
        <p:spPr>
          <a:xfrm>
            <a:off x="422821" y="918155"/>
            <a:ext cx="10918279" cy="5275803"/>
          </a:xfrm>
          <a:prstGeom prst="rect">
            <a:avLst/>
          </a:prstGeom>
          <a:noFill/>
        </p:spPr>
        <p:txBody>
          <a:bodyPr wrap="square" lIns="137160" rtlCol="0">
            <a:spAutoFit/>
          </a:bodyPr>
          <a:lstStyle/>
          <a:p>
            <a:pPr lvl="0">
              <a:spcBef>
                <a:spcPts val="743"/>
              </a:spcBef>
              <a:buSzPct val="40000"/>
            </a:pPr>
            <a:r>
              <a:rPr lang="en-US" altLang="en-US" sz="1050" b="1" kern="0" dirty="0">
                <a:solidFill>
                  <a:srgbClr val="000000"/>
                </a:solidFill>
                <a:latin typeface="Arial"/>
                <a:ea typeface="+mn-ea"/>
                <a:cs typeface="+mn-cs"/>
              </a:rPr>
              <a:t>IMPORTANT: The projections regarding the likelihood of various investment outcomes are hypothetical in nature, do not reflect actual investment results, and are not guarantees of future results. Results may vary with each use and over time. Although past performance does not guarantee future results, it may be useful in comparing alternative investment strategies over the long term. Performance returns for actual investments will generally be reduced by fees or expenses not reflected in these hypothetical illustrations</a:t>
            </a:r>
            <a:r>
              <a:rPr lang="en-US" altLang="en-US" sz="1050" kern="0" dirty="0">
                <a:solidFill>
                  <a:srgbClr val="000000"/>
                </a:solidFill>
                <a:latin typeface="Arial"/>
                <a:ea typeface="+mn-ea"/>
                <a:cs typeface="+mn-cs"/>
              </a:rPr>
              <a:t>.</a:t>
            </a:r>
          </a:p>
          <a:p>
            <a:pPr lvl="0">
              <a:spcBef>
                <a:spcPts val="743"/>
              </a:spcBef>
              <a:buSzPct val="40000"/>
            </a:pPr>
            <a:r>
              <a:rPr lang="en-US" altLang="en-US" sz="1050" kern="0" dirty="0">
                <a:solidFill>
                  <a:srgbClr val="000000"/>
                </a:solidFill>
                <a:latin typeface="Arial"/>
                <a:ea typeface="+mn-ea"/>
                <a:cs typeface="+mn-cs"/>
              </a:rPr>
              <a:t>Charts on slides 8 and 9 are not intended to project or predict the present or future value of the actual holdings in a participant’s portfolio or the performance of a given model portfolio of securities.</a:t>
            </a:r>
          </a:p>
          <a:p>
            <a:pPr lvl="0">
              <a:spcBef>
                <a:spcPts val="743"/>
              </a:spcBef>
              <a:buSzPct val="40000"/>
            </a:pPr>
            <a:r>
              <a:rPr lang="en-US" altLang="en-US" sz="1050" kern="0" dirty="0">
                <a:solidFill>
                  <a:srgbClr val="000000"/>
                </a:solidFill>
                <a:latin typeface="Arial"/>
                <a:ea typeface="+mn-ea"/>
                <a:cs typeface="+mn-cs"/>
              </a:rPr>
              <a:t>On slide 9: Generally, among asset classes, stocks may present more short-term risk and volatility than bonds or short-term instruments but may provide greater potential return over the long term. Although bonds generally present less short-term risk and volatility than stocks, bonds contain interest rate risk (as interest rates rise, bond prices usually fall); the risk of issuer default; and inflation risk. U.S. Treasury bills maintain a stable value (if held to maturity), but returns are generally only slightly above the inflation rate. Foreign investments, especially those in emerging markets, involve greater risk, but may offer greater potential return than U.S. investments.</a:t>
            </a:r>
          </a:p>
          <a:p>
            <a:pPr lvl="0">
              <a:spcBef>
                <a:spcPts val="743"/>
              </a:spcBef>
              <a:buSzPct val="40000"/>
            </a:pPr>
            <a:r>
              <a:rPr lang="en-US" altLang="en-US" sz="1050" kern="0" dirty="0">
                <a:solidFill>
                  <a:srgbClr val="000000"/>
                </a:solidFill>
                <a:latin typeface="Arial"/>
                <a:ea typeface="+mn-ea"/>
                <a:cs typeface="+mn-cs"/>
              </a:rPr>
              <a:t>The target asset mixes are hypothetical models and illustrate certain examples of many possible combinations of investment allocations that could help an investor pursue his or her goals; these target asset mixes do not constitute investment advice under the Employee Retirement Income Security Act of 1974 (ERISA). You should choose your own investments based on your particular objectives and situation.</a:t>
            </a:r>
          </a:p>
          <a:p>
            <a:pPr lvl="0">
              <a:spcBef>
                <a:spcPts val="743"/>
              </a:spcBef>
              <a:buSzPct val="40000"/>
            </a:pPr>
            <a:r>
              <a:rPr lang="en-US" altLang="en-US" sz="1050" b="1" kern="0" dirty="0">
                <a:solidFill>
                  <a:srgbClr val="000000"/>
                </a:solidFill>
                <a:latin typeface="Arial"/>
                <a:ea typeface="+mn-ea"/>
                <a:cs typeface="+mn-cs"/>
              </a:rPr>
              <a:t>Methodology and information</a:t>
            </a:r>
          </a:p>
          <a:p>
            <a:pPr lvl="0">
              <a:spcBef>
                <a:spcPts val="743"/>
              </a:spcBef>
              <a:buSzPct val="40000"/>
            </a:pPr>
            <a:r>
              <a:rPr lang="en-US" altLang="en-US" sz="1050" kern="0" dirty="0">
                <a:solidFill>
                  <a:srgbClr val="000000"/>
                </a:solidFill>
                <a:latin typeface="Arial"/>
                <a:ea typeface="+mn-ea"/>
                <a:cs typeface="+mn-cs"/>
              </a:rPr>
              <a:t>For the charts shown on slides 9 and 10, which highlight varying levels of stocks, bonds, and short-term investments, the purpose of these hypothetical illustrations is to show how portfolios may be created with different risk and return characteristics to help meet a participant’s goals. You should choose your own investments based on your particular objectives and situation. Remember, you may change how your account is invested. Be sure to review your decisions periodically to make sure they are still consistent with your goals. You should also consider all of your investments when making your investment choices.</a:t>
            </a:r>
          </a:p>
          <a:p>
            <a:pPr lvl="0">
              <a:spcBef>
                <a:spcPts val="743"/>
              </a:spcBef>
              <a:buSzPct val="40000"/>
            </a:pPr>
            <a:r>
              <a:rPr lang="en-US" altLang="en-US" sz="1050" kern="0" dirty="0">
                <a:solidFill>
                  <a:srgbClr val="000000"/>
                </a:solidFill>
                <a:latin typeface="Arial"/>
                <a:ea typeface="+mn-ea"/>
                <a:cs typeface="+mn-cs"/>
              </a:rPr>
              <a:t>All index returns include reinvestment of dividends and interest income. It is not possible to invest directly in any of the indices described above. Investors may be charged fees when investing in an actual portfolio of securities, which are not reflected in illustrations utilizing returns of market indices.</a:t>
            </a:r>
          </a:p>
          <a:p>
            <a:pPr lvl="0">
              <a:spcBef>
                <a:spcPts val="743"/>
              </a:spcBef>
              <a:buSzPct val="40000"/>
            </a:pPr>
            <a:r>
              <a:rPr lang="en-US" altLang="en-US" sz="1050" b="1" kern="0" dirty="0">
                <a:solidFill>
                  <a:srgbClr val="000000"/>
                </a:solidFill>
                <a:latin typeface="Arial"/>
                <a:ea typeface="+mn-ea"/>
                <a:cs typeface="+mn-cs"/>
              </a:rPr>
              <a:t>Index definitions</a:t>
            </a:r>
          </a:p>
          <a:p>
            <a:pPr lvl="0">
              <a:spcBef>
                <a:spcPts val="300"/>
              </a:spcBef>
              <a:buSzPct val="40000"/>
            </a:pPr>
            <a:r>
              <a:rPr lang="en-US" altLang="en-US" sz="1050" kern="0" dirty="0">
                <a:solidFill>
                  <a:srgbClr val="000000"/>
                </a:solidFill>
                <a:latin typeface="Arial"/>
                <a:ea typeface="+mn-ea"/>
                <a:cs typeface="+mn-cs"/>
              </a:rPr>
              <a:t>Standard &amp; Poor’s 500 index (S&amp;P 500) is a market capitalization-weighted index of 500 widely held U.S. stocks and includes reinvestment of dividends.</a:t>
            </a:r>
          </a:p>
          <a:p>
            <a:pPr lvl="0">
              <a:spcBef>
                <a:spcPts val="300"/>
              </a:spcBef>
              <a:buSzPct val="40000"/>
            </a:pPr>
            <a:r>
              <a:rPr lang="en-US" altLang="en-US" sz="1050" kern="0" dirty="0">
                <a:solidFill>
                  <a:srgbClr val="000000"/>
                </a:solidFill>
                <a:latin typeface="Arial"/>
                <a:ea typeface="+mn-ea"/>
                <a:cs typeface="+mn-cs"/>
              </a:rPr>
              <a:t>U.S. Intermediate-Term Government Bond Index is an unmanaged index that includes the reinvestment of interest income.</a:t>
            </a:r>
          </a:p>
          <a:p>
            <a:pPr lvl="0">
              <a:spcBef>
                <a:spcPts val="300"/>
              </a:spcBef>
              <a:buSzPct val="40000"/>
            </a:pPr>
            <a:r>
              <a:rPr lang="en-US" altLang="en-US" sz="1050" kern="0" dirty="0">
                <a:solidFill>
                  <a:srgbClr val="000000"/>
                </a:solidFill>
                <a:latin typeface="Arial"/>
                <a:ea typeface="+mn-ea"/>
                <a:cs typeface="+mn-cs"/>
              </a:rPr>
              <a:t>MSCI EAFE (Europe, Australasia, Far East) Index is an unmanaged market capitalization-weighted index that is designed to represent the performance of developed stock markets outside the United States and Canada and assumes the highest possible withholding taxes are applicable.</a:t>
            </a:r>
          </a:p>
          <a:p>
            <a:pPr lvl="0">
              <a:spcBef>
                <a:spcPts val="300"/>
              </a:spcBef>
              <a:buSzPct val="40000"/>
            </a:pPr>
            <a:r>
              <a:rPr lang="en-US" altLang="en-US" sz="1050" kern="0" dirty="0">
                <a:solidFill>
                  <a:srgbClr val="000000"/>
                </a:solidFill>
                <a:latin typeface="Arial"/>
                <a:ea typeface="+mn-ea"/>
                <a:cs typeface="+mn-cs"/>
              </a:rPr>
              <a:t>The Consumer Price Index is a widely recognized measure of inflation calculated by the U.S. government.</a:t>
            </a:r>
          </a:p>
          <a:p>
            <a:pPr lvl="0">
              <a:spcBef>
                <a:spcPts val="300"/>
              </a:spcBef>
              <a:buSzPct val="40000"/>
            </a:pPr>
            <a:r>
              <a:rPr lang="en-US" altLang="en-US" sz="1050" kern="0" dirty="0">
                <a:solidFill>
                  <a:srgbClr val="000000"/>
                </a:solidFill>
                <a:latin typeface="Arial"/>
                <a:ea typeface="+mn-ea"/>
                <a:cs typeface="+mn-cs"/>
              </a:rPr>
              <a:t>U.S Treasury bills are backed by the full faith and credit of the U.S government.</a:t>
            </a:r>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23</a:t>
            </a:fld>
            <a:endParaRPr lang="en-US" dirty="0"/>
          </a:p>
        </p:txBody>
      </p:sp>
      <p:sp>
        <p:nvSpPr>
          <p:cNvPr id="8" name="Footer Placeholder 3">
            <a:extLst>
              <a:ext uri="{FF2B5EF4-FFF2-40B4-BE49-F238E27FC236}">
                <a16:creationId xmlns:a16="http://schemas.microsoft.com/office/drawing/2014/main" id="{86533707-7470-4505-8189-ACEBAA9E958F}"/>
              </a:ext>
              <a:ext uri="{C183D7F6-B498-43B3-948B-1728B52AA6E4}">
                <adec:decorative xmlns:adec="http://schemas.microsoft.com/office/drawing/2017/decorative" val="1"/>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000000"/>
                </a:solidFill>
                <a:effectLst/>
                <a:uLnTx/>
                <a:uFillTx/>
                <a:latin typeface="Arial" pitchFamily="34" charset="0"/>
                <a:ea typeface="ＭＳ Ｐゴシック"/>
              </a:rPr>
              <a:t>435747.35.0</a:t>
            </a:r>
          </a:p>
        </p:txBody>
      </p:sp>
      <p:pic>
        <p:nvPicPr>
          <p:cNvPr id="3" name="Picture 2">
            <a:extLst>
              <a:ext uri="{FF2B5EF4-FFF2-40B4-BE49-F238E27FC236}">
                <a16:creationId xmlns:a16="http://schemas.microsoft.com/office/drawing/2014/main" id="{1F0572DB-FAAD-4CDC-1F8B-4097D3955CC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941116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0F7B4C1-8305-D0A3-BDCA-5B1C5D1A9040}"/>
              </a:ext>
            </a:extLst>
          </p:cNvPr>
          <p:cNvSpPr>
            <a:spLocks noGrp="1"/>
          </p:cNvSpPr>
          <p:nvPr>
            <p:ph type="title"/>
          </p:nvPr>
        </p:nvSpPr>
        <p:spPr>
          <a:xfrm>
            <a:off x="422820" y="-838200"/>
            <a:ext cx="10918280" cy="838200"/>
          </a:xfrm>
        </p:spPr>
        <p:txBody>
          <a:bodyPr vert="horz" wrap="square" lIns="135852" tIns="67926" rIns="135852" bIns="67926" numCol="1" anchor="b" anchorCtr="0" compatLnSpc="1">
            <a:prstTxWarp prst="textNoShape">
              <a:avLst/>
            </a:prstTxWarp>
          </a:bodyPr>
          <a:lstStyle/>
          <a:p>
            <a:r>
              <a:rPr lang="en-US" dirty="0"/>
              <a:t>Important Information </a:t>
            </a:r>
            <a:r>
              <a:rPr lang="en-US" sz="2000" dirty="0"/>
              <a:t>(continued)</a:t>
            </a:r>
          </a:p>
        </p:txBody>
      </p:sp>
      <p:pic>
        <p:nvPicPr>
          <p:cNvPr id="2" name="Picture 1">
            <a:extLst>
              <a:ext uri="{FF2B5EF4-FFF2-40B4-BE49-F238E27FC236}">
                <a16:creationId xmlns:a16="http://schemas.microsoft.com/office/drawing/2014/main" id="{8A440D07-6313-8F8D-0491-5BF44EDCE58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91188" y="508210"/>
            <a:ext cx="1871228" cy="460497"/>
          </a:xfrm>
          <a:prstGeom prst="rect">
            <a:avLst/>
          </a:prstGeom>
        </p:spPr>
      </p:pic>
      <p:sp>
        <p:nvSpPr>
          <p:cNvPr id="8" name="Title 87">
            <a:extLst>
              <a:ext uri="{FF2B5EF4-FFF2-40B4-BE49-F238E27FC236}">
                <a16:creationId xmlns:a16="http://schemas.microsoft.com/office/drawing/2014/main" id="{5B077132-3A48-9151-CCFC-D98F8B29041D}"/>
              </a:ext>
            </a:extLst>
          </p:cNvPr>
          <p:cNvSpPr txBox="1">
            <a:spLocks/>
          </p:cNvSpPr>
          <p:nvPr/>
        </p:nvSpPr>
        <p:spPr bwMode="auto">
          <a:xfrm>
            <a:off x="422820" y="1030331"/>
            <a:ext cx="10972800" cy="252042"/>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r>
              <a:rPr lang="en-US" sz="1000" b="1" kern="1200" dirty="0">
                <a:solidFill>
                  <a:srgbClr val="000000"/>
                </a:solidFill>
                <a:latin typeface="Arial" pitchFamily="34" charset="0"/>
                <a:ea typeface="ＭＳ Ｐゴシック"/>
                <a:cs typeface="ＭＳ Ｐゴシック"/>
              </a:rPr>
              <a:t>For investor use.</a:t>
            </a:r>
          </a:p>
        </p:txBody>
      </p:sp>
      <p:sp>
        <p:nvSpPr>
          <p:cNvPr id="3" name="TextBox 2">
            <a:extLst>
              <a:ext uri="{FF2B5EF4-FFF2-40B4-BE49-F238E27FC236}">
                <a16:creationId xmlns:a16="http://schemas.microsoft.com/office/drawing/2014/main" id="{56993892-4D00-ABB1-10F0-56E24D274E27}"/>
              </a:ext>
            </a:extLst>
          </p:cNvPr>
          <p:cNvSpPr txBox="1"/>
          <p:nvPr/>
        </p:nvSpPr>
        <p:spPr>
          <a:xfrm>
            <a:off x="422820" y="1282373"/>
            <a:ext cx="10918279" cy="4632037"/>
          </a:xfrm>
          <a:prstGeom prst="rect">
            <a:avLst/>
          </a:prstGeom>
          <a:noFill/>
        </p:spPr>
        <p:txBody>
          <a:bodyPr wrap="square" lIns="137160" rtlCol="0">
            <a:spAutoFit/>
          </a:bodyPr>
          <a:lstStyle/>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The retirement planning information contained herein is general in nature. It is not intended to be, and should not be construed as, legal or tax advice. Fidelity does not provide legal or tax advice. Laws of a specific state or laws relevant to a particular situation may affect the applicability, accuracy, or completeness of this information. Consult an attorney or tax advisor regarding your specific legal or tax situation.</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The 2025 Retiree Health Care Cost estimate is based on a single person retiring in 2025, 65-years-old, with life expectancies that align with Society of Actuaries' RP-2014 Healthy Annuitant rates projected with Mortality Improvements Scale MP-2020 as of 2022. Actual assets needed may be more or less depending on actual health status, area of residence, and longevity. Estimate is net of taxes. The Fidelity Retiree Health Care Cost Estimate assumes individuals do not have employer-provided retiree health care coverage, but do qualify for the federal government’s insurance program, original Medicare. The calculation takes into account Medicare Part B base premiums and cost-sharing provisions (such as deductibles and coinsurance) associated with Medicare Part A and Part B (inpatient and outpatient medical insurance). It also considers Medicare Part D (prescription drug coverage) premiums and out-of-pocket costs, as well as certain services excluded by original Medicare. The estimate does not include other health-related expenses, such as over-the-counter medications, most dental services, and long-term care.</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Third-party trademarks and service marks are the property of their respective owners. All other trademarks and service marks are the property of FMR LLC or an affiliated company.</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Not NCUA or NCUSIF insured. May lose value. No credit union guarantee.</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Diversification does not ensure a profit or guarantee against a loss.</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Investing involves risks, including risk of loss.</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Approved for use in Advisor and 401(k) markets. Firm review may apply.</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Fidelity Investments</a:t>
            </a:r>
            <a:r>
              <a:rPr kumimoji="0" lang="en-US" altLang="en-US" sz="1000" b="0" i="0" u="none" strike="noStrike" kern="0" cap="none" spc="0" normalizeH="0" baseline="30000" noProof="0" dirty="0">
                <a:ln>
                  <a:noFill/>
                </a:ln>
                <a:solidFill>
                  <a:srgbClr val="333F48"/>
                </a:solidFill>
                <a:effectLst/>
                <a:uLnTx/>
                <a:uFillTx/>
                <a:latin typeface="Arial"/>
                <a:ea typeface="+mn-ea"/>
                <a:cs typeface="+mn-cs"/>
              </a:rPr>
              <a:t> ®</a:t>
            </a:r>
            <a:r>
              <a:rPr kumimoji="0" lang="en-US" sz="1000" b="0" i="0" u="none" strike="noStrike" kern="0" cap="none" spc="0" normalizeH="0" baseline="0" noProof="0" dirty="0">
                <a:ln>
                  <a:noFill/>
                </a:ln>
                <a:solidFill>
                  <a:srgbClr val="000000"/>
                </a:solidFill>
                <a:effectLst/>
                <a:uLnTx/>
                <a:uFillTx/>
                <a:latin typeface="Arial"/>
                <a:ea typeface="+mn-ea"/>
                <a:cs typeface="+mn-cs"/>
              </a:rPr>
              <a:t> provides investment products through Fidelity Distributors Company LLC; clearing, custody, or other brokerage services through National Financial Services LLC or Fidelity Brokerage Services LLC (Members NYSE, SIPC); and institutional advisory services through Fidelity Institutional Wealth Adviser LLC.</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0" i="0" u="none" strike="noStrike" kern="0" cap="none" spc="0" normalizeH="0" baseline="0" noProof="0" dirty="0">
                <a:ln>
                  <a:noFill/>
                </a:ln>
                <a:solidFill>
                  <a:srgbClr val="000000"/>
                </a:solidFill>
                <a:effectLst/>
                <a:uLnTx/>
                <a:uFillTx/>
                <a:latin typeface="Arial"/>
                <a:ea typeface="+mn-ea"/>
                <a:cs typeface="+mn-cs"/>
              </a:rPr>
              <a:t>Personal and workplace investment products are provided by Fidelity Brokerage Services LLC, Member NYSE, SIPC.</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000" b="1" i="0" u="none" strike="noStrike" kern="0" cap="none" spc="0" normalizeH="0" baseline="0" noProof="0" dirty="0">
                <a:ln>
                  <a:noFill/>
                </a:ln>
                <a:solidFill>
                  <a:srgbClr val="000000"/>
                </a:solidFill>
                <a:effectLst/>
                <a:uLnTx/>
                <a:uFillTx/>
                <a:latin typeface="Arial"/>
                <a:ea typeface="+mn-ea"/>
                <a:cs typeface="+mn-cs"/>
              </a:rPr>
              <a:t>Before investing, consider the funds’ investment objectives, risks, charges, and expenses. Contact your investment professional or visit institutional.fidelity.com for a prospectus or, if available, a summary prospectus containing this information. Read it carefully.</a:t>
            </a:r>
          </a:p>
        </p:txBody>
      </p:sp>
      <p:sp>
        <p:nvSpPr>
          <p:cNvPr id="4" name="TextBox 3">
            <a:extLst>
              <a:ext uri="{FF2B5EF4-FFF2-40B4-BE49-F238E27FC236}">
                <a16:creationId xmlns:a16="http://schemas.microsoft.com/office/drawing/2014/main" id="{35496749-8B1F-1CD7-7774-A32969E73856}"/>
              </a:ext>
            </a:extLst>
          </p:cNvPr>
          <p:cNvSpPr txBox="1"/>
          <p:nvPr/>
        </p:nvSpPr>
        <p:spPr>
          <a:xfrm>
            <a:off x="466989" y="6362133"/>
            <a:ext cx="761747" cy="215444"/>
          </a:xfrm>
          <a:prstGeom prst="rect">
            <a:avLst/>
          </a:prstGeom>
          <a:noFill/>
        </p:spPr>
        <p:txBody>
          <a:bodyPr wrap="none" rtlCol="0" anchor="b" anchorCtr="0">
            <a:spAutoFit/>
          </a:bodyPr>
          <a:lstStyle/>
          <a:p>
            <a:r>
              <a:rPr lang="en-US" sz="800" dirty="0"/>
              <a:t>435747.35.0</a:t>
            </a:r>
          </a:p>
        </p:txBody>
      </p:sp>
      <p:sp>
        <p:nvSpPr>
          <p:cNvPr id="5" name="TextBox 4">
            <a:extLst>
              <a:ext uri="{FF2B5EF4-FFF2-40B4-BE49-F238E27FC236}">
                <a16:creationId xmlns:a16="http://schemas.microsoft.com/office/drawing/2014/main" id="{5F428B5B-4FFC-DF9F-B61E-B0DF40DBB466}"/>
              </a:ext>
            </a:extLst>
          </p:cNvPr>
          <p:cNvSpPr txBox="1"/>
          <p:nvPr/>
        </p:nvSpPr>
        <p:spPr>
          <a:xfrm>
            <a:off x="1152698" y="6362133"/>
            <a:ext cx="9797935" cy="230832"/>
          </a:xfrm>
          <a:prstGeom prst="rect">
            <a:avLst/>
          </a:prstGeom>
          <a:noFill/>
        </p:spPr>
        <p:txBody>
          <a:bodyPr wrap="square" rtlCol="0" anchor="b" anchorCtr="0">
            <a:spAutoFit/>
          </a:bodyPr>
          <a:lstStyle/>
          <a:p>
            <a:pPr lvl="0" algn="ctr" eaLnBrk="1" hangingPunct="1">
              <a:spcBef>
                <a:spcPct val="30000"/>
              </a:spcBef>
              <a:buClrTx/>
              <a:buSzTx/>
              <a:buNone/>
            </a:pPr>
            <a:r>
              <a:rPr lang="en-US" altLang="en-US" sz="900" cap="all" dirty="0">
                <a:solidFill>
                  <a:srgbClr val="000000"/>
                </a:solidFill>
              </a:rPr>
              <a:t>Fidelity Distributors Company LLC, 900 Salem Street, Smithfield, RI 02917</a:t>
            </a:r>
          </a:p>
        </p:txBody>
      </p:sp>
      <p:sp>
        <p:nvSpPr>
          <p:cNvPr id="6" name="TextBox 5">
            <a:extLst>
              <a:ext uri="{FF2B5EF4-FFF2-40B4-BE49-F238E27FC236}">
                <a16:creationId xmlns:a16="http://schemas.microsoft.com/office/drawing/2014/main" id="{62BC60D9-29BA-F8AD-B3A8-2B74026B1DDF}"/>
              </a:ext>
            </a:extLst>
          </p:cNvPr>
          <p:cNvSpPr txBox="1"/>
          <p:nvPr/>
        </p:nvSpPr>
        <p:spPr>
          <a:xfrm>
            <a:off x="10905556" y="6362133"/>
            <a:ext cx="819455" cy="338554"/>
          </a:xfrm>
          <a:prstGeom prst="rect">
            <a:avLst/>
          </a:prstGeom>
          <a:noFill/>
        </p:spPr>
        <p:txBody>
          <a:bodyPr wrap="none" rtlCol="0" anchor="b" anchorCtr="0">
            <a:spAutoFit/>
          </a:bodyPr>
          <a:lstStyle/>
          <a:p>
            <a:pPr algn="r"/>
            <a:r>
              <a:rPr lang="en-US" sz="800" dirty="0"/>
              <a:t>1.792458.128</a:t>
            </a:r>
          </a:p>
          <a:p>
            <a:pPr algn="r"/>
            <a:r>
              <a:rPr lang="en-US" sz="800" dirty="0"/>
              <a:t>1125</a:t>
            </a:r>
          </a:p>
        </p:txBody>
      </p:sp>
    </p:spTree>
    <p:extLst>
      <p:ext uri="{BB962C8B-B14F-4D97-AF65-F5344CB8AC3E}">
        <p14:creationId xmlns:p14="http://schemas.microsoft.com/office/powerpoint/2010/main" val="1240113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will retirement income come from?</a:t>
            </a:r>
            <a:endParaRPr lang="en-US" b="1" dirty="0">
              <a:solidFill>
                <a:srgbClr val="327B23"/>
              </a:solidFill>
            </a:endParaRPr>
          </a:p>
        </p:txBody>
      </p:sp>
      <p:graphicFrame>
        <p:nvGraphicFramePr>
          <p:cNvPr id="2" name="Chart 3" descr="Social Security isn't the only significant source of income for those over 65. Much of household income also comes from pensions and retirement savings, asset income, and earnings.">
            <a:extLst>
              <a:ext uri="{C183D7F6-B498-43B3-948B-1728B52AA6E4}">
                <adec:decorative xmlns:adec="http://schemas.microsoft.com/office/drawing/2017/decorative" val="0"/>
              </a:ext>
            </a:extLst>
          </p:cNvPr>
          <p:cNvGraphicFramePr>
            <a:graphicFrameLocks/>
          </p:cNvGraphicFramePr>
          <p:nvPr>
            <p:extLst>
              <p:ext uri="{D42A27DB-BD31-4B8C-83A1-F6EECF244321}">
                <p14:modId xmlns:p14="http://schemas.microsoft.com/office/powerpoint/2010/main" val="1383040765"/>
              </p:ext>
            </p:extLst>
          </p:nvPr>
        </p:nvGraphicFramePr>
        <p:xfrm>
          <a:off x="570344" y="990600"/>
          <a:ext cx="11164456" cy="4468091"/>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 Box 21">
            <a:extLst>
              <a:ext uri="{FF2B5EF4-FFF2-40B4-BE49-F238E27FC236}">
                <a16:creationId xmlns:a16="http://schemas.microsoft.com/office/drawing/2014/main" id="{69D33B86-4FE5-4BD8-AD11-730A204C2976}"/>
              </a:ext>
            </a:extLst>
          </p:cNvPr>
          <p:cNvSpPr txBox="1">
            <a:spLocks noChangeArrowheads="1"/>
          </p:cNvSpPr>
          <p:nvPr/>
        </p:nvSpPr>
        <p:spPr bwMode="auto">
          <a:xfrm>
            <a:off x="426722" y="6118982"/>
            <a:ext cx="9603103"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a:t>
            </a:r>
            <a:r>
              <a:rPr lang="en-US" sz="1000" dirty="0">
                <a:solidFill>
                  <a:srgbClr val="004F6B"/>
                </a:solidFill>
                <a:latin typeface="+mj-lt"/>
                <a:hlinkClick r:id="rId4">
                  <a:extLst>
                    <a:ext uri="{A12FA001-AC4F-418D-AE19-62706E023703}">
                      <ahyp:hlinkClr xmlns:ahyp="http://schemas.microsoft.com/office/drawing/2018/hyperlinkcolor" val="tx"/>
                    </a:ext>
                  </a:extLst>
                </a:hlinkClick>
              </a:rPr>
              <a:t>Income for the Population Aged 65 and Older: Evidence from the Health Retirement Study (HRS), </a:t>
            </a:r>
            <a:r>
              <a:rPr lang="en-US" sz="1000" dirty="0">
                <a:solidFill>
                  <a:srgbClr val="004F6B"/>
                </a:solidFill>
                <a:hlinkClick r:id="rId4">
                  <a:extLst>
                    <a:ext uri="{A12FA001-AC4F-418D-AE19-62706E023703}">
                      <ahyp:hlinkClr xmlns:ahyp="http://schemas.microsoft.com/office/drawing/2018/hyperlinkcolor" val="tx"/>
                    </a:ext>
                  </a:extLst>
                </a:hlinkClick>
              </a:rPr>
              <a:t>August 5, 2025</a:t>
            </a:r>
            <a:r>
              <a:rPr lang="en-US" sz="1000" dirty="0">
                <a:solidFill>
                  <a:srgbClr val="000000"/>
                </a:solidFill>
                <a:latin typeface="+mj-lt"/>
              </a:rPr>
              <a:t>.</a:t>
            </a:r>
          </a:p>
        </p:txBody>
      </p:sp>
      <p:sp>
        <p:nvSpPr>
          <p:cNvPr id="3" name="Slide Number Placeholder 2">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3</a:t>
            </a:fld>
            <a:endParaRPr lang="en-US" dirty="0"/>
          </a:p>
        </p:txBody>
      </p:sp>
      <p:sp>
        <p:nvSpPr>
          <p:cNvPr id="28" name="Footer Placeholder 3">
            <a:extLst>
              <a:ext uri="{FF2B5EF4-FFF2-40B4-BE49-F238E27FC236}">
                <a16:creationId xmlns:a16="http://schemas.microsoft.com/office/drawing/2014/main" id="{9BB1CE1F-8F21-4FF4-8A3E-5578E726F783}"/>
              </a:ext>
              <a:ext uri="{C183D7F6-B498-43B3-948B-1728B52AA6E4}">
                <adec:decorative xmlns:adec="http://schemas.microsoft.com/office/drawing/2017/decorative" val="1"/>
              </a:ext>
            </a:extLst>
          </p:cNvPr>
          <p:cNvSpPr>
            <a:spLocks noGrp="1"/>
          </p:cNvSpPr>
          <p:nvPr>
            <p:ph type="ftr" sz="quarter" idx="15"/>
          </p:nvPr>
        </p:nvSpPr>
        <p:spPr bwMode="auto">
          <a:xfrm>
            <a:off x="426722" y="6483292"/>
            <a:ext cx="5245100" cy="17248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4" name="Picture 3">
            <a:extLst>
              <a:ext uri="{FF2B5EF4-FFF2-40B4-BE49-F238E27FC236}">
                <a16:creationId xmlns:a16="http://schemas.microsoft.com/office/drawing/2014/main" id="{11ECB37D-ED63-D886-AE64-49A3C6D53E0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18115381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endParaRPr lang="en-US" sz="1600" b="1" dirty="0">
              <a:solidFill>
                <a:srgbClr val="768692"/>
              </a:solidFill>
            </a:endParaRPr>
          </a:p>
        </p:txBody>
      </p:sp>
      <p:cxnSp>
        <p:nvCxnSpPr>
          <p:cNvPr id="56" name="Straight Connector 55">
            <a:extLst>
              <a:ext uri="{FF2B5EF4-FFF2-40B4-BE49-F238E27FC236}">
                <a16:creationId xmlns:a16="http://schemas.microsoft.com/office/drawing/2014/main" id="{33382E36-B1FB-3C6C-E71E-33078027643F}"/>
              </a:ext>
              <a:ext uri="{C183D7F6-B498-43B3-948B-1728B52AA6E4}">
                <adec:decorative xmlns:adec="http://schemas.microsoft.com/office/drawing/2017/decorative" val="1"/>
              </a:ext>
            </a:extLst>
          </p:cNvPr>
          <p:cNvCxnSpPr>
            <a:cxnSpLocks/>
          </p:cNvCxnSpPr>
          <p:nvPr/>
        </p:nvCxnSpPr>
        <p:spPr bwMode="auto">
          <a:xfrm>
            <a:off x="1927225" y="1883231"/>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31" name="Group 30">
            <a:extLst>
              <a:ext uri="{FF2B5EF4-FFF2-40B4-BE49-F238E27FC236}">
                <a16:creationId xmlns:a16="http://schemas.microsoft.com/office/drawing/2014/main" id="{CFEC03A2-0A74-4601-9DE8-765454F01ECB}"/>
              </a:ext>
              <a:ext uri="{C183D7F6-B498-43B3-948B-1728B52AA6E4}">
                <adec:decorative xmlns:adec="http://schemas.microsoft.com/office/drawing/2017/decorative" val="1"/>
              </a:ext>
            </a:extLst>
          </p:cNvPr>
          <p:cNvGrpSpPr/>
          <p:nvPr/>
        </p:nvGrpSpPr>
        <p:grpSpPr>
          <a:xfrm>
            <a:off x="2124400" y="2035624"/>
            <a:ext cx="347422" cy="347422"/>
            <a:chOff x="1271451" y="1366325"/>
            <a:chExt cx="426720" cy="426720"/>
          </a:xfrm>
        </p:grpSpPr>
        <p:sp>
          <p:nvSpPr>
            <p:cNvPr id="37" name="Oval 36">
              <a:extLst>
                <a:ext uri="{FF2B5EF4-FFF2-40B4-BE49-F238E27FC236}">
                  <a16:creationId xmlns:a16="http://schemas.microsoft.com/office/drawing/2014/main" id="{F5CFF1A0-DDDA-450F-92C9-36C3057950B8}"/>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609F5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5A48A2F9-195F-4960-95D4-44E458C7A0AD}"/>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2" name="Rectangle 31">
            <a:extLst>
              <a:ext uri="{FF2B5EF4-FFF2-40B4-BE49-F238E27FC236}">
                <a16:creationId xmlns:a16="http://schemas.microsoft.com/office/drawing/2014/main" id="{6C65E281-C58C-4307-B373-414B38DE7195}"/>
              </a:ext>
            </a:extLst>
          </p:cNvPr>
          <p:cNvSpPr/>
          <p:nvPr/>
        </p:nvSpPr>
        <p:spPr>
          <a:xfrm>
            <a:off x="2554173" y="2024669"/>
            <a:ext cx="3967753" cy="369332"/>
          </a:xfrm>
          <a:prstGeom prst="rect">
            <a:avLst/>
          </a:prstGeom>
        </p:spPr>
        <p:txBody>
          <a:bodyPr wrap="none">
            <a:spAutoFit/>
          </a:bodyPr>
          <a:lstStyle/>
          <a:p>
            <a:r>
              <a:rPr lang="en-US" sz="1800" dirty="0"/>
              <a:t>Learn the financial risks of retirement</a:t>
            </a:r>
          </a:p>
        </p:txBody>
      </p:sp>
      <p:cxnSp>
        <p:nvCxnSpPr>
          <p:cNvPr id="57" name="Straight Connector 56">
            <a:extLst>
              <a:ext uri="{FF2B5EF4-FFF2-40B4-BE49-F238E27FC236}">
                <a16:creationId xmlns:a16="http://schemas.microsoft.com/office/drawing/2014/main" id="{146CD456-9273-A4EC-0952-7AC742BBEF67}"/>
              </a:ext>
              <a:ext uri="{C183D7F6-B498-43B3-948B-1728B52AA6E4}">
                <adec:decorative xmlns:adec="http://schemas.microsoft.com/office/drawing/2017/decorative" val="1"/>
              </a:ext>
            </a:extLst>
          </p:cNvPr>
          <p:cNvCxnSpPr>
            <a:cxnSpLocks/>
          </p:cNvCxnSpPr>
          <p:nvPr/>
        </p:nvCxnSpPr>
        <p:spPr bwMode="auto">
          <a:xfrm>
            <a:off x="1927225" y="2517323"/>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33" name="Group 32">
            <a:extLst>
              <a:ext uri="{FF2B5EF4-FFF2-40B4-BE49-F238E27FC236}">
                <a16:creationId xmlns:a16="http://schemas.microsoft.com/office/drawing/2014/main" id="{84736B44-6432-45C3-A8F8-D9BFAB07A621}"/>
              </a:ext>
              <a:ext uri="{C183D7F6-B498-43B3-948B-1728B52AA6E4}">
                <adec:decorative xmlns:adec="http://schemas.microsoft.com/office/drawing/2017/decorative" val="1"/>
              </a:ext>
            </a:extLst>
          </p:cNvPr>
          <p:cNvGrpSpPr/>
          <p:nvPr/>
        </p:nvGrpSpPr>
        <p:grpSpPr>
          <a:xfrm>
            <a:off x="2124400" y="2683503"/>
            <a:ext cx="347422" cy="347422"/>
            <a:chOff x="1271451" y="1366325"/>
            <a:chExt cx="426720" cy="426720"/>
          </a:xfrm>
        </p:grpSpPr>
        <p:sp>
          <p:nvSpPr>
            <p:cNvPr id="35" name="Oval 34">
              <a:extLst>
                <a:ext uri="{FF2B5EF4-FFF2-40B4-BE49-F238E27FC236}">
                  <a16:creationId xmlns:a16="http://schemas.microsoft.com/office/drawing/2014/main" id="{4EF8E090-1405-4E0A-B704-780A13F8D174}"/>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6" name="Oval 35">
              <a:extLst>
                <a:ext uri="{FF2B5EF4-FFF2-40B4-BE49-F238E27FC236}">
                  <a16:creationId xmlns:a16="http://schemas.microsoft.com/office/drawing/2014/main" id="{702847D2-4076-4F33-B741-14F8085D1545}"/>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 name="Rectangle 3">
            <a:extLst>
              <a:ext uri="{FF2B5EF4-FFF2-40B4-BE49-F238E27FC236}">
                <a16:creationId xmlns:a16="http://schemas.microsoft.com/office/drawing/2014/main" id="{037E23B4-63E4-4988-94F9-2B96EFF59948}"/>
              </a:ext>
            </a:extLst>
          </p:cNvPr>
          <p:cNvSpPr txBox="1">
            <a:spLocks noChangeArrowheads="1"/>
          </p:cNvSpPr>
          <p:nvPr/>
        </p:nvSpPr>
        <p:spPr bwMode="auto">
          <a:xfrm>
            <a:off x="2554173" y="2672548"/>
            <a:ext cx="6378669" cy="369332"/>
          </a:xfrm>
          <a:prstGeom prst="rect">
            <a:avLst/>
          </a:prstGeom>
        </p:spPr>
        <p:txBody>
          <a:bodyPr wrap="none">
            <a:spAutoFit/>
          </a:bodyPr>
          <a:lstStyle>
            <a:defPPr>
              <a:defRPr lang="en-US"/>
            </a:defPPr>
          </a:lstStyle>
          <a:p>
            <a:r>
              <a:rPr lang="en-US" sz="1800" dirty="0"/>
              <a:t>Understand the benefits of creating a retirement income plan</a:t>
            </a:r>
          </a:p>
        </p:txBody>
      </p:sp>
      <p:cxnSp>
        <p:nvCxnSpPr>
          <p:cNvPr id="58" name="Straight Connector 57">
            <a:extLst>
              <a:ext uri="{FF2B5EF4-FFF2-40B4-BE49-F238E27FC236}">
                <a16:creationId xmlns:a16="http://schemas.microsoft.com/office/drawing/2014/main" id="{58FB038F-D5B9-1D2E-21F5-76EF23BF764C}"/>
              </a:ext>
              <a:ext uri="{C183D7F6-B498-43B3-948B-1728B52AA6E4}">
                <adec:decorative xmlns:adec="http://schemas.microsoft.com/office/drawing/2017/decorative" val="1"/>
              </a:ext>
            </a:extLst>
          </p:cNvPr>
          <p:cNvCxnSpPr>
            <a:cxnSpLocks/>
          </p:cNvCxnSpPr>
          <p:nvPr/>
        </p:nvCxnSpPr>
        <p:spPr bwMode="auto">
          <a:xfrm>
            <a:off x="1927225" y="3151415"/>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42" name="Group 41">
            <a:extLst>
              <a:ext uri="{FF2B5EF4-FFF2-40B4-BE49-F238E27FC236}">
                <a16:creationId xmlns:a16="http://schemas.microsoft.com/office/drawing/2014/main" id="{FDFD7EC0-113B-45A6-A4AB-53633E09093D}"/>
              </a:ext>
              <a:ext uri="{C183D7F6-B498-43B3-948B-1728B52AA6E4}">
                <adec:decorative xmlns:adec="http://schemas.microsoft.com/office/drawing/2017/decorative" val="1"/>
              </a:ext>
            </a:extLst>
          </p:cNvPr>
          <p:cNvGrpSpPr/>
          <p:nvPr/>
        </p:nvGrpSpPr>
        <p:grpSpPr>
          <a:xfrm>
            <a:off x="2124400" y="3331382"/>
            <a:ext cx="347422" cy="347422"/>
            <a:chOff x="1271451" y="1366325"/>
            <a:chExt cx="426720" cy="426720"/>
          </a:xfrm>
        </p:grpSpPr>
        <p:sp>
          <p:nvSpPr>
            <p:cNvPr id="48" name="Oval 47">
              <a:extLst>
                <a:ext uri="{FF2B5EF4-FFF2-40B4-BE49-F238E27FC236}">
                  <a16:creationId xmlns:a16="http://schemas.microsoft.com/office/drawing/2014/main" id="{623EC22D-D4DF-4C3B-8790-F0A899512D7F}"/>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9" name="Oval 48">
              <a:extLst>
                <a:ext uri="{FF2B5EF4-FFF2-40B4-BE49-F238E27FC236}">
                  <a16:creationId xmlns:a16="http://schemas.microsoft.com/office/drawing/2014/main" id="{D0D20B57-4E3C-42BC-9418-4379180D320B}"/>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3" name="Rectangle 42">
            <a:extLst>
              <a:ext uri="{FF2B5EF4-FFF2-40B4-BE49-F238E27FC236}">
                <a16:creationId xmlns:a16="http://schemas.microsoft.com/office/drawing/2014/main" id="{252AFB61-2EF0-4CF3-BEB8-8E595BEC67EC}"/>
              </a:ext>
            </a:extLst>
          </p:cNvPr>
          <p:cNvSpPr/>
          <p:nvPr/>
        </p:nvSpPr>
        <p:spPr>
          <a:xfrm>
            <a:off x="2554173" y="3320427"/>
            <a:ext cx="3583032" cy="369332"/>
          </a:xfrm>
          <a:prstGeom prst="rect">
            <a:avLst/>
          </a:prstGeom>
        </p:spPr>
        <p:txBody>
          <a:bodyPr wrap="none">
            <a:spAutoFit/>
          </a:bodyPr>
          <a:lstStyle/>
          <a:p>
            <a:r>
              <a:rPr lang="en-US" sz="1800" dirty="0"/>
              <a:t>Use available planning resources</a:t>
            </a:r>
          </a:p>
        </p:txBody>
      </p:sp>
      <p:cxnSp>
        <p:nvCxnSpPr>
          <p:cNvPr id="59" name="Straight Connector 58">
            <a:extLst>
              <a:ext uri="{FF2B5EF4-FFF2-40B4-BE49-F238E27FC236}">
                <a16:creationId xmlns:a16="http://schemas.microsoft.com/office/drawing/2014/main" id="{0E2EF99A-681E-22F5-D4C3-01351DC50C03}"/>
              </a:ext>
              <a:ext uri="{C183D7F6-B498-43B3-948B-1728B52AA6E4}">
                <adec:decorative xmlns:adec="http://schemas.microsoft.com/office/drawing/2017/decorative" val="1"/>
              </a:ext>
            </a:extLst>
          </p:cNvPr>
          <p:cNvCxnSpPr>
            <a:cxnSpLocks/>
          </p:cNvCxnSpPr>
          <p:nvPr/>
        </p:nvCxnSpPr>
        <p:spPr bwMode="auto">
          <a:xfrm>
            <a:off x="1927225" y="3785507"/>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44" name="Group 43">
            <a:extLst>
              <a:ext uri="{FF2B5EF4-FFF2-40B4-BE49-F238E27FC236}">
                <a16:creationId xmlns:a16="http://schemas.microsoft.com/office/drawing/2014/main" id="{A4CD7E69-E15E-4273-A05C-46F975DCD1A9}"/>
              </a:ext>
              <a:ext uri="{C183D7F6-B498-43B3-948B-1728B52AA6E4}">
                <adec:decorative xmlns:adec="http://schemas.microsoft.com/office/drawing/2017/decorative" val="1"/>
              </a:ext>
            </a:extLst>
          </p:cNvPr>
          <p:cNvGrpSpPr/>
          <p:nvPr/>
        </p:nvGrpSpPr>
        <p:grpSpPr>
          <a:xfrm>
            <a:off x="2124400" y="3935717"/>
            <a:ext cx="347422" cy="347422"/>
            <a:chOff x="1271451" y="1366325"/>
            <a:chExt cx="426720" cy="426720"/>
          </a:xfrm>
        </p:grpSpPr>
        <p:sp>
          <p:nvSpPr>
            <p:cNvPr id="46" name="Oval 45">
              <a:extLst>
                <a:ext uri="{FF2B5EF4-FFF2-40B4-BE49-F238E27FC236}">
                  <a16:creationId xmlns:a16="http://schemas.microsoft.com/office/drawing/2014/main" id="{29398F08-2715-4A33-9F49-752F381944A2}"/>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7" name="Oval 46">
              <a:extLst>
                <a:ext uri="{FF2B5EF4-FFF2-40B4-BE49-F238E27FC236}">
                  <a16:creationId xmlns:a16="http://schemas.microsoft.com/office/drawing/2014/main" id="{8EE076A2-1A17-40F4-8504-74315712BC50}"/>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1" name="Rectangle 3">
            <a:extLst>
              <a:ext uri="{FF2B5EF4-FFF2-40B4-BE49-F238E27FC236}">
                <a16:creationId xmlns:a16="http://schemas.microsoft.com/office/drawing/2014/main" id="{F0068C89-A2A7-4B61-B42D-21D595D55FB6}"/>
              </a:ext>
            </a:extLst>
          </p:cNvPr>
          <p:cNvSpPr txBox="1">
            <a:spLocks noChangeArrowheads="1"/>
          </p:cNvSpPr>
          <p:nvPr/>
        </p:nvSpPr>
        <p:spPr bwMode="auto">
          <a:xfrm>
            <a:off x="2554173" y="3935648"/>
            <a:ext cx="2121158" cy="369332"/>
          </a:xfrm>
          <a:prstGeom prst="rect">
            <a:avLst/>
          </a:prstGeom>
        </p:spPr>
        <p:txBody>
          <a:bodyPr wrap="none">
            <a:spAutoFit/>
          </a:bodyPr>
          <a:lstStyle>
            <a:defPPr>
              <a:defRPr lang="en-US"/>
            </a:defPPr>
          </a:lstStyle>
          <a:p>
            <a:r>
              <a:rPr lang="en-US" sz="1800" dirty="0"/>
              <a:t>Take the next step!</a:t>
            </a:r>
          </a:p>
        </p:txBody>
      </p:sp>
      <p:cxnSp>
        <p:nvCxnSpPr>
          <p:cNvPr id="60" name="Straight Connector 59">
            <a:extLst>
              <a:ext uri="{FF2B5EF4-FFF2-40B4-BE49-F238E27FC236}">
                <a16:creationId xmlns:a16="http://schemas.microsoft.com/office/drawing/2014/main" id="{486244D2-5DAF-82FB-9AC2-DF21772FAAB1}"/>
              </a:ext>
              <a:ext uri="{C183D7F6-B498-43B3-948B-1728B52AA6E4}">
                <adec:decorative xmlns:adec="http://schemas.microsoft.com/office/drawing/2017/decorative" val="1"/>
              </a:ext>
            </a:extLst>
          </p:cNvPr>
          <p:cNvCxnSpPr>
            <a:cxnSpLocks/>
          </p:cNvCxnSpPr>
          <p:nvPr/>
        </p:nvCxnSpPr>
        <p:spPr bwMode="auto">
          <a:xfrm>
            <a:off x="1927225" y="4419599"/>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9" name="Slide Number Placeholder 8">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sp>
        <p:nvSpPr>
          <p:cNvPr id="28" name="Footer Placeholder 3">
            <a:extLst>
              <a:ext uri="{FF2B5EF4-FFF2-40B4-BE49-F238E27FC236}">
                <a16:creationId xmlns:a16="http://schemas.microsoft.com/office/drawing/2014/main" id="{38FF6DF0-87B3-4480-B813-FC43D84C1A57}"/>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3" name="Picture 2">
            <a:extLst>
              <a:ext uri="{FF2B5EF4-FFF2-40B4-BE49-F238E27FC236}">
                <a16:creationId xmlns:a16="http://schemas.microsoft.com/office/drawing/2014/main" id="{01460FEF-CD40-579D-FAFA-F3F19D16C4F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94878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Five key risks of retirement</a:t>
            </a:r>
            <a:endParaRPr lang="en-US" dirty="0"/>
          </a:p>
        </p:txBody>
      </p:sp>
      <p:sp>
        <p:nvSpPr>
          <p:cNvPr id="22" name="Rectangle 21">
            <a:extLst>
              <a:ext uri="{C183D7F6-B498-43B3-948B-1728B52AA6E4}">
                <adec:decorative xmlns:adec="http://schemas.microsoft.com/office/drawing/2017/decorative" val="1"/>
              </a:ext>
            </a:extLst>
          </p:cNvPr>
          <p:cNvSpPr/>
          <p:nvPr/>
        </p:nvSpPr>
        <p:spPr>
          <a:xfrm>
            <a:off x="0" y="2472421"/>
            <a:ext cx="12191999" cy="1619717"/>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768692"/>
              </a:solidFill>
            </a:endParaRPr>
          </a:p>
        </p:txBody>
      </p:sp>
      <p:grpSp>
        <p:nvGrpSpPr>
          <p:cNvPr id="21" name="Group 20">
            <a:extLst>
              <a:ext uri="{FF2B5EF4-FFF2-40B4-BE49-F238E27FC236}">
                <a16:creationId xmlns:a16="http://schemas.microsoft.com/office/drawing/2014/main" id="{D490F58A-982D-4E65-A91A-7A022EA39789}"/>
              </a:ext>
              <a:ext uri="{C183D7F6-B498-43B3-948B-1728B52AA6E4}">
                <adec:decorative xmlns:adec="http://schemas.microsoft.com/office/drawing/2017/decorative" val="1"/>
              </a:ext>
            </a:extLst>
          </p:cNvPr>
          <p:cNvGrpSpPr/>
          <p:nvPr/>
        </p:nvGrpSpPr>
        <p:grpSpPr>
          <a:xfrm>
            <a:off x="1222376" y="2358755"/>
            <a:ext cx="347422" cy="347422"/>
            <a:chOff x="1271451" y="1366325"/>
            <a:chExt cx="426720" cy="426720"/>
          </a:xfrm>
        </p:grpSpPr>
        <p:sp>
          <p:nvSpPr>
            <p:cNvPr id="25" name="Oval 24">
              <a:extLst>
                <a:ext uri="{FF2B5EF4-FFF2-40B4-BE49-F238E27FC236}">
                  <a16:creationId xmlns:a16="http://schemas.microsoft.com/office/drawing/2014/main" id="{AC212EC7-0089-4111-8093-468F0C45CF48}"/>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4" name="Oval 23">
              <a:extLst>
                <a:ext uri="{FF2B5EF4-FFF2-40B4-BE49-F238E27FC236}">
                  <a16:creationId xmlns:a16="http://schemas.microsoft.com/office/drawing/2014/main" id="{AF2A92B7-243D-44F3-A6DA-593D5AE50BA6}"/>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3" name="Rectangle 6"/>
          <p:cNvSpPr>
            <a:spLocks noChangeArrowheads="1"/>
          </p:cNvSpPr>
          <p:nvPr/>
        </p:nvSpPr>
        <p:spPr bwMode="auto">
          <a:xfrm>
            <a:off x="655891"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1</a:t>
            </a:r>
          </a:p>
          <a:p>
            <a:pPr marL="0" lvl="1" indent="0" algn="ctr" eaLnBrk="1" hangingPunct="1">
              <a:spcBef>
                <a:spcPts val="0"/>
              </a:spcBef>
              <a:spcAft>
                <a:spcPts val="600"/>
              </a:spcAft>
              <a:buClr>
                <a:srgbClr val="5E8AB4"/>
              </a:buClr>
              <a:buSzPct val="110000"/>
              <a:defRPr/>
            </a:pPr>
            <a:r>
              <a:rPr lang="en-US" altLang="en-US" sz="2400" dirty="0"/>
              <a:t>Longevity</a:t>
            </a:r>
          </a:p>
        </p:txBody>
      </p:sp>
      <p:cxnSp>
        <p:nvCxnSpPr>
          <p:cNvPr id="31" name="Straight Connector 30">
            <a:extLst>
              <a:ext uri="{C183D7F6-B498-43B3-948B-1728B52AA6E4}">
                <adec:decorative xmlns:adec="http://schemas.microsoft.com/office/drawing/2017/decorative" val="1"/>
              </a:ext>
            </a:extLst>
          </p:cNvPr>
          <p:cNvCxnSpPr/>
          <p:nvPr/>
        </p:nvCxnSpPr>
        <p:spPr>
          <a:xfrm>
            <a:off x="254112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62534677-7663-44C3-9244-4A5FACD5DAD4}"/>
              </a:ext>
              <a:ext uri="{C183D7F6-B498-43B3-948B-1728B52AA6E4}">
                <adec:decorative xmlns:adec="http://schemas.microsoft.com/office/drawing/2017/decorative" val="1"/>
              </a:ext>
            </a:extLst>
          </p:cNvPr>
          <p:cNvGrpSpPr/>
          <p:nvPr/>
        </p:nvGrpSpPr>
        <p:grpSpPr>
          <a:xfrm>
            <a:off x="3512446" y="2314742"/>
            <a:ext cx="347422" cy="347422"/>
            <a:chOff x="1271451" y="1366325"/>
            <a:chExt cx="426720" cy="426720"/>
          </a:xfrm>
        </p:grpSpPr>
        <p:sp>
          <p:nvSpPr>
            <p:cNvPr id="27" name="Oval 26">
              <a:extLst>
                <a:ext uri="{FF2B5EF4-FFF2-40B4-BE49-F238E27FC236}">
                  <a16:creationId xmlns:a16="http://schemas.microsoft.com/office/drawing/2014/main" id="{4C909D36-5552-4079-94E9-62A73B1CDA72}"/>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8" name="Oval 27">
              <a:extLst>
                <a:ext uri="{FF2B5EF4-FFF2-40B4-BE49-F238E27FC236}">
                  <a16:creationId xmlns:a16="http://schemas.microsoft.com/office/drawing/2014/main" id="{0F5909FD-CD81-4086-9B13-4EA9C2266816}"/>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7" name="Rectangle 6"/>
          <p:cNvSpPr>
            <a:spLocks noChangeArrowheads="1"/>
          </p:cNvSpPr>
          <p:nvPr/>
        </p:nvSpPr>
        <p:spPr bwMode="auto">
          <a:xfrm>
            <a:off x="2899465"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2</a:t>
            </a:r>
          </a:p>
          <a:p>
            <a:pPr marL="0" lvl="1" indent="0" algn="ctr" eaLnBrk="1" hangingPunct="1">
              <a:spcBef>
                <a:spcPts val="0"/>
              </a:spcBef>
              <a:spcAft>
                <a:spcPts val="600"/>
              </a:spcAft>
              <a:buClr>
                <a:srgbClr val="5E8AB4"/>
              </a:buClr>
              <a:buSzPct val="110000"/>
              <a:defRPr/>
            </a:pPr>
            <a:r>
              <a:rPr lang="en-US" altLang="en-US" sz="2400" dirty="0"/>
              <a:t>Medical</a:t>
            </a:r>
          </a:p>
        </p:txBody>
      </p:sp>
      <p:cxnSp>
        <p:nvCxnSpPr>
          <p:cNvPr id="36" name="Straight Connector 35">
            <a:extLst>
              <a:ext uri="{C183D7F6-B498-43B3-948B-1728B52AA6E4}">
                <adec:decorative xmlns:adec="http://schemas.microsoft.com/office/drawing/2017/decorative" val="1"/>
              </a:ext>
            </a:extLst>
          </p:cNvPr>
          <p:cNvCxnSpPr/>
          <p:nvPr/>
        </p:nvCxnSpPr>
        <p:spPr>
          <a:xfrm>
            <a:off x="483119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FF32E928-7030-4F92-9D10-AC2150621851}"/>
              </a:ext>
              <a:ext uri="{C183D7F6-B498-43B3-948B-1728B52AA6E4}">
                <adec:decorative xmlns:adec="http://schemas.microsoft.com/office/drawing/2017/decorative" val="1"/>
              </a:ext>
            </a:extLst>
          </p:cNvPr>
          <p:cNvGrpSpPr/>
          <p:nvPr/>
        </p:nvGrpSpPr>
        <p:grpSpPr>
          <a:xfrm>
            <a:off x="5802516" y="2314742"/>
            <a:ext cx="347422" cy="347422"/>
            <a:chOff x="1271451" y="1366325"/>
            <a:chExt cx="426720" cy="426720"/>
          </a:xfrm>
        </p:grpSpPr>
        <p:sp>
          <p:nvSpPr>
            <p:cNvPr id="30" name="Oval 29">
              <a:extLst>
                <a:ext uri="{FF2B5EF4-FFF2-40B4-BE49-F238E27FC236}">
                  <a16:creationId xmlns:a16="http://schemas.microsoft.com/office/drawing/2014/main" id="{B254A06D-27D1-45AC-93C6-1A569954C91D}"/>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2" name="Oval 31">
              <a:extLst>
                <a:ext uri="{FF2B5EF4-FFF2-40B4-BE49-F238E27FC236}">
                  <a16:creationId xmlns:a16="http://schemas.microsoft.com/office/drawing/2014/main" id="{227E31E9-3135-4709-AA28-76721A06391D}"/>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9" name="Rectangle 6"/>
          <p:cNvSpPr>
            <a:spLocks noChangeArrowheads="1"/>
          </p:cNvSpPr>
          <p:nvPr/>
        </p:nvSpPr>
        <p:spPr bwMode="auto">
          <a:xfrm>
            <a:off x="5199248"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68727"/>
                </a:solidFill>
              </a:rPr>
              <a:t>RISK 3</a:t>
            </a:r>
          </a:p>
          <a:p>
            <a:pPr marL="0" lvl="1" indent="0" algn="ctr" eaLnBrk="1" hangingPunct="1">
              <a:spcBef>
                <a:spcPts val="0"/>
              </a:spcBef>
              <a:spcAft>
                <a:spcPts val="600"/>
              </a:spcAft>
              <a:buClr>
                <a:srgbClr val="5E8AB4"/>
              </a:buClr>
              <a:buSzPct val="110000"/>
              <a:defRPr/>
            </a:pPr>
            <a:r>
              <a:rPr lang="en-US" altLang="en-US" sz="2400" dirty="0"/>
              <a:t>Inflation</a:t>
            </a:r>
          </a:p>
        </p:txBody>
      </p:sp>
      <p:cxnSp>
        <p:nvCxnSpPr>
          <p:cNvPr id="38" name="Straight Connector 37">
            <a:extLst>
              <a:ext uri="{C183D7F6-B498-43B3-948B-1728B52AA6E4}">
                <adec:decorative xmlns:adec="http://schemas.microsoft.com/office/drawing/2017/decorative" val="1"/>
              </a:ext>
            </a:extLst>
          </p:cNvPr>
          <p:cNvCxnSpPr/>
          <p:nvPr/>
        </p:nvCxnSpPr>
        <p:spPr>
          <a:xfrm>
            <a:off x="712126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76D00B6F-6946-4E78-8791-9CAB8AEFD566}"/>
              </a:ext>
              <a:ext uri="{C183D7F6-B498-43B3-948B-1728B52AA6E4}">
                <adec:decorative xmlns:adec="http://schemas.microsoft.com/office/drawing/2017/decorative" val="1"/>
              </a:ext>
            </a:extLst>
          </p:cNvPr>
          <p:cNvGrpSpPr/>
          <p:nvPr/>
        </p:nvGrpSpPr>
        <p:grpSpPr>
          <a:xfrm>
            <a:off x="8092586" y="2320698"/>
            <a:ext cx="347422" cy="347422"/>
            <a:chOff x="1271451" y="1366325"/>
            <a:chExt cx="426720" cy="426720"/>
          </a:xfrm>
        </p:grpSpPr>
        <p:sp>
          <p:nvSpPr>
            <p:cNvPr id="35" name="Oval 34">
              <a:extLst>
                <a:ext uri="{FF2B5EF4-FFF2-40B4-BE49-F238E27FC236}">
                  <a16:creationId xmlns:a16="http://schemas.microsoft.com/office/drawing/2014/main" id="{273B3BA9-2F91-4C0D-8DF2-643CCEEE903C}"/>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2" name="Oval 41">
              <a:extLst>
                <a:ext uri="{FF2B5EF4-FFF2-40B4-BE49-F238E27FC236}">
                  <a16:creationId xmlns:a16="http://schemas.microsoft.com/office/drawing/2014/main" id="{63497B7C-3220-4139-89C5-4BC3C5CE279C}"/>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1" name="Rectangle 6"/>
          <p:cNvSpPr>
            <a:spLocks noChangeArrowheads="1"/>
          </p:cNvSpPr>
          <p:nvPr/>
        </p:nvSpPr>
        <p:spPr bwMode="auto">
          <a:xfrm>
            <a:off x="7505726"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4</a:t>
            </a:r>
          </a:p>
          <a:p>
            <a:pPr marL="0" lvl="1" indent="0" algn="ctr" eaLnBrk="1" hangingPunct="1">
              <a:spcBef>
                <a:spcPts val="0"/>
              </a:spcBef>
              <a:spcAft>
                <a:spcPts val="600"/>
              </a:spcAft>
              <a:buClr>
                <a:srgbClr val="5E8AB4"/>
              </a:buClr>
              <a:buSzPct val="110000"/>
              <a:defRPr/>
            </a:pPr>
            <a:r>
              <a:rPr lang="en-US" altLang="en-US" sz="2400" dirty="0"/>
              <a:t>Allocation</a:t>
            </a:r>
          </a:p>
        </p:txBody>
      </p:sp>
      <p:cxnSp>
        <p:nvCxnSpPr>
          <p:cNvPr id="40" name="Straight Connector 39">
            <a:extLst>
              <a:ext uri="{C183D7F6-B498-43B3-948B-1728B52AA6E4}">
                <adec:decorative xmlns:adec="http://schemas.microsoft.com/office/drawing/2017/decorative" val="1"/>
              </a:ext>
            </a:extLst>
          </p:cNvPr>
          <p:cNvCxnSpPr/>
          <p:nvPr/>
        </p:nvCxnSpPr>
        <p:spPr>
          <a:xfrm>
            <a:off x="941133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60337A07-8D2E-4C08-991E-AC7ACBD7D889}"/>
              </a:ext>
              <a:ext uri="{C183D7F6-B498-43B3-948B-1728B52AA6E4}">
                <adec:decorative xmlns:adec="http://schemas.microsoft.com/office/drawing/2017/decorative" val="1"/>
              </a:ext>
            </a:extLst>
          </p:cNvPr>
          <p:cNvGrpSpPr/>
          <p:nvPr/>
        </p:nvGrpSpPr>
        <p:grpSpPr>
          <a:xfrm>
            <a:off x="10382656" y="2335689"/>
            <a:ext cx="347422" cy="347422"/>
            <a:chOff x="1271451" y="1366325"/>
            <a:chExt cx="426720" cy="426720"/>
          </a:xfrm>
        </p:grpSpPr>
        <p:sp>
          <p:nvSpPr>
            <p:cNvPr id="45" name="Oval 44">
              <a:extLst>
                <a:ext uri="{FF2B5EF4-FFF2-40B4-BE49-F238E27FC236}">
                  <a16:creationId xmlns:a16="http://schemas.microsoft.com/office/drawing/2014/main" id="{8EBC63F3-BC57-4A5C-849E-195A4845D089}"/>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3B252A15-4EAC-4A45-A506-D00760AAF305}"/>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3" name="Rectangle 6"/>
          <p:cNvSpPr>
            <a:spLocks noChangeArrowheads="1"/>
          </p:cNvSpPr>
          <p:nvPr/>
        </p:nvSpPr>
        <p:spPr bwMode="auto">
          <a:xfrm>
            <a:off x="9705393" y="2847032"/>
            <a:ext cx="1710970"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5</a:t>
            </a:r>
          </a:p>
          <a:p>
            <a:pPr marL="0" lvl="1" indent="0" algn="ctr" eaLnBrk="1" hangingPunct="1">
              <a:spcBef>
                <a:spcPts val="0"/>
              </a:spcBef>
              <a:spcAft>
                <a:spcPts val="600"/>
              </a:spcAft>
              <a:buClr>
                <a:srgbClr val="5E8AB4"/>
              </a:buClr>
              <a:buSzPct val="110000"/>
              <a:defRPr/>
            </a:pPr>
            <a:r>
              <a:rPr lang="en-US" altLang="en-US" sz="2400" dirty="0"/>
              <a:t>Withdrawals</a:t>
            </a:r>
          </a:p>
        </p:txBody>
      </p:sp>
      <p:sp>
        <p:nvSpPr>
          <p:cNvPr id="3" name="Slide Number Placeholder 2">
            <a:extLs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5</a:t>
            </a:fld>
            <a:endParaRPr lang="en-US" dirty="0"/>
          </a:p>
        </p:txBody>
      </p:sp>
      <p:sp>
        <p:nvSpPr>
          <p:cNvPr id="19" name="Footer Placeholder 3">
            <a:extLst>
              <a:ext uri="{FF2B5EF4-FFF2-40B4-BE49-F238E27FC236}">
                <a16:creationId xmlns:a16="http://schemas.microsoft.com/office/drawing/2014/main" id="{F31F65AF-AE5E-4E52-99F4-0CE9FD2FE4B0}"/>
              </a:ext>
              <a:ext uri="{C183D7F6-B498-43B3-948B-1728B52AA6E4}">
                <adec:decorative xmlns:adec="http://schemas.microsoft.com/office/drawing/2017/decorative" val="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435747.35.0</a:t>
            </a:r>
          </a:p>
        </p:txBody>
      </p:sp>
      <p:pic>
        <p:nvPicPr>
          <p:cNvPr id="58" name="Picture 57">
            <a:extLst>
              <a:ext uri="{FF2B5EF4-FFF2-40B4-BE49-F238E27FC236}">
                <a16:creationId xmlns:a16="http://schemas.microsoft.com/office/drawing/2014/main" id="{B20C4355-CA1E-507C-DC0A-80979DD30EB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75384272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Longevity</a:t>
            </a:r>
            <a:br>
              <a:rPr lang="en-US" dirty="0"/>
            </a:br>
            <a:r>
              <a:rPr lang="en-US" altLang="en-US" sz="2000" b="1" dirty="0">
                <a:solidFill>
                  <a:srgbClr val="368727"/>
                </a:solidFill>
              </a:rPr>
              <a:t>Plan for living longer than you think</a:t>
            </a:r>
            <a:endParaRPr lang="en-US" b="1" dirty="0">
              <a:solidFill>
                <a:srgbClr val="368727"/>
              </a:solidFill>
            </a:endParaRPr>
          </a:p>
        </p:txBody>
      </p:sp>
      <p:grpSp>
        <p:nvGrpSpPr>
          <p:cNvPr id="17" name="Group 16" descr="An American man who has reached age 65 in good health, for example, has a 50% chance of living to age 87, and one chance in four of living to 93. For a 65-year-old woman, those odds rise to a 50% chance of making it to age 89 and a 25% chance of living to 95. The odds that at least one member of a 65-year-old couple will live to 93 are 50%. And there is a 25% chance that one member of that couple will live to 97.">
            <a:extLst>
              <a:ext uri="{FF2B5EF4-FFF2-40B4-BE49-F238E27FC236}">
                <a16:creationId xmlns:a16="http://schemas.microsoft.com/office/drawing/2014/main" id="{A6CA44D2-65ED-598A-BB32-5CD13FA4B929}"/>
              </a:ext>
            </a:extLst>
          </p:cNvPr>
          <p:cNvGrpSpPr/>
          <p:nvPr/>
        </p:nvGrpSpPr>
        <p:grpSpPr>
          <a:xfrm>
            <a:off x="2124432" y="1119954"/>
            <a:ext cx="7094780" cy="4050695"/>
            <a:chOff x="2203291" y="1359614"/>
            <a:chExt cx="7883089" cy="4500772"/>
          </a:xfrm>
        </p:grpSpPr>
        <p:graphicFrame>
          <p:nvGraphicFramePr>
            <p:cNvPr id="2" name="Object 24">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737279590"/>
                </p:ext>
              </p:extLst>
            </p:nvPr>
          </p:nvGraphicFramePr>
          <p:xfrm>
            <a:off x="2203291" y="1359614"/>
            <a:ext cx="7883089" cy="4500772"/>
          </p:xfrm>
          <a:graphic>
            <a:graphicData uri="http://schemas.openxmlformats.org/drawingml/2006/chart">
              <c:chart xmlns:c="http://schemas.openxmlformats.org/drawingml/2006/chart" xmlns:r="http://schemas.openxmlformats.org/officeDocument/2006/relationships" r:id="rId3"/>
            </a:graphicData>
          </a:graphic>
        </p:graphicFrame>
        <p:sp>
          <p:nvSpPr>
            <p:cNvPr id="15" name="Oval 14">
              <a:extLst>
                <a:ext uri="{FF2B5EF4-FFF2-40B4-BE49-F238E27FC236}">
                  <a16:creationId xmlns:a16="http://schemas.microsoft.com/office/drawing/2014/main" id="{ADA0F93E-EAC1-4678-B2E4-50E7438CA206}"/>
                </a:ext>
                <a:ext uri="{C183D7F6-B498-43B3-948B-1728B52AA6E4}">
                  <adec:decorative xmlns:adec="http://schemas.microsoft.com/office/drawing/2017/decorative" val="1"/>
                </a:ext>
              </a:extLst>
            </p:cNvPr>
            <p:cNvSpPr/>
            <p:nvPr/>
          </p:nvSpPr>
          <p:spPr bwMode="auto">
            <a:xfrm>
              <a:off x="2861773" y="1627842"/>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charset="0"/>
                  <a:ea typeface="ＭＳ Ｐゴシック" charset="-128"/>
                </a:rPr>
                <a:t>Male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Age 65</a:t>
              </a:r>
            </a:p>
          </p:txBody>
        </p:sp>
        <p:sp>
          <p:nvSpPr>
            <p:cNvPr id="7187" name="Text Box 27">
              <a:extLst>
                <a:ext uri="{C183D7F6-B498-43B3-948B-1728B52AA6E4}">
                  <adec:decorative xmlns:adec="http://schemas.microsoft.com/office/drawing/2017/decorative" val="1"/>
                </a:ext>
              </a:extLst>
            </p:cNvPr>
            <p:cNvSpPr txBox="1">
              <a:spLocks noChangeArrowheads="1"/>
            </p:cNvSpPr>
            <p:nvPr/>
          </p:nvSpPr>
          <p:spPr bwMode="auto">
            <a:xfrm>
              <a:off x="4009899" y="1778786"/>
              <a:ext cx="2809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50% Chance of reaching age</a:t>
              </a:r>
            </a:p>
          </p:txBody>
        </p:sp>
        <p:sp>
          <p:nvSpPr>
            <p:cNvPr id="7192" name="Text Box 32">
              <a:extLst>
                <a:ext uri="{C183D7F6-B498-43B3-948B-1728B52AA6E4}">
                  <adec:decorative xmlns:adec="http://schemas.microsoft.com/office/drawing/2017/decorative" val="1"/>
                </a:ext>
              </a:extLst>
            </p:cNvPr>
            <p:cNvSpPr txBox="1">
              <a:spLocks noChangeArrowheads="1"/>
            </p:cNvSpPr>
            <p:nvPr/>
          </p:nvSpPr>
          <p:spPr bwMode="auto">
            <a:xfrm>
              <a:off x="6652739" y="1781748"/>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86</a:t>
              </a:r>
            </a:p>
          </p:txBody>
        </p:sp>
        <p:sp>
          <p:nvSpPr>
            <p:cNvPr id="7188" name="Text Box 28">
              <a:extLst>
                <a:ext uri="{C183D7F6-B498-43B3-948B-1728B52AA6E4}">
                  <adec:decorative xmlns:adec="http://schemas.microsoft.com/office/drawing/2017/decorative" val="1"/>
                </a:ext>
              </a:extLst>
            </p:cNvPr>
            <p:cNvSpPr txBox="1">
              <a:spLocks noChangeArrowheads="1"/>
            </p:cNvSpPr>
            <p:nvPr/>
          </p:nvSpPr>
          <p:spPr bwMode="auto">
            <a:xfrm>
              <a:off x="4009899" y="2163436"/>
              <a:ext cx="31957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25% Chance of reaching age</a:t>
              </a:r>
            </a:p>
          </p:txBody>
        </p:sp>
        <p:sp>
          <p:nvSpPr>
            <p:cNvPr id="7193" name="Text Box 33">
              <a:extLst>
                <a:ext uri="{C183D7F6-B498-43B3-948B-1728B52AA6E4}">
                  <adec:decorative xmlns:adec="http://schemas.microsoft.com/office/drawing/2017/decorative" val="1"/>
                </a:ext>
              </a:extLst>
            </p:cNvPr>
            <p:cNvSpPr txBox="1">
              <a:spLocks noChangeArrowheads="1"/>
            </p:cNvSpPr>
            <p:nvPr/>
          </p:nvSpPr>
          <p:spPr bwMode="auto">
            <a:xfrm>
              <a:off x="7521831" y="2159574"/>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91</a:t>
              </a:r>
            </a:p>
          </p:txBody>
        </p:sp>
        <p:sp>
          <p:nvSpPr>
            <p:cNvPr id="34" name="Oval 33">
              <a:extLst>
                <a:ext uri="{FF2B5EF4-FFF2-40B4-BE49-F238E27FC236}">
                  <a16:creationId xmlns:a16="http://schemas.microsoft.com/office/drawing/2014/main" id="{9081D976-F7B9-431D-938E-525CE014E370}"/>
                </a:ext>
                <a:ext uri="{C183D7F6-B498-43B3-948B-1728B52AA6E4}">
                  <adec:decorative xmlns:adec="http://schemas.microsoft.com/office/drawing/2017/decorative" val="1"/>
                </a:ext>
              </a:extLst>
            </p:cNvPr>
            <p:cNvSpPr/>
            <p:nvPr/>
          </p:nvSpPr>
          <p:spPr bwMode="auto">
            <a:xfrm>
              <a:off x="2861773" y="2854545"/>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charset="0"/>
                  <a:ea typeface="ＭＳ Ｐゴシック" charset="-128"/>
                </a:rPr>
                <a:t>Female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Age 65</a:t>
              </a:r>
            </a:p>
          </p:txBody>
        </p:sp>
        <p:sp>
          <p:nvSpPr>
            <p:cNvPr id="26" name="Text Box 27">
              <a:extLst>
                <a:ext uri="{FF2B5EF4-FFF2-40B4-BE49-F238E27FC236}">
                  <a16:creationId xmlns:a16="http://schemas.microsoft.com/office/drawing/2014/main" id="{5475BD53-EC5F-93BA-74A4-7509F74AFC11}"/>
                </a:ext>
                <a:ext uri="{C183D7F6-B498-43B3-948B-1728B52AA6E4}">
                  <adec:decorative xmlns:adec="http://schemas.microsoft.com/office/drawing/2017/decorative" val="1"/>
                </a:ext>
              </a:extLst>
            </p:cNvPr>
            <p:cNvSpPr txBox="1">
              <a:spLocks noChangeArrowheads="1"/>
            </p:cNvSpPr>
            <p:nvPr/>
          </p:nvSpPr>
          <p:spPr bwMode="auto">
            <a:xfrm>
              <a:off x="4009899" y="2992801"/>
              <a:ext cx="31957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50% Chance of reaching age</a:t>
              </a:r>
            </a:p>
          </p:txBody>
        </p:sp>
        <p:sp>
          <p:nvSpPr>
            <p:cNvPr id="7194" name="Text Box 34">
              <a:extLst>
                <a:ext uri="{C183D7F6-B498-43B3-948B-1728B52AA6E4}">
                  <adec:decorative xmlns:adec="http://schemas.microsoft.com/office/drawing/2017/decorative" val="1"/>
                </a:ext>
              </a:extLst>
            </p:cNvPr>
            <p:cNvSpPr txBox="1">
              <a:spLocks noChangeArrowheads="1"/>
            </p:cNvSpPr>
            <p:nvPr/>
          </p:nvSpPr>
          <p:spPr bwMode="auto">
            <a:xfrm>
              <a:off x="7003744" y="2995843"/>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88</a:t>
              </a:r>
            </a:p>
          </p:txBody>
        </p:sp>
        <p:sp>
          <p:nvSpPr>
            <p:cNvPr id="7173" name="Text Box 28">
              <a:extLst>
                <a:ext uri="{FF2B5EF4-FFF2-40B4-BE49-F238E27FC236}">
                  <a16:creationId xmlns:a16="http://schemas.microsoft.com/office/drawing/2014/main" id="{A5F48143-D922-5BBE-23BA-9EDC8F93A3AB}"/>
                </a:ext>
                <a:ext uri="{C183D7F6-B498-43B3-948B-1728B52AA6E4}">
                  <adec:decorative xmlns:adec="http://schemas.microsoft.com/office/drawing/2017/decorative" val="1"/>
                </a:ext>
              </a:extLst>
            </p:cNvPr>
            <p:cNvSpPr txBox="1">
              <a:spLocks noChangeArrowheads="1"/>
            </p:cNvSpPr>
            <p:nvPr/>
          </p:nvSpPr>
          <p:spPr bwMode="auto">
            <a:xfrm>
              <a:off x="4009899" y="3376243"/>
              <a:ext cx="319577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25% Chance of reaching age</a:t>
              </a:r>
            </a:p>
          </p:txBody>
        </p:sp>
        <p:sp>
          <p:nvSpPr>
            <p:cNvPr id="7195" name="Text Box 35">
              <a:extLst>
                <a:ext uri="{C183D7F6-B498-43B3-948B-1728B52AA6E4}">
                  <adec:decorative xmlns:adec="http://schemas.microsoft.com/office/drawing/2017/decorative" val="1"/>
                </a:ext>
              </a:extLst>
            </p:cNvPr>
            <p:cNvSpPr txBox="1">
              <a:spLocks noChangeArrowheads="1"/>
            </p:cNvSpPr>
            <p:nvPr/>
          </p:nvSpPr>
          <p:spPr bwMode="auto">
            <a:xfrm>
              <a:off x="8043744" y="3377529"/>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94</a:t>
              </a:r>
            </a:p>
          </p:txBody>
        </p:sp>
        <p:sp>
          <p:nvSpPr>
            <p:cNvPr id="35" name="Oval 34">
              <a:extLst>
                <a:ext uri="{FF2B5EF4-FFF2-40B4-BE49-F238E27FC236}">
                  <a16:creationId xmlns:a16="http://schemas.microsoft.com/office/drawing/2014/main" id="{11A24D5D-4261-46AF-B19E-9818B525D5F3}"/>
                </a:ext>
                <a:ext uri="{C183D7F6-B498-43B3-948B-1728B52AA6E4}">
                  <adec:decorative xmlns:adec="http://schemas.microsoft.com/office/drawing/2017/decorative" val="1"/>
                </a:ext>
              </a:extLst>
            </p:cNvPr>
            <p:cNvSpPr/>
            <p:nvPr/>
          </p:nvSpPr>
          <p:spPr bwMode="auto">
            <a:xfrm>
              <a:off x="2861773" y="4028554"/>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effectLst/>
                  <a:latin typeface="Arial" charset="0"/>
                  <a:ea typeface="ＭＳ Ｐゴシック" charset="-128"/>
                </a:rPr>
                <a:t>Couple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Both Age 65</a:t>
              </a:r>
            </a:p>
          </p:txBody>
        </p:sp>
        <p:sp>
          <p:nvSpPr>
            <p:cNvPr id="7175" name="Text Box 27">
              <a:extLst>
                <a:ext uri="{FF2B5EF4-FFF2-40B4-BE49-F238E27FC236}">
                  <a16:creationId xmlns:a16="http://schemas.microsoft.com/office/drawing/2014/main" id="{EADA1F76-12FC-0738-A719-01F2224FAAB6}"/>
                </a:ext>
                <a:ext uri="{C183D7F6-B498-43B3-948B-1728B52AA6E4}">
                  <adec:decorative xmlns:adec="http://schemas.microsoft.com/office/drawing/2017/decorative" val="1"/>
                </a:ext>
              </a:extLst>
            </p:cNvPr>
            <p:cNvSpPr txBox="1">
              <a:spLocks noChangeArrowheads="1"/>
            </p:cNvSpPr>
            <p:nvPr/>
          </p:nvSpPr>
          <p:spPr bwMode="auto">
            <a:xfrm>
              <a:off x="4009898" y="4209103"/>
              <a:ext cx="338749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50% Chance of one spouse surviving</a:t>
              </a:r>
            </a:p>
          </p:txBody>
        </p:sp>
        <p:sp>
          <p:nvSpPr>
            <p:cNvPr id="7196" name="Text Box 36">
              <a:extLst>
                <a:ext uri="{C183D7F6-B498-43B3-948B-1728B52AA6E4}">
                  <adec:decorative xmlns:adec="http://schemas.microsoft.com/office/drawing/2017/decorative" val="1"/>
                </a:ext>
              </a:extLst>
            </p:cNvPr>
            <p:cNvSpPr txBox="1">
              <a:spLocks noChangeArrowheads="1"/>
            </p:cNvSpPr>
            <p:nvPr/>
          </p:nvSpPr>
          <p:spPr bwMode="auto">
            <a:xfrm>
              <a:off x="7703340" y="4207448"/>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92</a:t>
              </a:r>
            </a:p>
          </p:txBody>
        </p:sp>
        <p:sp>
          <p:nvSpPr>
            <p:cNvPr id="7176" name="Text Box 28">
              <a:extLst>
                <a:ext uri="{FF2B5EF4-FFF2-40B4-BE49-F238E27FC236}">
                  <a16:creationId xmlns:a16="http://schemas.microsoft.com/office/drawing/2014/main" id="{059CD3FF-CEF7-7461-6D6B-C376E69A4F4F}"/>
                </a:ext>
                <a:ext uri="{C183D7F6-B498-43B3-948B-1728B52AA6E4}">
                  <adec:decorative xmlns:adec="http://schemas.microsoft.com/office/drawing/2017/decorative" val="1"/>
                </a:ext>
              </a:extLst>
            </p:cNvPr>
            <p:cNvSpPr txBox="1">
              <a:spLocks noChangeArrowheads="1"/>
            </p:cNvSpPr>
            <p:nvPr/>
          </p:nvSpPr>
          <p:spPr bwMode="auto">
            <a:xfrm>
              <a:off x="4009899" y="4594113"/>
              <a:ext cx="38902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25% Chance of one spouse surviving</a:t>
              </a:r>
            </a:p>
          </p:txBody>
        </p:sp>
        <p:sp>
          <p:nvSpPr>
            <p:cNvPr id="7197" name="Text Box 37">
              <a:extLst>
                <a:ext uri="{C183D7F6-B498-43B3-948B-1728B52AA6E4}">
                  <adec:decorative xmlns:adec="http://schemas.microsoft.com/office/drawing/2017/decorative" val="1"/>
                </a:ext>
              </a:extLst>
            </p:cNvPr>
            <p:cNvSpPr txBox="1">
              <a:spLocks noChangeArrowheads="1"/>
            </p:cNvSpPr>
            <p:nvPr/>
          </p:nvSpPr>
          <p:spPr bwMode="auto">
            <a:xfrm>
              <a:off x="8403904" y="4594113"/>
              <a:ext cx="39398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200" dirty="0">
                  <a:solidFill>
                    <a:schemeClr val="bg1"/>
                  </a:solidFill>
                </a:rPr>
                <a:t>96</a:t>
              </a:r>
            </a:p>
          </p:txBody>
        </p:sp>
        <p:sp>
          <p:nvSpPr>
            <p:cNvPr id="7198" name="Text Box 38">
              <a:extLst>
                <a:ext uri="{C183D7F6-B498-43B3-948B-1728B52AA6E4}">
                  <adec:decorative xmlns:adec="http://schemas.microsoft.com/office/drawing/2017/decorative" val="1"/>
                </a:ext>
              </a:extLst>
            </p:cNvPr>
            <p:cNvSpPr txBox="1">
              <a:spLocks noChangeArrowheads="1"/>
            </p:cNvSpPr>
            <p:nvPr/>
          </p:nvSpPr>
          <p:spPr bwMode="auto">
            <a:xfrm>
              <a:off x="3331673" y="5463165"/>
              <a:ext cx="611109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Age</a:t>
              </a:r>
            </a:p>
          </p:txBody>
        </p:sp>
      </p:grpSp>
      <p:sp>
        <p:nvSpPr>
          <p:cNvPr id="7174" name="Text Box 21">
            <a:extLst>
              <a:ext uri="{FF2B5EF4-FFF2-40B4-BE49-F238E27FC236}">
                <a16:creationId xmlns:a16="http://schemas.microsoft.com/office/drawing/2014/main" id="{C16BEB70-F759-A87D-C7F8-496DA3CC1471}"/>
              </a:ext>
            </a:extLst>
          </p:cNvPr>
          <p:cNvSpPr txBox="1">
            <a:spLocks noChangeArrowheads="1"/>
          </p:cNvSpPr>
          <p:nvPr/>
        </p:nvSpPr>
        <p:spPr bwMode="auto">
          <a:xfrm>
            <a:off x="426722" y="5135626"/>
            <a:ext cx="9850753" cy="119153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The American Academy of Actuaries and the Society of Actuaries Research Institute have developed this longevity illustrator to help you understand your financial longevity risk in retirement so you can think about strategies for managing your financial resources to last your lifetime, as well as your spouse/partner’s lifetime. This tool is not designed to be a financial planner. The Actuaries Longevity Illustrator does not predict how long you can expect to live. There are many factors that affect how long you might live, and this tool reflects only a few of them. The Actuaries Longevity Illustrator provides reasonable estimates based on average expectations. However, average expectations may or may not reflect your situation, and your actual lifetime could be significantly longer or shorter than these illustrations. In addition, this longevity illustrator assumes you will live until the retirement age you entered. It is intended to help you understand your longevity risk after you retire, not to illustrate your chances of living until your retirement age. This chart assumes a couple at age 65 who do not smoke and are of average general health. </a:t>
            </a:r>
          </a:p>
        </p:txBody>
      </p:sp>
      <p:sp>
        <p:nvSpPr>
          <p:cNvPr id="3" name="Slide Number Placeholder 2">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6</a:t>
            </a:fld>
            <a:endParaRPr lang="en-US" dirty="0"/>
          </a:p>
        </p:txBody>
      </p:sp>
      <p:sp>
        <p:nvSpPr>
          <p:cNvPr id="21" name="Footer Placeholder 3">
            <a:extLst>
              <a:ext uri="{FF2B5EF4-FFF2-40B4-BE49-F238E27FC236}">
                <a16:creationId xmlns:a16="http://schemas.microsoft.com/office/drawing/2014/main" id="{15E905F2-A787-4C0F-B1A4-0E4D79F5082B}"/>
              </a:ext>
              <a:ext uri="{C183D7F6-B498-43B3-948B-1728B52AA6E4}">
                <adec:decorative xmlns:adec="http://schemas.microsoft.com/office/drawing/2017/decorative" val="1"/>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435747.35.0</a:t>
            </a:r>
            <a:endParaRPr lang="en-US" dirty="0"/>
          </a:p>
        </p:txBody>
      </p:sp>
      <p:pic>
        <p:nvPicPr>
          <p:cNvPr id="14" name="Picture 13">
            <a:extLst>
              <a:ext uri="{FF2B5EF4-FFF2-40B4-BE49-F238E27FC236}">
                <a16:creationId xmlns:a16="http://schemas.microsoft.com/office/drawing/2014/main" id="{71558BDA-5956-22B1-4D9F-BCDD5DFF1E9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82790115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Health care expenses</a:t>
            </a:r>
            <a:br>
              <a:rPr lang="en-US" dirty="0"/>
            </a:br>
            <a:r>
              <a:rPr lang="en-US" altLang="en-US" sz="2000" b="1" dirty="0">
                <a:solidFill>
                  <a:srgbClr val="327B23"/>
                </a:solidFill>
              </a:rPr>
              <a:t>Saving for rising costs</a:t>
            </a:r>
            <a:endParaRPr lang="en-US" dirty="0">
              <a:solidFill>
                <a:srgbClr val="327B23"/>
              </a:solidFill>
            </a:endParaRPr>
          </a:p>
        </p:txBody>
      </p:sp>
      <p:grpSp>
        <p:nvGrpSpPr>
          <p:cNvPr id="37" name="Group 36" descr="The $345,000 of out-of-pocket health care expenses estimated for a 65-year-old couple can be broken down as follows: 9% attributed to generics, branded drugs, and specialty drugs. 44% attributed to Medicare Part B and Part D premiums (doctor appointments and hospital visits). And 47% to other medical expenses including co-payments, coinsurance, and deductibles for doctor and hospital visits.">
            <a:extLst>
              <a:ext uri="{FF2B5EF4-FFF2-40B4-BE49-F238E27FC236}">
                <a16:creationId xmlns:a16="http://schemas.microsoft.com/office/drawing/2014/main" id="{9A454C0C-7411-17B2-5CDC-F21D072D19C2}"/>
              </a:ext>
            </a:extLst>
          </p:cNvPr>
          <p:cNvGrpSpPr/>
          <p:nvPr/>
        </p:nvGrpSpPr>
        <p:grpSpPr>
          <a:xfrm>
            <a:off x="1838045" y="1709390"/>
            <a:ext cx="9448737" cy="4121773"/>
            <a:chOff x="1838045" y="1709390"/>
            <a:chExt cx="9448737" cy="4121773"/>
          </a:xfrm>
        </p:grpSpPr>
        <p:graphicFrame>
          <p:nvGraphicFramePr>
            <p:cNvPr id="9" name="Chart 8">
              <a:extLst>
                <a:ext uri="{FF2B5EF4-FFF2-40B4-BE49-F238E27FC236}">
                  <a16:creationId xmlns:a16="http://schemas.microsoft.com/office/drawing/2014/main" id="{80E7FC68-3288-4CCD-8705-E4F87192D2E6}"/>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992025824"/>
                </p:ext>
              </p:extLst>
            </p:nvPr>
          </p:nvGraphicFramePr>
          <p:xfrm>
            <a:off x="4021272" y="1709390"/>
            <a:ext cx="4207323" cy="3394353"/>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E08A85DF-3BA4-4DA6-878C-B0BA82363BBB}"/>
                </a:ext>
                <a:ext uri="{C183D7F6-B498-43B3-948B-1728B52AA6E4}">
                  <adec:decorative xmlns:adec="http://schemas.microsoft.com/office/drawing/2017/decorative" val="1"/>
                </a:ext>
              </a:extLst>
            </p:cNvPr>
            <p:cNvSpPr/>
            <p:nvPr/>
          </p:nvSpPr>
          <p:spPr>
            <a:xfrm>
              <a:off x="5024674" y="2687390"/>
              <a:ext cx="2209046" cy="1600438"/>
            </a:xfrm>
            <a:prstGeom prst="rect">
              <a:avLst/>
            </a:prstGeom>
            <a:noFill/>
          </p:spPr>
          <p:txBody>
            <a:bodyPr wrap="square" lIns="182880" tIns="182880" rIns="182880" bIns="182880">
              <a:spAutoFit/>
            </a:bodyPr>
            <a:lstStyle/>
            <a:p>
              <a:pPr algn="ctr"/>
              <a:r>
                <a:rPr lang="en-US" sz="2400" b="1" dirty="0"/>
                <a:t>$345,000 </a:t>
              </a:r>
            </a:p>
            <a:p>
              <a:pPr algn="ctr"/>
              <a:r>
                <a:rPr lang="en-US" sz="1400" dirty="0"/>
                <a:t>Out-of-pocket health care expense estimate for a 65-year-old couple</a:t>
              </a:r>
              <a:endParaRPr lang="en-US" sz="1400" baseline="30000" dirty="0"/>
            </a:p>
          </p:txBody>
        </p:sp>
        <p:sp>
          <p:nvSpPr>
            <p:cNvPr id="40" name="Rectangle 39">
              <a:extLst>
                <a:ext uri="{FF2B5EF4-FFF2-40B4-BE49-F238E27FC236}">
                  <a16:creationId xmlns:a16="http://schemas.microsoft.com/office/drawing/2014/main" id="{62F6262C-3589-4DF7-9303-CDD0101C0E75}"/>
                </a:ext>
                <a:ext uri="{C183D7F6-B498-43B3-948B-1728B52AA6E4}">
                  <adec:decorative xmlns:adec="http://schemas.microsoft.com/office/drawing/2017/decorative" val="1"/>
                </a:ext>
              </a:extLst>
            </p:cNvPr>
            <p:cNvSpPr/>
            <p:nvPr/>
          </p:nvSpPr>
          <p:spPr>
            <a:xfrm>
              <a:off x="7965479" y="2628347"/>
              <a:ext cx="3321303" cy="1200329"/>
            </a:xfrm>
            <a:prstGeom prst="rect">
              <a:avLst/>
            </a:prstGeom>
          </p:spPr>
          <p:txBody>
            <a:bodyPr wrap="square">
              <a:spAutoFit/>
            </a:bodyPr>
            <a:lstStyle/>
            <a:p>
              <a:pPr>
                <a:spcAft>
                  <a:spcPts val="1200"/>
                </a:spcAft>
              </a:pPr>
              <a:r>
                <a:rPr lang="en-US" sz="1800" b="1" dirty="0"/>
                <a:t>44% Medicare Part B and Part D premiums</a:t>
              </a:r>
              <a:br>
                <a:rPr lang="en-US" sz="1800" b="1" dirty="0"/>
              </a:br>
              <a:r>
                <a:rPr lang="en-US" sz="1800" dirty="0"/>
                <a:t>Doctor appointments and hospital visits</a:t>
              </a:r>
            </a:p>
          </p:txBody>
        </p:sp>
        <p:sp>
          <p:nvSpPr>
            <p:cNvPr id="28" name="Rectangle 27">
              <a:extLst>
                <a:ext uri="{FF2B5EF4-FFF2-40B4-BE49-F238E27FC236}">
                  <a16:creationId xmlns:a16="http://schemas.microsoft.com/office/drawing/2014/main" id="{0D11FA98-FC20-55A2-7584-458C0B041013}"/>
                </a:ext>
                <a:ext uri="{C183D7F6-B498-43B3-948B-1728B52AA6E4}">
                  <adec:decorative xmlns:adec="http://schemas.microsoft.com/office/drawing/2017/decorative" val="1"/>
                </a:ext>
              </a:extLst>
            </p:cNvPr>
            <p:cNvSpPr/>
            <p:nvPr/>
          </p:nvSpPr>
          <p:spPr>
            <a:xfrm>
              <a:off x="5723283" y="5184832"/>
              <a:ext cx="2728428" cy="646331"/>
            </a:xfrm>
            <a:prstGeom prst="rect">
              <a:avLst/>
            </a:prstGeom>
          </p:spPr>
          <p:txBody>
            <a:bodyPr wrap="square">
              <a:spAutoFit/>
            </a:bodyPr>
            <a:lstStyle/>
            <a:p>
              <a:pPr>
                <a:spcAft>
                  <a:spcPts val="1200"/>
                </a:spcAft>
              </a:pPr>
              <a:r>
                <a:rPr lang="en-US" sz="1800" b="1" dirty="0"/>
                <a:t>9% Generics, branded drugs, specialty drugs</a:t>
              </a:r>
            </a:p>
          </p:txBody>
        </p:sp>
        <p:sp>
          <p:nvSpPr>
            <p:cNvPr id="36" name="Rectangle 35">
              <a:extLst>
                <a:ext uri="{FF2B5EF4-FFF2-40B4-BE49-F238E27FC236}">
                  <a16:creationId xmlns:a16="http://schemas.microsoft.com/office/drawing/2014/main" id="{E29D6246-1BD4-5ED7-EB93-AACED7E63011}"/>
                </a:ext>
                <a:ext uri="{C183D7F6-B498-43B3-948B-1728B52AA6E4}">
                  <adec:decorative xmlns:adec="http://schemas.microsoft.com/office/drawing/2017/decorative" val="1"/>
                </a:ext>
              </a:extLst>
            </p:cNvPr>
            <p:cNvSpPr/>
            <p:nvPr/>
          </p:nvSpPr>
          <p:spPr>
            <a:xfrm>
              <a:off x="1838045" y="2351348"/>
              <a:ext cx="2615014" cy="1754326"/>
            </a:xfrm>
            <a:prstGeom prst="rect">
              <a:avLst/>
            </a:prstGeom>
          </p:spPr>
          <p:txBody>
            <a:bodyPr wrap="square">
              <a:spAutoFit/>
            </a:bodyPr>
            <a:lstStyle/>
            <a:p>
              <a:pPr>
                <a:spcAft>
                  <a:spcPts val="1200"/>
                </a:spcAft>
              </a:pPr>
              <a:r>
                <a:rPr lang="en-US" sz="1800" b="1" dirty="0"/>
                <a:t>47% Other medical expenses</a:t>
              </a:r>
              <a:br>
                <a:rPr lang="en-US" sz="1800" b="1" dirty="0"/>
              </a:br>
              <a:r>
                <a:rPr lang="en-US" sz="1800" dirty="0"/>
                <a:t>Including</a:t>
              </a:r>
              <a:r>
                <a:rPr lang="en-US" sz="1800" b="1" dirty="0"/>
                <a:t> </a:t>
              </a:r>
              <a:r>
                <a:rPr lang="en-US" sz="1800" dirty="0"/>
                <a:t>co-payments, coinsurance, and </a:t>
              </a:r>
              <a:br>
                <a:rPr lang="en-US" sz="1800" dirty="0"/>
              </a:br>
              <a:r>
                <a:rPr lang="en-US" sz="1800" dirty="0"/>
                <a:t>deductibles for doctor and hospital visits</a:t>
              </a:r>
            </a:p>
          </p:txBody>
        </p:sp>
      </p:grpSp>
      <p:sp>
        <p:nvSpPr>
          <p:cNvPr id="35" name="Text Box 21">
            <a:extLst>
              <a:ext uri="{FF2B5EF4-FFF2-40B4-BE49-F238E27FC236}">
                <a16:creationId xmlns:a16="http://schemas.microsoft.com/office/drawing/2014/main" id="{B246D20B-31F7-4722-6BDA-6264818C89E1}"/>
              </a:ext>
            </a:extLst>
          </p:cNvPr>
          <p:cNvSpPr txBox="1">
            <a:spLocks noChangeArrowheads="1"/>
          </p:cNvSpPr>
          <p:nvPr/>
        </p:nvSpPr>
        <p:spPr bwMode="auto">
          <a:xfrm>
            <a:off x="426722" y="6164699"/>
            <a:ext cx="9046109"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2025 Fidelity Retiree Health Care Cost Estimate and Fidelity Benefits Consulting, 2025. See Important information section for methodology.</a:t>
            </a:r>
          </a:p>
        </p:txBody>
      </p:sp>
      <p:sp>
        <p:nvSpPr>
          <p:cNvPr id="3" name="Slide Number Placeholder 2">
            <a:extLst>
              <a:ext uri="{FF2B5EF4-FFF2-40B4-BE49-F238E27FC236}">
                <a16:creationId xmlns:a16="http://schemas.microsoft.com/office/drawing/2014/main" id="{35BC8663-D455-45B1-8DD4-21DB36F75684}"/>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7</a:t>
            </a:fld>
            <a:endParaRPr lang="en-US" dirty="0"/>
          </a:p>
        </p:txBody>
      </p:sp>
      <p:sp>
        <p:nvSpPr>
          <p:cNvPr id="2" name="Footer Placeholder 1">
            <a:extLst>
              <a:ext uri="{FF2B5EF4-FFF2-40B4-BE49-F238E27FC236}">
                <a16:creationId xmlns:a16="http://schemas.microsoft.com/office/drawing/2014/main" id="{43D74CD2-5803-4996-9BF6-E2197BC71EA5}"/>
              </a:ext>
              <a:ext uri="{C183D7F6-B498-43B3-948B-1728B52AA6E4}">
                <adec:decorative xmlns:adec="http://schemas.microsoft.com/office/drawing/2017/decorative" val="1"/>
              </a:ext>
            </a:extLst>
          </p:cNvPr>
          <p:cNvSpPr>
            <a:spLocks noGrp="1"/>
          </p:cNvSpPr>
          <p:nvPr>
            <p:ph type="ftr" sz="quarter" idx="15"/>
          </p:nvPr>
        </p:nvSpPr>
        <p:spPr/>
        <p:txBody>
          <a:bodyPr/>
          <a:lstStyle/>
          <a:p>
            <a:pPr algn="l">
              <a:defRPr/>
            </a:pPr>
            <a:r>
              <a:rPr lang="en-US" dirty="0"/>
              <a:t>For investors.</a:t>
            </a:r>
          </a:p>
          <a:p>
            <a:pPr algn="l">
              <a:defRPr/>
            </a:pPr>
            <a:r>
              <a:rPr lang="en-US" sz="800" dirty="0"/>
              <a:t>435747.35.0</a:t>
            </a:r>
          </a:p>
        </p:txBody>
      </p:sp>
      <p:pic>
        <p:nvPicPr>
          <p:cNvPr id="38" name="Picture 37">
            <a:extLst>
              <a:ext uri="{FF2B5EF4-FFF2-40B4-BE49-F238E27FC236}">
                <a16:creationId xmlns:a16="http://schemas.microsoft.com/office/drawing/2014/main" id="{240F5DED-C084-91B8-DA23-17F2E5CD49C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009132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Inflation</a:t>
            </a:r>
            <a:br>
              <a:rPr lang="en-US" dirty="0"/>
            </a:br>
            <a:r>
              <a:rPr lang="en-US" altLang="en-US" sz="2000" b="1" dirty="0">
                <a:solidFill>
                  <a:srgbClr val="327B23"/>
                </a:solidFill>
              </a:rPr>
              <a:t>Even low inflation could damage purchasing power</a:t>
            </a:r>
            <a:endParaRPr lang="en-US" b="1" dirty="0">
              <a:solidFill>
                <a:srgbClr val="327B23"/>
              </a:solidFill>
            </a:endParaRPr>
          </a:p>
        </p:txBody>
      </p:sp>
      <p:grpSp>
        <p:nvGrpSpPr>
          <p:cNvPr id="32" name="Group 31" descr="Even a relatively low inflation rate of 2% can have a significant impact on a retiree’s purchasing power. For example, $50,000 of income today may only be worth $30,477 in 25 years based upon a 2% inflation rate. At 3% it would fall by more than half to just $23,880; at 4% the decline is even more extreme.">
            <a:extLst>
              <a:ext uri="{FF2B5EF4-FFF2-40B4-BE49-F238E27FC236}">
                <a16:creationId xmlns:a16="http://schemas.microsoft.com/office/drawing/2014/main" id="{D213A035-BF23-EFB1-6C85-CF9CEE971E5B}"/>
              </a:ext>
            </a:extLst>
          </p:cNvPr>
          <p:cNvGrpSpPr/>
          <p:nvPr/>
        </p:nvGrpSpPr>
        <p:grpSpPr>
          <a:xfrm>
            <a:off x="884240" y="1620384"/>
            <a:ext cx="10539028" cy="4257902"/>
            <a:chOff x="884240" y="1620384"/>
            <a:chExt cx="10539028" cy="4257902"/>
          </a:xfrm>
        </p:grpSpPr>
        <p:sp>
          <p:nvSpPr>
            <p:cNvPr id="9239" name="Line 22">
              <a:extLst>
                <a:ext uri="{C183D7F6-B498-43B3-948B-1728B52AA6E4}">
                  <adec:decorative xmlns:adec="http://schemas.microsoft.com/office/drawing/2017/decorative" val="1"/>
                </a:ext>
              </a:extLst>
            </p:cNvPr>
            <p:cNvSpPr>
              <a:spLocks noChangeShapeType="1"/>
            </p:cNvSpPr>
            <p:nvPr/>
          </p:nvSpPr>
          <p:spPr bwMode="auto">
            <a:xfrm>
              <a:off x="2249871" y="5216865"/>
              <a:ext cx="6606325" cy="0"/>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4" name="Line 33">
              <a:extLst>
                <a:ext uri="{C183D7F6-B498-43B3-948B-1728B52AA6E4}">
                  <adec:decorative xmlns:adec="http://schemas.microsoft.com/office/drawing/2017/decorative" val="1"/>
                </a:ext>
              </a:extLst>
            </p:cNvPr>
            <p:cNvSpPr>
              <a:spLocks noChangeShapeType="1"/>
            </p:cNvSpPr>
            <p:nvPr/>
          </p:nvSpPr>
          <p:spPr bwMode="auto">
            <a:xfrm>
              <a:off x="2883639"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5" name="Line 34">
              <a:extLst>
                <a:ext uri="{C183D7F6-B498-43B3-948B-1728B52AA6E4}">
                  <adec:decorative xmlns:adec="http://schemas.microsoft.com/office/drawing/2017/decorative" val="1"/>
                </a:ext>
              </a:extLst>
            </p:cNvPr>
            <p:cNvSpPr>
              <a:spLocks noChangeShapeType="1"/>
            </p:cNvSpPr>
            <p:nvPr/>
          </p:nvSpPr>
          <p:spPr bwMode="auto">
            <a:xfrm>
              <a:off x="4137400"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6" name="Line 35">
              <a:extLst>
                <a:ext uri="{C183D7F6-B498-43B3-948B-1728B52AA6E4}">
                  <adec:decorative xmlns:adec="http://schemas.microsoft.com/office/drawing/2017/decorative" val="1"/>
                </a:ext>
              </a:extLst>
            </p:cNvPr>
            <p:cNvSpPr>
              <a:spLocks noChangeShapeType="1"/>
            </p:cNvSpPr>
            <p:nvPr/>
          </p:nvSpPr>
          <p:spPr bwMode="auto">
            <a:xfrm>
              <a:off x="5310792"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7" name="Line 36">
              <a:extLst>
                <a:ext uri="{C183D7F6-B498-43B3-948B-1728B52AA6E4}">
                  <adec:decorative xmlns:adec="http://schemas.microsoft.com/office/drawing/2017/decorative" val="1"/>
                </a:ext>
              </a:extLst>
            </p:cNvPr>
            <p:cNvSpPr>
              <a:spLocks noChangeShapeType="1"/>
            </p:cNvSpPr>
            <p:nvPr/>
          </p:nvSpPr>
          <p:spPr bwMode="auto">
            <a:xfrm>
              <a:off x="6484183"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8" name="Line 37">
              <a:extLst>
                <a:ext uri="{C183D7F6-B498-43B3-948B-1728B52AA6E4}">
                  <adec:decorative xmlns:adec="http://schemas.microsoft.com/office/drawing/2017/decorative" val="1"/>
                </a:ext>
              </a:extLst>
            </p:cNvPr>
            <p:cNvSpPr>
              <a:spLocks noChangeShapeType="1"/>
            </p:cNvSpPr>
            <p:nvPr/>
          </p:nvSpPr>
          <p:spPr bwMode="auto">
            <a:xfrm>
              <a:off x="7659870"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53" name="Line 45">
              <a:extLst>
                <a:ext uri="{C183D7F6-B498-43B3-948B-1728B52AA6E4}">
                  <adec:decorative xmlns:adec="http://schemas.microsoft.com/office/drawing/2017/decorative" val="1"/>
                </a:ext>
              </a:extLst>
            </p:cNvPr>
            <p:cNvSpPr>
              <a:spLocks noChangeShapeType="1"/>
            </p:cNvSpPr>
            <p:nvPr/>
          </p:nvSpPr>
          <p:spPr bwMode="auto">
            <a:xfrm>
              <a:off x="8849505"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0" name="Line 49">
              <a:extLst>
                <a:ext uri="{C183D7F6-B498-43B3-948B-1728B52AA6E4}">
                  <adec:decorative xmlns:adec="http://schemas.microsoft.com/office/drawing/2017/decorative" val="1"/>
                </a:ext>
              </a:extLst>
            </p:cNvPr>
            <p:cNvSpPr>
              <a:spLocks noChangeShapeType="1"/>
            </p:cNvSpPr>
            <p:nvPr/>
          </p:nvSpPr>
          <p:spPr bwMode="auto">
            <a:xfrm>
              <a:off x="2257750" y="4655684"/>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1" name="Line 50">
              <a:extLst>
                <a:ext uri="{C183D7F6-B498-43B3-948B-1728B52AA6E4}">
                  <adec:decorative xmlns:adec="http://schemas.microsoft.com/office/drawing/2017/decorative" val="1"/>
                </a:ext>
              </a:extLst>
            </p:cNvPr>
            <p:cNvSpPr>
              <a:spLocks noChangeShapeType="1"/>
            </p:cNvSpPr>
            <p:nvPr/>
          </p:nvSpPr>
          <p:spPr bwMode="auto">
            <a:xfrm>
              <a:off x="2289738" y="4054021"/>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2" name="Line 51">
              <a:extLst>
                <a:ext uri="{C183D7F6-B498-43B3-948B-1728B52AA6E4}">
                  <adec:decorative xmlns:adec="http://schemas.microsoft.com/office/drawing/2017/decorative" val="1"/>
                </a:ext>
              </a:extLst>
            </p:cNvPr>
            <p:cNvSpPr>
              <a:spLocks noChangeShapeType="1"/>
            </p:cNvSpPr>
            <p:nvPr/>
          </p:nvSpPr>
          <p:spPr bwMode="auto">
            <a:xfrm>
              <a:off x="2240690" y="3479346"/>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3" name="Line 52">
              <a:extLst>
                <a:ext uri="{C183D7F6-B498-43B3-948B-1728B52AA6E4}">
                  <adec:decorative xmlns:adec="http://schemas.microsoft.com/office/drawing/2017/decorative" val="1"/>
                </a:ext>
              </a:extLst>
            </p:cNvPr>
            <p:cNvSpPr>
              <a:spLocks noChangeShapeType="1"/>
            </p:cNvSpPr>
            <p:nvPr/>
          </p:nvSpPr>
          <p:spPr bwMode="auto">
            <a:xfrm>
              <a:off x="2257750" y="2928484"/>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4" name="Line 53">
              <a:extLst>
                <a:ext uri="{C183D7F6-B498-43B3-948B-1728B52AA6E4}">
                  <adec:decorative xmlns:adec="http://schemas.microsoft.com/office/drawing/2017/decorative" val="1"/>
                </a:ext>
              </a:extLst>
            </p:cNvPr>
            <p:cNvSpPr>
              <a:spLocks noChangeShapeType="1"/>
            </p:cNvSpPr>
            <p:nvPr/>
          </p:nvSpPr>
          <p:spPr bwMode="auto">
            <a:xfrm>
              <a:off x="2259883" y="2355396"/>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5" name="Line 54">
              <a:extLst>
                <a:ext uri="{C183D7F6-B498-43B3-948B-1728B52AA6E4}">
                  <adec:decorative xmlns:adec="http://schemas.microsoft.com/office/drawing/2017/decorative" val="1"/>
                </a:ext>
              </a:extLst>
            </p:cNvPr>
            <p:cNvSpPr>
              <a:spLocks noChangeShapeType="1"/>
            </p:cNvSpPr>
            <p:nvPr/>
          </p:nvSpPr>
          <p:spPr bwMode="auto">
            <a:xfrm>
              <a:off x="2259883" y="1761671"/>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24" name="Text Box 6">
              <a:extLst>
                <a:ext uri="{C183D7F6-B498-43B3-948B-1728B52AA6E4}">
                  <adec:decorative xmlns:adec="http://schemas.microsoft.com/office/drawing/2017/decorative" val="1"/>
                </a:ext>
              </a:extLst>
            </p:cNvPr>
            <p:cNvSpPr txBox="1">
              <a:spLocks noChangeArrowheads="1"/>
            </p:cNvSpPr>
            <p:nvPr/>
          </p:nvSpPr>
          <p:spPr bwMode="auto">
            <a:xfrm rot="16200000">
              <a:off x="468476" y="3141843"/>
              <a:ext cx="1187450" cy="35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Dollars</a:t>
              </a:r>
            </a:p>
          </p:txBody>
        </p:sp>
        <p:sp>
          <p:nvSpPr>
            <p:cNvPr id="9231" name="Text Box 13">
              <a:extLst>
                <a:ext uri="{C183D7F6-B498-43B3-948B-1728B52AA6E4}">
                  <adec:decorative xmlns:adec="http://schemas.microsoft.com/office/drawing/2017/decorative" val="1"/>
                </a:ext>
              </a:extLst>
            </p:cNvPr>
            <p:cNvSpPr txBox="1">
              <a:spLocks noChangeArrowheads="1"/>
            </p:cNvSpPr>
            <p:nvPr/>
          </p:nvSpPr>
          <p:spPr bwMode="auto">
            <a:xfrm>
              <a:off x="1783728" y="5109709"/>
              <a:ext cx="470735"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$0</a:t>
              </a:r>
            </a:p>
          </p:txBody>
        </p:sp>
        <p:sp>
          <p:nvSpPr>
            <p:cNvPr id="9230" name="Text Box 12">
              <a:extLst>
                <a:ext uri="{C183D7F6-B498-43B3-948B-1728B52AA6E4}">
                  <adec:decorative xmlns:adec="http://schemas.microsoft.com/office/drawing/2017/decorative" val="1"/>
                </a:ext>
              </a:extLst>
            </p:cNvPr>
            <p:cNvSpPr txBox="1">
              <a:spLocks noChangeArrowheads="1"/>
            </p:cNvSpPr>
            <p:nvPr/>
          </p:nvSpPr>
          <p:spPr bwMode="auto">
            <a:xfrm>
              <a:off x="1198180" y="4488997"/>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$10,000</a:t>
              </a:r>
            </a:p>
          </p:txBody>
        </p:sp>
        <p:sp>
          <p:nvSpPr>
            <p:cNvPr id="9229" name="Text Box 11">
              <a:extLst>
                <a:ext uri="{C183D7F6-B498-43B3-948B-1728B52AA6E4}">
                  <adec:decorative xmlns:adec="http://schemas.microsoft.com/office/drawing/2017/decorative" val="1"/>
                </a:ext>
              </a:extLst>
            </p:cNvPr>
            <p:cNvSpPr txBox="1">
              <a:spLocks noChangeArrowheads="1"/>
            </p:cNvSpPr>
            <p:nvPr/>
          </p:nvSpPr>
          <p:spPr bwMode="auto">
            <a:xfrm>
              <a:off x="1198180" y="3915909"/>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$20,000</a:t>
              </a:r>
            </a:p>
          </p:txBody>
        </p:sp>
        <p:sp>
          <p:nvSpPr>
            <p:cNvPr id="9228" name="Text Box 10">
              <a:extLst>
                <a:ext uri="{C183D7F6-B498-43B3-948B-1728B52AA6E4}">
                  <adec:decorative xmlns:adec="http://schemas.microsoft.com/office/drawing/2017/decorative" val="1"/>
                </a:ext>
              </a:extLst>
            </p:cNvPr>
            <p:cNvSpPr txBox="1">
              <a:spLocks noChangeArrowheads="1"/>
            </p:cNvSpPr>
            <p:nvPr/>
          </p:nvSpPr>
          <p:spPr bwMode="auto">
            <a:xfrm>
              <a:off x="1198180" y="3342822"/>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$30,000</a:t>
              </a:r>
            </a:p>
          </p:txBody>
        </p:sp>
        <p:sp>
          <p:nvSpPr>
            <p:cNvPr id="9227" name="Text Box 9">
              <a:extLst>
                <a:ext uri="{C183D7F6-B498-43B3-948B-1728B52AA6E4}">
                  <adec:decorative xmlns:adec="http://schemas.microsoft.com/office/drawing/2017/decorative" val="1"/>
                </a:ext>
              </a:extLst>
            </p:cNvPr>
            <p:cNvSpPr txBox="1">
              <a:spLocks noChangeArrowheads="1"/>
            </p:cNvSpPr>
            <p:nvPr/>
          </p:nvSpPr>
          <p:spPr bwMode="auto">
            <a:xfrm>
              <a:off x="1198180" y="2769734"/>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$40,000</a:t>
              </a:r>
            </a:p>
          </p:txBody>
        </p:sp>
        <p:sp>
          <p:nvSpPr>
            <p:cNvPr id="9226" name="Text Box 8">
              <a:extLst>
                <a:ext uri="{C183D7F6-B498-43B3-948B-1728B52AA6E4}">
                  <adec:decorative xmlns:adec="http://schemas.microsoft.com/office/drawing/2017/decorative" val="1"/>
                </a:ext>
              </a:extLst>
            </p:cNvPr>
            <p:cNvSpPr txBox="1">
              <a:spLocks noChangeArrowheads="1"/>
            </p:cNvSpPr>
            <p:nvPr/>
          </p:nvSpPr>
          <p:spPr bwMode="auto">
            <a:xfrm>
              <a:off x="1198180" y="2195059"/>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$50,000</a:t>
              </a:r>
            </a:p>
          </p:txBody>
        </p:sp>
        <p:sp>
          <p:nvSpPr>
            <p:cNvPr id="9225" name="Text Box 7">
              <a:extLst>
                <a:ext uri="{C183D7F6-B498-43B3-948B-1728B52AA6E4}">
                  <adec:decorative xmlns:adec="http://schemas.microsoft.com/office/drawing/2017/decorative" val="1"/>
                </a:ext>
              </a:extLst>
            </p:cNvPr>
            <p:cNvSpPr txBox="1">
              <a:spLocks noChangeArrowheads="1"/>
            </p:cNvSpPr>
            <p:nvPr/>
          </p:nvSpPr>
          <p:spPr bwMode="auto">
            <a:xfrm>
              <a:off x="1198180" y="1620384"/>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$60,000</a:t>
              </a:r>
            </a:p>
          </p:txBody>
        </p:sp>
        <p:sp>
          <p:nvSpPr>
            <p:cNvPr id="9250" name="Freeform 40">
              <a:extLst>
                <a:ext uri="{C183D7F6-B498-43B3-948B-1728B52AA6E4}">
                  <adec:decorative xmlns:adec="http://schemas.microsoft.com/office/drawing/2017/decorative" val="1"/>
                </a:ext>
              </a:extLst>
            </p:cNvPr>
            <p:cNvSpPr>
              <a:spLocks/>
            </p:cNvSpPr>
            <p:nvPr/>
          </p:nvSpPr>
          <p:spPr bwMode="auto">
            <a:xfrm>
              <a:off x="2872158" y="2387147"/>
              <a:ext cx="5878439" cy="1776413"/>
            </a:xfrm>
            <a:custGeom>
              <a:avLst/>
              <a:gdLst>
                <a:gd name="T0" fmla="*/ 0 w 2560"/>
                <a:gd name="T1" fmla="*/ 0 h 1200"/>
                <a:gd name="T2" fmla="*/ 688 w 2560"/>
                <a:gd name="T3" fmla="*/ 181 h 1200"/>
                <a:gd name="T4" fmla="*/ 1632 w 2560"/>
                <a:gd name="T5" fmla="*/ 361 h 1200"/>
                <a:gd name="T6" fmla="*/ 2560 w 2560"/>
                <a:gd name="T7" fmla="*/ 484 h 1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60" h="1200">
                  <a:moveTo>
                    <a:pt x="0" y="0"/>
                  </a:moveTo>
                  <a:cubicBezTo>
                    <a:pt x="208" y="149"/>
                    <a:pt x="416" y="299"/>
                    <a:pt x="688" y="448"/>
                  </a:cubicBezTo>
                  <a:cubicBezTo>
                    <a:pt x="960" y="597"/>
                    <a:pt x="1320" y="771"/>
                    <a:pt x="1632" y="896"/>
                  </a:cubicBezTo>
                  <a:cubicBezTo>
                    <a:pt x="1944" y="1021"/>
                    <a:pt x="2252" y="1110"/>
                    <a:pt x="2560" y="1200"/>
                  </a:cubicBezTo>
                </a:path>
              </a:pathLst>
            </a:custGeom>
            <a:noFill/>
            <a:ln w="50800" cap="flat" cmpd="sng">
              <a:solidFill>
                <a:srgbClr val="004F6B"/>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9" name="Freeform 39">
              <a:extLst>
                <a:ext uri="{C183D7F6-B498-43B3-948B-1728B52AA6E4}">
                  <adec:decorative xmlns:adec="http://schemas.microsoft.com/office/drawing/2017/decorative" val="1"/>
                </a:ext>
              </a:extLst>
            </p:cNvPr>
            <p:cNvSpPr>
              <a:spLocks/>
            </p:cNvSpPr>
            <p:nvPr/>
          </p:nvSpPr>
          <p:spPr bwMode="auto">
            <a:xfrm>
              <a:off x="2927268" y="2387146"/>
              <a:ext cx="5823328" cy="1479550"/>
            </a:xfrm>
            <a:custGeom>
              <a:avLst/>
              <a:gdLst>
                <a:gd name="T0" fmla="*/ 0 w 2536"/>
                <a:gd name="T1" fmla="*/ 0 h 1000"/>
                <a:gd name="T2" fmla="*/ 1120 w 2536"/>
                <a:gd name="T3" fmla="*/ 214 h 1000"/>
                <a:gd name="T4" fmla="*/ 1992 w 2536"/>
                <a:gd name="T5" fmla="*/ 338 h 1000"/>
                <a:gd name="T6" fmla="*/ 2536 w 2536"/>
                <a:gd name="T7" fmla="*/ 40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36" h="1000">
                  <a:moveTo>
                    <a:pt x="0" y="0"/>
                  </a:moveTo>
                  <a:cubicBezTo>
                    <a:pt x="394" y="197"/>
                    <a:pt x="788" y="395"/>
                    <a:pt x="1120" y="536"/>
                  </a:cubicBezTo>
                  <a:cubicBezTo>
                    <a:pt x="1452" y="677"/>
                    <a:pt x="1756" y="771"/>
                    <a:pt x="1992" y="848"/>
                  </a:cubicBezTo>
                  <a:cubicBezTo>
                    <a:pt x="2228" y="925"/>
                    <a:pt x="2382" y="962"/>
                    <a:pt x="2536" y="1000"/>
                  </a:cubicBezTo>
                </a:path>
              </a:pathLst>
            </a:custGeom>
            <a:noFill/>
            <a:ln w="50800" cap="flat" cmpd="sng">
              <a:solidFill>
                <a:srgbClr val="298FC2"/>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52" name="Freeform 42">
              <a:extLst>
                <a:ext uri="{C183D7F6-B498-43B3-948B-1728B52AA6E4}">
                  <adec:decorative xmlns:adec="http://schemas.microsoft.com/office/drawing/2017/decorative" val="1"/>
                </a:ext>
              </a:extLst>
            </p:cNvPr>
            <p:cNvSpPr>
              <a:spLocks/>
            </p:cNvSpPr>
            <p:nvPr/>
          </p:nvSpPr>
          <p:spPr bwMode="auto">
            <a:xfrm>
              <a:off x="2872158" y="2374446"/>
              <a:ext cx="5878439" cy="1125538"/>
            </a:xfrm>
            <a:custGeom>
              <a:avLst/>
              <a:gdLst>
                <a:gd name="T0" fmla="*/ 0 w 2536"/>
                <a:gd name="T1" fmla="*/ 0 h 760"/>
                <a:gd name="T2" fmla="*/ 1511 w 2536"/>
                <a:gd name="T3" fmla="*/ 182 h 760"/>
                <a:gd name="T4" fmla="*/ 2866 w 2536"/>
                <a:gd name="T5" fmla="*/ 309 h 760"/>
                <a:gd name="T6" fmla="*/ 0 60000 65536"/>
                <a:gd name="T7" fmla="*/ 0 60000 65536"/>
                <a:gd name="T8" fmla="*/ 0 60000 65536"/>
              </a:gdLst>
              <a:ahLst/>
              <a:cxnLst>
                <a:cxn ang="T6">
                  <a:pos x="T0" y="T1"/>
                </a:cxn>
                <a:cxn ang="T7">
                  <a:pos x="T2" y="T3"/>
                </a:cxn>
                <a:cxn ang="T8">
                  <a:pos x="T4" y="T5"/>
                </a:cxn>
              </a:cxnLst>
              <a:rect l="0" t="0" r="r" b="b"/>
              <a:pathLst>
                <a:path w="2536" h="760">
                  <a:moveTo>
                    <a:pt x="0" y="0"/>
                  </a:moveTo>
                  <a:cubicBezTo>
                    <a:pt x="456" y="160"/>
                    <a:pt x="913" y="321"/>
                    <a:pt x="1336" y="448"/>
                  </a:cubicBezTo>
                  <a:cubicBezTo>
                    <a:pt x="1759" y="575"/>
                    <a:pt x="2147" y="667"/>
                    <a:pt x="2536" y="760"/>
                  </a:cubicBezTo>
                </a:path>
              </a:pathLst>
            </a:custGeom>
            <a:noFill/>
            <a:ln w="50800" cap="flat" cmpd="sng">
              <a:solidFill>
                <a:srgbClr val="368727"/>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8" name="Text Box 21">
              <a:extLst>
                <a:ext uri="{C183D7F6-B498-43B3-948B-1728B52AA6E4}">
                  <adec:decorative xmlns:adec="http://schemas.microsoft.com/office/drawing/2017/decorative" val="1"/>
                </a:ext>
              </a:extLst>
            </p:cNvPr>
            <p:cNvSpPr txBox="1">
              <a:spLocks noChangeArrowheads="1"/>
            </p:cNvSpPr>
            <p:nvPr/>
          </p:nvSpPr>
          <p:spPr bwMode="auto">
            <a:xfrm>
              <a:off x="2233673" y="5625646"/>
              <a:ext cx="6658636" cy="25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Years From Retirement Start Date</a:t>
              </a:r>
            </a:p>
          </p:txBody>
        </p:sp>
        <p:sp>
          <p:nvSpPr>
            <p:cNvPr id="9232" name="Text Box 15">
              <a:extLst>
                <a:ext uri="{C183D7F6-B498-43B3-948B-1728B52AA6E4}">
                  <adec:decorative xmlns:adec="http://schemas.microsoft.com/office/drawing/2017/decorative" val="1"/>
                </a:ext>
              </a:extLst>
            </p:cNvPr>
            <p:cNvSpPr txBox="1">
              <a:spLocks noChangeArrowheads="1"/>
            </p:cNvSpPr>
            <p:nvPr/>
          </p:nvSpPr>
          <p:spPr bwMode="auto">
            <a:xfrm>
              <a:off x="2586208" y="5275500"/>
              <a:ext cx="594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Today</a:t>
              </a:r>
            </a:p>
          </p:txBody>
        </p:sp>
        <p:sp>
          <p:nvSpPr>
            <p:cNvPr id="9251" name="Oval 41">
              <a:extLst>
                <a:ext uri="{C183D7F6-B498-43B3-948B-1728B52AA6E4}">
                  <adec:decorative xmlns:adec="http://schemas.microsoft.com/office/drawing/2017/decorative" val="1"/>
                </a:ext>
              </a:extLst>
            </p:cNvPr>
            <p:cNvSpPr>
              <a:spLocks noChangeArrowheads="1"/>
            </p:cNvSpPr>
            <p:nvPr/>
          </p:nvSpPr>
          <p:spPr bwMode="auto">
            <a:xfrm>
              <a:off x="2771122" y="2291897"/>
              <a:ext cx="201168" cy="197222"/>
            </a:xfrm>
            <a:prstGeom prst="ellipse">
              <a:avLst/>
            </a:prstGeom>
            <a:solidFill>
              <a:srgbClr val="368727"/>
            </a:solidFill>
            <a:ln w="9525">
              <a:noFill/>
              <a:round/>
              <a:headEnd/>
              <a:tailEnd/>
            </a:ln>
            <a:effectLst/>
          </p:spPr>
          <p:txBody>
            <a:bodyPr wrap="none" anchor="ct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endParaRPr lang="en-US" altLang="en-US" dirty="0"/>
            </a:p>
          </p:txBody>
        </p:sp>
        <p:sp>
          <p:nvSpPr>
            <p:cNvPr id="9240" name="Text Box 23">
              <a:extLst>
                <a:ext uri="{C183D7F6-B498-43B3-948B-1728B52AA6E4}">
                  <adec:decorative xmlns:adec="http://schemas.microsoft.com/office/drawing/2017/decorative" val="1"/>
                </a:ext>
              </a:extLst>
            </p:cNvPr>
            <p:cNvSpPr txBox="1">
              <a:spLocks noChangeArrowheads="1"/>
            </p:cNvSpPr>
            <p:nvPr/>
          </p:nvSpPr>
          <p:spPr bwMode="auto">
            <a:xfrm>
              <a:off x="2203946" y="1994027"/>
              <a:ext cx="1786494"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t>$50,000</a:t>
              </a:r>
            </a:p>
          </p:txBody>
        </p:sp>
        <p:sp>
          <p:nvSpPr>
            <p:cNvPr id="9233" name="Text Box 16">
              <a:extLst>
                <a:ext uri="{C183D7F6-B498-43B3-948B-1728B52AA6E4}">
                  <adec:decorative xmlns:adec="http://schemas.microsoft.com/office/drawing/2017/decorative" val="1"/>
                </a:ext>
              </a:extLst>
            </p:cNvPr>
            <p:cNvSpPr txBox="1">
              <a:spLocks noChangeArrowheads="1"/>
            </p:cNvSpPr>
            <p:nvPr/>
          </p:nvSpPr>
          <p:spPr bwMode="auto">
            <a:xfrm>
              <a:off x="3782664" y="5275500"/>
              <a:ext cx="71846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5 Years</a:t>
              </a:r>
            </a:p>
          </p:txBody>
        </p:sp>
        <p:sp>
          <p:nvSpPr>
            <p:cNvPr id="9234" name="Text Box 17">
              <a:extLst>
                <a:ext uri="{C183D7F6-B498-43B3-948B-1728B52AA6E4}">
                  <adec:decorative xmlns:adec="http://schemas.microsoft.com/office/drawing/2017/decorative" val="1"/>
                </a:ext>
              </a:extLst>
            </p:cNvPr>
            <p:cNvSpPr txBox="1">
              <a:spLocks noChangeArrowheads="1"/>
            </p:cNvSpPr>
            <p:nvPr/>
          </p:nvSpPr>
          <p:spPr bwMode="auto">
            <a:xfrm>
              <a:off x="4912574"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10 Years</a:t>
              </a:r>
            </a:p>
          </p:txBody>
        </p:sp>
        <p:sp>
          <p:nvSpPr>
            <p:cNvPr id="9235" name="Text Box 18">
              <a:extLst>
                <a:ext uri="{C183D7F6-B498-43B3-948B-1728B52AA6E4}">
                  <adec:decorative xmlns:adec="http://schemas.microsoft.com/office/drawing/2017/decorative" val="1"/>
                </a:ext>
              </a:extLst>
            </p:cNvPr>
            <p:cNvSpPr txBox="1">
              <a:spLocks noChangeArrowheads="1"/>
            </p:cNvSpPr>
            <p:nvPr/>
          </p:nvSpPr>
          <p:spPr bwMode="auto">
            <a:xfrm>
              <a:off x="6086093"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15 Years</a:t>
              </a:r>
            </a:p>
          </p:txBody>
        </p:sp>
        <p:sp>
          <p:nvSpPr>
            <p:cNvPr id="9236" name="Text Box 19">
              <a:extLst>
                <a:ext uri="{C183D7F6-B498-43B3-948B-1728B52AA6E4}">
                  <adec:decorative xmlns:adec="http://schemas.microsoft.com/office/drawing/2017/decorative" val="1"/>
                </a:ext>
              </a:extLst>
            </p:cNvPr>
            <p:cNvSpPr txBox="1">
              <a:spLocks noChangeArrowheads="1"/>
            </p:cNvSpPr>
            <p:nvPr/>
          </p:nvSpPr>
          <p:spPr bwMode="auto">
            <a:xfrm>
              <a:off x="7259399"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20 Years</a:t>
              </a:r>
            </a:p>
          </p:txBody>
        </p:sp>
        <p:sp>
          <p:nvSpPr>
            <p:cNvPr id="9237" name="Text Box 20">
              <a:extLst>
                <a:ext uri="{C183D7F6-B498-43B3-948B-1728B52AA6E4}">
                  <adec:decorative xmlns:adec="http://schemas.microsoft.com/office/drawing/2017/decorative" val="1"/>
                </a:ext>
              </a:extLst>
            </p:cNvPr>
            <p:cNvSpPr txBox="1">
              <a:spLocks noChangeArrowheads="1"/>
            </p:cNvSpPr>
            <p:nvPr/>
          </p:nvSpPr>
          <p:spPr bwMode="auto">
            <a:xfrm>
              <a:off x="8453998"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25 Years</a:t>
              </a:r>
            </a:p>
          </p:txBody>
        </p:sp>
        <p:sp>
          <p:nvSpPr>
            <p:cNvPr id="56" name="Oval 55">
              <a:extLst>
                <a:ext uri="{FF2B5EF4-FFF2-40B4-BE49-F238E27FC236}">
                  <a16:creationId xmlns:a16="http://schemas.microsoft.com/office/drawing/2014/main" id="{FF466144-C823-4B27-99D0-0BF154031B7A}"/>
                </a:ext>
                <a:ext uri="{C183D7F6-B498-43B3-948B-1728B52AA6E4}">
                  <adec:decorative xmlns:adec="http://schemas.microsoft.com/office/drawing/2017/decorative" val="1"/>
                </a:ext>
              </a:extLst>
            </p:cNvPr>
            <p:cNvSpPr/>
            <p:nvPr/>
          </p:nvSpPr>
          <p:spPr bwMode="auto">
            <a:xfrm>
              <a:off x="8630756" y="3314347"/>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7" name="Oval 56">
              <a:extLst>
                <a:ext uri="{FF2B5EF4-FFF2-40B4-BE49-F238E27FC236}">
                  <a16:creationId xmlns:a16="http://schemas.microsoft.com/office/drawing/2014/main" id="{7A0F1BA7-50A0-4CFC-803A-294044CDAC67}"/>
                </a:ext>
                <a:ext uri="{C183D7F6-B498-43B3-948B-1728B52AA6E4}">
                  <adec:decorative xmlns:adec="http://schemas.microsoft.com/office/drawing/2017/decorative" val="1"/>
                </a:ext>
              </a:extLst>
            </p:cNvPr>
            <p:cNvSpPr/>
            <p:nvPr/>
          </p:nvSpPr>
          <p:spPr bwMode="auto">
            <a:xfrm>
              <a:off x="8693397" y="3376988"/>
              <a:ext cx="205639" cy="205639"/>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243" name="Text Box 26">
              <a:extLst>
                <a:ext uri="{C183D7F6-B498-43B3-948B-1728B52AA6E4}">
                  <adec:decorative xmlns:adec="http://schemas.microsoft.com/office/drawing/2017/decorative" val="1"/>
                </a:ext>
              </a:extLst>
            </p:cNvPr>
            <p:cNvSpPr txBox="1">
              <a:spLocks noChangeArrowheads="1"/>
            </p:cNvSpPr>
            <p:nvPr/>
          </p:nvSpPr>
          <p:spPr bwMode="auto">
            <a:xfrm>
              <a:off x="9102934" y="3308747"/>
              <a:ext cx="2320334"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$30,477 </a:t>
              </a:r>
              <a:r>
                <a:rPr lang="en-US" altLang="en-US" sz="1600" b="0" dirty="0"/>
                <a:t>| 2% Inflation</a:t>
              </a:r>
            </a:p>
          </p:txBody>
        </p:sp>
        <p:sp>
          <p:nvSpPr>
            <p:cNvPr id="59" name="Oval 58">
              <a:extLst>
                <a:ext uri="{FF2B5EF4-FFF2-40B4-BE49-F238E27FC236}">
                  <a16:creationId xmlns:a16="http://schemas.microsoft.com/office/drawing/2014/main" id="{8E1BC50A-CD2E-400D-8887-6FF0DBB6CAAD}"/>
                </a:ext>
                <a:ext uri="{C183D7F6-B498-43B3-948B-1728B52AA6E4}">
                  <adec:decorative xmlns:adec="http://schemas.microsoft.com/office/drawing/2017/decorative" val="1"/>
                </a:ext>
              </a:extLst>
            </p:cNvPr>
            <p:cNvSpPr/>
            <p:nvPr/>
          </p:nvSpPr>
          <p:spPr bwMode="auto">
            <a:xfrm>
              <a:off x="8630756" y="3714342"/>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0" name="Oval 59">
              <a:extLst>
                <a:ext uri="{FF2B5EF4-FFF2-40B4-BE49-F238E27FC236}">
                  <a16:creationId xmlns:a16="http://schemas.microsoft.com/office/drawing/2014/main" id="{D987DF6F-398A-4E05-8CFD-97D6DB56878B}"/>
                </a:ext>
                <a:ext uri="{C183D7F6-B498-43B3-948B-1728B52AA6E4}">
                  <adec:decorative xmlns:adec="http://schemas.microsoft.com/office/drawing/2017/decorative" val="1"/>
                </a:ext>
              </a:extLst>
            </p:cNvPr>
            <p:cNvSpPr/>
            <p:nvPr/>
          </p:nvSpPr>
          <p:spPr bwMode="auto">
            <a:xfrm>
              <a:off x="8693397" y="3776983"/>
              <a:ext cx="205639" cy="205639"/>
            </a:xfrm>
            <a:prstGeom prst="ellipse">
              <a:avLst/>
            </a:pr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5" name="Text Box 26">
              <a:extLst>
                <a:ext uri="{C183D7F6-B498-43B3-948B-1728B52AA6E4}">
                  <adec:decorative xmlns:adec="http://schemas.microsoft.com/office/drawing/2017/decorative" val="1"/>
                </a:ext>
              </a:extLst>
            </p:cNvPr>
            <p:cNvSpPr txBox="1">
              <a:spLocks noChangeArrowheads="1"/>
            </p:cNvSpPr>
            <p:nvPr/>
          </p:nvSpPr>
          <p:spPr bwMode="auto">
            <a:xfrm>
              <a:off x="9102935" y="3664890"/>
              <a:ext cx="2257581"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$23,880 </a:t>
              </a:r>
              <a:r>
                <a:rPr lang="en-US" altLang="en-US" sz="1600" b="0" dirty="0"/>
                <a:t>| 3% Inflation</a:t>
              </a:r>
            </a:p>
          </p:txBody>
        </p:sp>
        <p:sp>
          <p:nvSpPr>
            <p:cNvPr id="62" name="Oval 61">
              <a:extLst>
                <a:ext uri="{FF2B5EF4-FFF2-40B4-BE49-F238E27FC236}">
                  <a16:creationId xmlns:a16="http://schemas.microsoft.com/office/drawing/2014/main" id="{68509E3E-9AC4-45F6-A8F5-015FD0722F28}"/>
                </a:ext>
                <a:ext uri="{C183D7F6-B498-43B3-948B-1728B52AA6E4}">
                  <adec:decorative xmlns:adec="http://schemas.microsoft.com/office/drawing/2017/decorative" val="1"/>
                </a:ext>
              </a:extLst>
            </p:cNvPr>
            <p:cNvSpPr/>
            <p:nvPr/>
          </p:nvSpPr>
          <p:spPr bwMode="auto">
            <a:xfrm>
              <a:off x="8630756" y="4105725"/>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3" name="Oval 62">
              <a:extLst>
                <a:ext uri="{FF2B5EF4-FFF2-40B4-BE49-F238E27FC236}">
                  <a16:creationId xmlns:a16="http://schemas.microsoft.com/office/drawing/2014/main" id="{DE89C505-3304-480A-9BFE-101DEBD4120C}"/>
                </a:ext>
                <a:ext uri="{C183D7F6-B498-43B3-948B-1728B52AA6E4}">
                  <adec:decorative xmlns:adec="http://schemas.microsoft.com/office/drawing/2017/decorative" val="1"/>
                </a:ext>
              </a:extLst>
            </p:cNvPr>
            <p:cNvSpPr/>
            <p:nvPr/>
          </p:nvSpPr>
          <p:spPr bwMode="auto">
            <a:xfrm>
              <a:off x="8693397" y="4168366"/>
              <a:ext cx="205639" cy="205639"/>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7" name="Text Box 26">
              <a:extLst>
                <a:ext uri="{C183D7F6-B498-43B3-948B-1728B52AA6E4}">
                  <adec:decorative xmlns:adec="http://schemas.microsoft.com/office/drawing/2017/decorative" val="1"/>
                </a:ext>
              </a:extLst>
            </p:cNvPr>
            <p:cNvSpPr txBox="1">
              <a:spLocks noChangeArrowheads="1"/>
            </p:cNvSpPr>
            <p:nvPr/>
          </p:nvSpPr>
          <p:spPr bwMode="auto">
            <a:xfrm>
              <a:off x="9102935" y="4029997"/>
              <a:ext cx="2257581"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$18,756 </a:t>
              </a:r>
              <a:r>
                <a:rPr lang="en-US" altLang="en-US" sz="1600" b="0" dirty="0"/>
                <a:t>| 4% Inflation</a:t>
              </a:r>
            </a:p>
          </p:txBody>
        </p:sp>
      </p:grpSp>
      <p:sp>
        <p:nvSpPr>
          <p:cNvPr id="9217" name="Text Box 21">
            <a:extLst>
              <a:ext uri="{FF2B5EF4-FFF2-40B4-BE49-F238E27FC236}">
                <a16:creationId xmlns:a16="http://schemas.microsoft.com/office/drawing/2014/main" id="{41859A42-C35B-FA02-2A17-B80EBDDAAB94}"/>
              </a:ext>
            </a:extLst>
          </p:cNvPr>
          <p:cNvSpPr txBox="1">
            <a:spLocks noChangeArrowheads="1"/>
          </p:cNvSpPr>
          <p:nvPr/>
        </p:nvSpPr>
        <p:spPr bwMode="auto">
          <a:xfrm>
            <a:off x="426722" y="6030646"/>
            <a:ext cx="9046109" cy="42209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All numbers were calculated based on hypothetical rates of inflation of 2%, 3%, and 4% (historical average from 1926 to 2022 was 3%) to show</a:t>
            </a:r>
            <a:br>
              <a:rPr lang="en-US" sz="1000" dirty="0">
                <a:solidFill>
                  <a:srgbClr val="000000"/>
                </a:solidFill>
                <a:latin typeface="+mj-lt"/>
              </a:rPr>
            </a:br>
            <a:r>
              <a:rPr lang="en-US" sz="1000" dirty="0">
                <a:solidFill>
                  <a:srgbClr val="000000"/>
                </a:solidFill>
                <a:latin typeface="+mj-lt"/>
              </a:rPr>
              <a:t>the effects of inflation over time; actual inflation rates may be more or less and will vary.</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8</a:t>
            </a:fld>
            <a:endParaRPr lang="en-US" dirty="0"/>
          </a:p>
        </p:txBody>
      </p:sp>
      <p:sp>
        <p:nvSpPr>
          <p:cNvPr id="48" name="Footer Placeholder 3">
            <a:extLst>
              <a:ext uri="{FF2B5EF4-FFF2-40B4-BE49-F238E27FC236}">
                <a16:creationId xmlns:a16="http://schemas.microsoft.com/office/drawing/2014/main" id="{498FB764-25BC-4E9E-ACB1-E95814EE4034}"/>
              </a:ext>
              <a:ext uri="{C183D7F6-B498-43B3-948B-1728B52AA6E4}">
                <adec:decorative xmlns:adec="http://schemas.microsoft.com/office/drawing/2017/decorative" val="1"/>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435747.35.0</a:t>
            </a:r>
          </a:p>
        </p:txBody>
      </p:sp>
      <p:pic>
        <p:nvPicPr>
          <p:cNvPr id="6" name="Picture 5">
            <a:extLst>
              <a:ext uri="{FF2B5EF4-FFF2-40B4-BE49-F238E27FC236}">
                <a16:creationId xmlns:a16="http://schemas.microsoft.com/office/drawing/2014/main" id="{A2CCD297-C1AE-C6BE-87A3-A9AFB57B32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0045583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Asset allocation</a:t>
            </a:r>
            <a:br>
              <a:rPr lang="en-US" dirty="0"/>
            </a:br>
            <a:r>
              <a:rPr lang="en-US" altLang="en-US" sz="2000" b="1" dirty="0">
                <a:solidFill>
                  <a:srgbClr val="327B23"/>
                </a:solidFill>
              </a:rPr>
              <a:t>Retirees need stocks for the long haul</a:t>
            </a:r>
            <a:endParaRPr lang="en-US" b="1" dirty="0">
              <a:solidFill>
                <a:srgbClr val="327B23"/>
              </a:solidFill>
            </a:endParaRPr>
          </a:p>
        </p:txBody>
      </p:sp>
      <p:sp>
        <p:nvSpPr>
          <p:cNvPr id="10247" name="Text Box 59"/>
          <p:cNvSpPr txBox="1">
            <a:spLocks noChangeArrowheads="1"/>
          </p:cNvSpPr>
          <p:nvPr/>
        </p:nvSpPr>
        <p:spPr bwMode="auto">
          <a:xfrm>
            <a:off x="627865" y="1297062"/>
            <a:ext cx="66420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cap="all" dirty="0"/>
              <a:t>Comparison</a:t>
            </a:r>
            <a:r>
              <a:rPr lang="en-US" altLang="en-US" cap="all" spc="-150" dirty="0"/>
              <a:t> </a:t>
            </a:r>
            <a:r>
              <a:rPr lang="en-US" altLang="en-US" cap="all" dirty="0"/>
              <a:t>of average annual</a:t>
            </a:r>
            <a:r>
              <a:rPr lang="en-US" altLang="en-US" cap="all" spc="-150" dirty="0"/>
              <a:t> </a:t>
            </a:r>
            <a:r>
              <a:rPr lang="en-US" altLang="en-US" cap="all" dirty="0"/>
              <a:t>rising</a:t>
            </a:r>
            <a:r>
              <a:rPr lang="en-US" altLang="en-US" cap="all" spc="-150" dirty="0"/>
              <a:t> </a:t>
            </a:r>
            <a:r>
              <a:rPr lang="en-US" altLang="en-US" cap="all" dirty="0"/>
              <a:t>costs vs. average annual</a:t>
            </a:r>
            <a:r>
              <a:rPr lang="en-US" altLang="en-US" cap="all" spc="-150" dirty="0"/>
              <a:t> </a:t>
            </a:r>
            <a:r>
              <a:rPr lang="en-US" altLang="en-US" cap="all" dirty="0"/>
              <a:t>investment</a:t>
            </a:r>
            <a:r>
              <a:rPr lang="en-US" altLang="en-US" cap="all" spc="-150" dirty="0"/>
              <a:t> </a:t>
            </a:r>
            <a:r>
              <a:rPr lang="en-US" altLang="en-US" cap="all" dirty="0"/>
              <a:t>returns,</a:t>
            </a:r>
            <a:r>
              <a:rPr lang="en-US" altLang="en-US" cap="all" spc="-150" dirty="0"/>
              <a:t> </a:t>
            </a:r>
            <a:r>
              <a:rPr lang="en-US" altLang="en-US" cap="all" dirty="0"/>
              <a:t>1926–2024</a:t>
            </a:r>
          </a:p>
        </p:txBody>
      </p:sp>
      <p:grpSp>
        <p:nvGrpSpPr>
          <p:cNvPr id="52" name="Group 51" descr="Chart showing how various asset allocations have fared compared with inflation and health care costs. A conservative portfolio has kept up—but just barely. Greater exposure to equities may give a portfolio the “breathing room” necessary for long-term financial security. But remember, asset allocation does not ensure a profit or guarantee against a loss.">
            <a:extLst>
              <a:ext uri="{FF2B5EF4-FFF2-40B4-BE49-F238E27FC236}">
                <a16:creationId xmlns:a16="http://schemas.microsoft.com/office/drawing/2014/main" id="{11356D4C-4549-EAF5-22AA-C4C325CE155B}"/>
              </a:ext>
            </a:extLst>
          </p:cNvPr>
          <p:cNvGrpSpPr/>
          <p:nvPr/>
        </p:nvGrpSpPr>
        <p:grpSpPr>
          <a:xfrm>
            <a:off x="130760" y="1888594"/>
            <a:ext cx="7555915" cy="2809978"/>
            <a:chOff x="130760" y="1888594"/>
            <a:chExt cx="7555915" cy="2943380"/>
          </a:xfrm>
        </p:grpSpPr>
        <p:graphicFrame>
          <p:nvGraphicFramePr>
            <p:cNvPr id="3" name="Object 5">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547942323"/>
                </p:ext>
              </p:extLst>
            </p:nvPr>
          </p:nvGraphicFramePr>
          <p:xfrm>
            <a:off x="130760" y="2401091"/>
            <a:ext cx="7555915" cy="2314575"/>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C183D7F6-B498-43B3-948B-1728B52AA6E4}">
                  <adec:decorative xmlns:adec="http://schemas.microsoft.com/office/drawing/2017/decorative" val="1"/>
                </a:ext>
              </a:extLst>
            </p:cNvPr>
            <p:cNvSpPr/>
            <p:nvPr/>
          </p:nvSpPr>
          <p:spPr>
            <a:xfrm>
              <a:off x="785176" y="1888594"/>
              <a:ext cx="1819987" cy="466344"/>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r>
                <a:rPr lang="en-US" altLang="en-US" sz="1200" b="1" dirty="0">
                  <a:latin typeface="Arial" pitchFamily="34" charset="0"/>
                  <a:ea typeface="ＭＳ Ｐゴシック"/>
                </a:rPr>
                <a:t>Rising</a:t>
              </a:r>
              <a:br>
                <a:rPr lang="en-US" altLang="en-US" sz="1200" b="1" dirty="0">
                  <a:latin typeface="Arial" pitchFamily="34" charset="0"/>
                  <a:ea typeface="ＭＳ Ｐゴシック"/>
                </a:rPr>
              </a:br>
              <a:r>
                <a:rPr lang="en-US" altLang="en-US" sz="1200" b="1" dirty="0">
                  <a:latin typeface="Arial" pitchFamily="34" charset="0"/>
                  <a:ea typeface="ＭＳ Ｐゴシック"/>
                </a:rPr>
                <a:t>costs</a:t>
              </a:r>
            </a:p>
          </p:txBody>
        </p:sp>
        <p:cxnSp>
          <p:nvCxnSpPr>
            <p:cNvPr id="10" name="Straight Connector 9">
              <a:extLst>
                <a:ext uri="{C183D7F6-B498-43B3-948B-1728B52AA6E4}">
                  <adec:decorative xmlns:adec="http://schemas.microsoft.com/office/drawing/2017/decorative" val="1"/>
                </a:ext>
              </a:extLst>
            </p:cNvPr>
            <p:cNvCxnSpPr/>
            <p:nvPr/>
          </p:nvCxnSpPr>
          <p:spPr>
            <a:xfrm>
              <a:off x="1673006" y="2356384"/>
              <a:ext cx="0" cy="164592"/>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1" name="Left Bracket 60">
              <a:extLst>
                <a:ext uri="{C183D7F6-B498-43B3-948B-1728B52AA6E4}">
                  <adec:decorative xmlns:adec="http://schemas.microsoft.com/office/drawing/2017/decorative" val="1"/>
                </a:ext>
              </a:extLst>
            </p:cNvPr>
            <p:cNvSpPr/>
            <p:nvPr/>
          </p:nvSpPr>
          <p:spPr>
            <a:xfrm rot="5400000">
              <a:off x="1620049" y="1702349"/>
              <a:ext cx="143219" cy="1779587"/>
            </a:xfrm>
            <a:prstGeom prst="leftBracket">
              <a:avLst>
                <a:gd name="adj" fmla="val 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Rectangle 83">
              <a:extLst>
                <a:ext uri="{C183D7F6-B498-43B3-948B-1728B52AA6E4}">
                  <adec:decorative xmlns:adec="http://schemas.microsoft.com/office/drawing/2017/decorative" val="1"/>
                </a:ext>
              </a:extLst>
            </p:cNvPr>
            <p:cNvSpPr>
              <a:spLocks noChangeArrowheads="1"/>
            </p:cNvSpPr>
            <p:nvPr/>
          </p:nvSpPr>
          <p:spPr bwMode="auto">
            <a:xfrm>
              <a:off x="843019" y="4493466"/>
              <a:ext cx="570669" cy="16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Inflation</a:t>
              </a:r>
              <a:r>
                <a:rPr lang="en-US" altLang="en-US" sz="1050" baseline="30000" dirty="0"/>
                <a:t>1</a:t>
              </a:r>
              <a:endParaRPr lang="en-US" altLang="en-US" sz="1600" dirty="0"/>
            </a:p>
          </p:txBody>
        </p:sp>
        <p:sp>
          <p:nvSpPr>
            <p:cNvPr id="37" name="Rectangle 76">
              <a:extLst>
                <a:ext uri="{C183D7F6-B498-43B3-948B-1728B52AA6E4}">
                  <adec:decorative xmlns:adec="http://schemas.microsoft.com/office/drawing/2017/decorative" val="1"/>
                </a:ext>
              </a:extLst>
            </p:cNvPr>
            <p:cNvSpPr>
              <a:spLocks noChangeArrowheads="1"/>
            </p:cNvSpPr>
            <p:nvPr/>
          </p:nvSpPr>
          <p:spPr bwMode="auto">
            <a:xfrm>
              <a:off x="953629" y="3744382"/>
              <a:ext cx="349455" cy="19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2.9%</a:t>
              </a:r>
            </a:p>
          </p:txBody>
        </p:sp>
        <p:sp>
          <p:nvSpPr>
            <p:cNvPr id="49" name="Rectangle 83">
              <a:extLst>
                <a:ext uri="{C183D7F6-B498-43B3-948B-1728B52AA6E4}">
                  <adec:decorative xmlns:adec="http://schemas.microsoft.com/office/drawing/2017/decorative" val="1"/>
                </a:ext>
              </a:extLst>
            </p:cNvPr>
            <p:cNvSpPr>
              <a:spLocks noChangeArrowheads="1"/>
            </p:cNvSpPr>
            <p:nvPr/>
          </p:nvSpPr>
          <p:spPr bwMode="auto">
            <a:xfrm>
              <a:off x="1948913" y="4493467"/>
              <a:ext cx="718146"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Health</a:t>
              </a:r>
              <a:br>
                <a:rPr lang="en-US" altLang="en-US" sz="1050" dirty="0"/>
              </a:br>
              <a:r>
                <a:rPr lang="en-US" altLang="en-US" sz="1050" dirty="0"/>
                <a:t>care costs</a:t>
              </a:r>
              <a:r>
                <a:rPr lang="en-US" altLang="en-US" sz="1050" baseline="30000" dirty="0"/>
                <a:t>2</a:t>
              </a:r>
              <a:endParaRPr lang="en-US" altLang="en-US" sz="1600" baseline="30000" dirty="0"/>
            </a:p>
          </p:txBody>
        </p:sp>
        <p:sp>
          <p:nvSpPr>
            <p:cNvPr id="42" name="Rectangle 81">
              <a:extLst>
                <a:ext uri="{C183D7F6-B498-43B3-948B-1728B52AA6E4}">
                  <adec:decorative xmlns:adec="http://schemas.microsoft.com/office/drawing/2017/decorative" val="1"/>
                </a:ext>
              </a:extLst>
            </p:cNvPr>
            <p:cNvSpPr>
              <a:spLocks noChangeArrowheads="1"/>
            </p:cNvSpPr>
            <p:nvPr/>
          </p:nvSpPr>
          <p:spPr bwMode="auto">
            <a:xfrm>
              <a:off x="2090782" y="3352970"/>
              <a:ext cx="434414" cy="19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5.01%</a:t>
              </a:r>
            </a:p>
          </p:txBody>
        </p:sp>
        <p:sp>
          <p:nvSpPr>
            <p:cNvPr id="33" name="Text Box 54">
              <a:extLst>
                <a:ext uri="{C183D7F6-B498-43B3-948B-1728B52AA6E4}">
                  <adec:decorative xmlns:adec="http://schemas.microsoft.com/office/drawing/2017/decorative" val="1"/>
                </a:ext>
              </a:extLst>
            </p:cNvPr>
            <p:cNvSpPr txBox="1">
              <a:spLocks noChangeArrowheads="1"/>
            </p:cNvSpPr>
            <p:nvPr/>
          </p:nvSpPr>
          <p:spPr bwMode="auto">
            <a:xfrm>
              <a:off x="3154595" y="1893273"/>
              <a:ext cx="4155065" cy="483582"/>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dirty="0"/>
                <a:t>Annual average portfolio returns </a:t>
              </a:r>
              <a:br>
                <a:rPr lang="en-US" altLang="en-US" sz="1200" dirty="0"/>
              </a:br>
              <a:r>
                <a:rPr lang="en-US" altLang="en-US" sz="1200" b="0" dirty="0"/>
                <a:t>(1926–2024)</a:t>
              </a:r>
            </a:p>
          </p:txBody>
        </p:sp>
        <p:cxnSp>
          <p:nvCxnSpPr>
            <p:cNvPr id="55" name="Straight Connector 54">
              <a:extLst>
                <a:ext uri="{FF2B5EF4-FFF2-40B4-BE49-F238E27FC236}">
                  <a16:creationId xmlns:a16="http://schemas.microsoft.com/office/drawing/2014/main" id="{95E82138-003B-46EE-915E-6A30C0D5788E}"/>
                </a:ext>
                <a:ext uri="{C183D7F6-B498-43B3-948B-1728B52AA6E4}">
                  <adec:decorative xmlns:adec="http://schemas.microsoft.com/office/drawing/2017/decorative" val="1"/>
                </a:ext>
              </a:extLst>
            </p:cNvPr>
            <p:cNvCxnSpPr/>
            <p:nvPr/>
          </p:nvCxnSpPr>
          <p:spPr>
            <a:xfrm>
              <a:off x="5232127" y="2356384"/>
              <a:ext cx="0" cy="164592"/>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 name="Freeform: Shape 53">
              <a:extLst>
                <a:ext uri="{FF2B5EF4-FFF2-40B4-BE49-F238E27FC236}">
                  <a16:creationId xmlns:a16="http://schemas.microsoft.com/office/drawing/2014/main" id="{1C583903-C73E-4512-B7D5-1A2499AB8110}"/>
                </a:ext>
                <a:ext uri="{C183D7F6-B498-43B3-948B-1728B52AA6E4}">
                  <adec:decorative xmlns:adec="http://schemas.microsoft.com/office/drawing/2017/decorative" val="1"/>
                </a:ext>
              </a:extLst>
            </p:cNvPr>
            <p:cNvSpPr/>
            <p:nvPr/>
          </p:nvSpPr>
          <p:spPr bwMode="auto">
            <a:xfrm>
              <a:off x="3159252" y="2520533"/>
              <a:ext cx="4150408" cy="146304"/>
            </a:xfrm>
            <a:custGeom>
              <a:avLst/>
              <a:gdLst>
                <a:gd name="connsiteX0" fmla="*/ 0 w 2305050"/>
                <a:gd name="connsiteY0" fmla="*/ 0 h 200969"/>
                <a:gd name="connsiteX1" fmla="*/ 2305050 w 2305050"/>
                <a:gd name="connsiteY1" fmla="*/ 0 h 200969"/>
                <a:gd name="connsiteX2" fmla="*/ 2305050 w 2305050"/>
                <a:gd name="connsiteY2" fmla="*/ 200969 h 200969"/>
                <a:gd name="connsiteX3" fmla="*/ 0 w 2305050"/>
                <a:gd name="connsiteY3" fmla="*/ 200969 h 200969"/>
                <a:gd name="connsiteX4" fmla="*/ 0 w 2305050"/>
                <a:gd name="connsiteY4" fmla="*/ 0 h 200969"/>
                <a:gd name="connsiteX0" fmla="*/ 0 w 2305050"/>
                <a:gd name="connsiteY0" fmla="*/ 0 h 200969"/>
                <a:gd name="connsiteX1" fmla="*/ 2305050 w 2305050"/>
                <a:gd name="connsiteY1" fmla="*/ 0 h 200969"/>
                <a:gd name="connsiteX2" fmla="*/ 2305050 w 2305050"/>
                <a:gd name="connsiteY2" fmla="*/ 200969 h 200969"/>
                <a:gd name="connsiteX3" fmla="*/ 1007952 w 2305050"/>
                <a:gd name="connsiteY3" fmla="*/ 191301 h 200969"/>
                <a:gd name="connsiteX4" fmla="*/ 0 w 2305050"/>
                <a:gd name="connsiteY4" fmla="*/ 200969 h 200969"/>
                <a:gd name="connsiteX5" fmla="*/ 0 w 2305050"/>
                <a:gd name="connsiteY5" fmla="*/ 0 h 200969"/>
                <a:gd name="connsiteX0" fmla="*/ 1007952 w 2305050"/>
                <a:gd name="connsiteY0" fmla="*/ 191301 h 282741"/>
                <a:gd name="connsiteX1" fmla="*/ 0 w 2305050"/>
                <a:gd name="connsiteY1" fmla="*/ 200969 h 282741"/>
                <a:gd name="connsiteX2" fmla="*/ 0 w 2305050"/>
                <a:gd name="connsiteY2" fmla="*/ 0 h 282741"/>
                <a:gd name="connsiteX3" fmla="*/ 2305050 w 2305050"/>
                <a:gd name="connsiteY3" fmla="*/ 0 h 282741"/>
                <a:gd name="connsiteX4" fmla="*/ 2305050 w 2305050"/>
                <a:gd name="connsiteY4" fmla="*/ 200969 h 282741"/>
                <a:gd name="connsiteX5" fmla="*/ 1099392 w 2305050"/>
                <a:gd name="connsiteY5" fmla="*/ 282741 h 282741"/>
                <a:gd name="connsiteX0" fmla="*/ 1007952 w 2305050"/>
                <a:gd name="connsiteY0" fmla="*/ 191301 h 200969"/>
                <a:gd name="connsiteX1" fmla="*/ 0 w 2305050"/>
                <a:gd name="connsiteY1" fmla="*/ 200969 h 200969"/>
                <a:gd name="connsiteX2" fmla="*/ 0 w 2305050"/>
                <a:gd name="connsiteY2" fmla="*/ 0 h 200969"/>
                <a:gd name="connsiteX3" fmla="*/ 2305050 w 2305050"/>
                <a:gd name="connsiteY3" fmla="*/ 0 h 200969"/>
                <a:gd name="connsiteX4" fmla="*/ 2305050 w 2305050"/>
                <a:gd name="connsiteY4" fmla="*/ 200969 h 200969"/>
                <a:gd name="connsiteX0" fmla="*/ 0 w 2305050"/>
                <a:gd name="connsiteY0" fmla="*/ 200969 h 200969"/>
                <a:gd name="connsiteX1" fmla="*/ 0 w 2305050"/>
                <a:gd name="connsiteY1" fmla="*/ 0 h 200969"/>
                <a:gd name="connsiteX2" fmla="*/ 2305050 w 2305050"/>
                <a:gd name="connsiteY2" fmla="*/ 0 h 200969"/>
                <a:gd name="connsiteX3" fmla="*/ 2305050 w 2305050"/>
                <a:gd name="connsiteY3" fmla="*/ 200969 h 200969"/>
              </a:gdLst>
              <a:ahLst/>
              <a:cxnLst>
                <a:cxn ang="0">
                  <a:pos x="connsiteX0" y="connsiteY0"/>
                </a:cxn>
                <a:cxn ang="0">
                  <a:pos x="connsiteX1" y="connsiteY1"/>
                </a:cxn>
                <a:cxn ang="0">
                  <a:pos x="connsiteX2" y="connsiteY2"/>
                </a:cxn>
                <a:cxn ang="0">
                  <a:pos x="connsiteX3" y="connsiteY3"/>
                </a:cxn>
              </a:cxnLst>
              <a:rect l="l" t="t" r="r" b="b"/>
              <a:pathLst>
                <a:path w="2305050" h="200969">
                  <a:moveTo>
                    <a:pt x="0" y="200969"/>
                  </a:moveTo>
                  <a:lnTo>
                    <a:pt x="0" y="0"/>
                  </a:lnTo>
                  <a:lnTo>
                    <a:pt x="2305050" y="0"/>
                  </a:lnTo>
                  <a:lnTo>
                    <a:pt x="2305050" y="200969"/>
                  </a:lnTo>
                </a:path>
              </a:pathLst>
            </a:cu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mn-lt"/>
                <a:ea typeface="+mn-ea"/>
                <a:cs typeface="+mn-cs"/>
              </a:endParaRPr>
            </a:p>
          </p:txBody>
        </p:sp>
        <p:sp>
          <p:nvSpPr>
            <p:cNvPr id="43" name="Rectangle 82">
              <a:extLst>
                <a:ext uri="{C183D7F6-B498-43B3-948B-1728B52AA6E4}">
                  <adec:decorative xmlns:adec="http://schemas.microsoft.com/office/drawing/2017/decorative" val="1"/>
                </a:ext>
              </a:extLst>
            </p:cNvPr>
            <p:cNvSpPr>
              <a:spLocks noChangeArrowheads="1"/>
            </p:cNvSpPr>
            <p:nvPr/>
          </p:nvSpPr>
          <p:spPr bwMode="auto">
            <a:xfrm>
              <a:off x="3063627" y="4493466"/>
              <a:ext cx="84798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Conservative</a:t>
              </a:r>
              <a:endParaRPr lang="en-US" altLang="en-US" sz="1600" dirty="0"/>
            </a:p>
          </p:txBody>
        </p:sp>
        <p:sp>
          <p:nvSpPr>
            <p:cNvPr id="38" name="Rectangle 77">
              <a:extLst>
                <a:ext uri="{C183D7F6-B498-43B3-948B-1728B52AA6E4}">
                  <adec:decorative xmlns:adec="http://schemas.microsoft.com/office/drawing/2017/decorative" val="1"/>
                </a:ext>
              </a:extLst>
            </p:cNvPr>
            <p:cNvSpPr>
              <a:spLocks noChangeArrowheads="1"/>
            </p:cNvSpPr>
            <p:nvPr/>
          </p:nvSpPr>
          <p:spPr bwMode="auto">
            <a:xfrm>
              <a:off x="3270414" y="3283955"/>
              <a:ext cx="434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5.78%</a:t>
              </a:r>
            </a:p>
          </p:txBody>
        </p:sp>
        <p:sp>
          <p:nvSpPr>
            <p:cNvPr id="44" name="Rectangle 83">
              <a:extLst>
                <a:ext uri="{C183D7F6-B498-43B3-948B-1728B52AA6E4}">
                  <adec:decorative xmlns:adec="http://schemas.microsoft.com/office/drawing/2017/decorative" val="1"/>
                </a:ext>
              </a:extLst>
            </p:cNvPr>
            <p:cNvSpPr>
              <a:spLocks noChangeArrowheads="1"/>
            </p:cNvSpPr>
            <p:nvPr/>
          </p:nvSpPr>
          <p:spPr bwMode="auto">
            <a:xfrm>
              <a:off x="4367492" y="4493466"/>
              <a:ext cx="5995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Balanced</a:t>
              </a:r>
              <a:endParaRPr lang="en-US" altLang="en-US" sz="1600" dirty="0"/>
            </a:p>
          </p:txBody>
        </p:sp>
        <p:sp>
          <p:nvSpPr>
            <p:cNvPr id="39" name="Rectangle 78">
              <a:extLst>
                <a:ext uri="{C183D7F6-B498-43B3-948B-1728B52AA6E4}">
                  <adec:decorative xmlns:adec="http://schemas.microsoft.com/office/drawing/2017/decorative" val="1"/>
                </a:ext>
              </a:extLst>
            </p:cNvPr>
            <p:cNvSpPr>
              <a:spLocks noChangeArrowheads="1"/>
            </p:cNvSpPr>
            <p:nvPr/>
          </p:nvSpPr>
          <p:spPr bwMode="auto">
            <a:xfrm>
              <a:off x="4450048" y="2965035"/>
              <a:ext cx="434414" cy="19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7.83%</a:t>
              </a:r>
            </a:p>
          </p:txBody>
        </p:sp>
        <p:sp>
          <p:nvSpPr>
            <p:cNvPr id="45" name="Rectangle 84">
              <a:extLst>
                <a:ext uri="{C183D7F6-B498-43B3-948B-1728B52AA6E4}">
                  <adec:decorative xmlns:adec="http://schemas.microsoft.com/office/drawing/2017/decorative" val="1"/>
                </a:ext>
              </a:extLst>
            </p:cNvPr>
            <p:cNvSpPr>
              <a:spLocks noChangeArrowheads="1"/>
            </p:cNvSpPr>
            <p:nvPr/>
          </p:nvSpPr>
          <p:spPr bwMode="auto">
            <a:xfrm>
              <a:off x="5612047" y="4493466"/>
              <a:ext cx="46967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Growth</a:t>
              </a:r>
              <a:endParaRPr lang="en-US" altLang="en-US" sz="1600" dirty="0"/>
            </a:p>
          </p:txBody>
        </p:sp>
        <p:sp>
          <p:nvSpPr>
            <p:cNvPr id="40" name="Rectangle 79">
              <a:extLst>
                <a:ext uri="{C183D7F6-B498-43B3-948B-1728B52AA6E4}">
                  <adec:decorative xmlns:adec="http://schemas.microsoft.com/office/drawing/2017/decorative" val="1"/>
                </a:ext>
              </a:extLst>
            </p:cNvPr>
            <p:cNvSpPr>
              <a:spLocks noChangeArrowheads="1"/>
            </p:cNvSpPr>
            <p:nvPr/>
          </p:nvSpPr>
          <p:spPr bwMode="auto">
            <a:xfrm>
              <a:off x="5629681" y="2807872"/>
              <a:ext cx="434414" cy="19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8.89%</a:t>
              </a:r>
            </a:p>
          </p:txBody>
        </p:sp>
        <p:sp>
          <p:nvSpPr>
            <p:cNvPr id="46" name="Rectangle 85">
              <a:extLst>
                <a:ext uri="{C183D7F6-B498-43B3-948B-1728B52AA6E4}">
                  <adec:decorative xmlns:adec="http://schemas.microsoft.com/office/drawing/2017/decorative" val="1"/>
                </a:ext>
              </a:extLst>
            </p:cNvPr>
            <p:cNvSpPr>
              <a:spLocks noChangeArrowheads="1"/>
            </p:cNvSpPr>
            <p:nvPr/>
          </p:nvSpPr>
          <p:spPr bwMode="auto">
            <a:xfrm>
              <a:off x="6506417" y="4493466"/>
              <a:ext cx="104020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Aggressive growth</a:t>
              </a:r>
              <a:endParaRPr lang="en-US" altLang="en-US" sz="1600" dirty="0"/>
            </a:p>
          </p:txBody>
        </p:sp>
        <p:sp>
          <p:nvSpPr>
            <p:cNvPr id="41" name="Rectangle 80">
              <a:extLst>
                <a:ext uri="{C183D7F6-B498-43B3-948B-1728B52AA6E4}">
                  <adec:decorative xmlns:adec="http://schemas.microsoft.com/office/drawing/2017/decorative" val="1"/>
                </a:ext>
              </a:extLst>
            </p:cNvPr>
            <p:cNvSpPr>
              <a:spLocks noChangeArrowheads="1"/>
            </p:cNvSpPr>
            <p:nvPr/>
          </p:nvSpPr>
          <p:spPr bwMode="auto">
            <a:xfrm>
              <a:off x="6809311" y="2697350"/>
              <a:ext cx="434414" cy="19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9.62%</a:t>
              </a:r>
            </a:p>
          </p:txBody>
        </p:sp>
        <p:sp>
          <p:nvSpPr>
            <p:cNvPr id="29" name="Line 57">
              <a:extLst>
                <a:ext uri="{C183D7F6-B498-43B3-948B-1728B52AA6E4}">
                  <adec:decorative xmlns:adec="http://schemas.microsoft.com/office/drawing/2017/decorative" val="1"/>
                </a:ext>
              </a:extLst>
            </p:cNvPr>
            <p:cNvSpPr>
              <a:spLocks noChangeShapeType="1"/>
            </p:cNvSpPr>
            <p:nvPr/>
          </p:nvSpPr>
          <p:spPr bwMode="auto">
            <a:xfrm>
              <a:off x="856554" y="3961119"/>
              <a:ext cx="6434985" cy="0"/>
            </a:xfrm>
            <a:prstGeom prst="line">
              <a:avLst/>
            </a:prstGeom>
            <a:noFill/>
            <a:ln w="222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0" name="Line 58">
              <a:extLst>
                <a:ext uri="{C183D7F6-B498-43B3-948B-1728B52AA6E4}">
                  <adec:decorative xmlns:adec="http://schemas.microsoft.com/office/drawing/2017/decorative" val="1"/>
                </a:ext>
              </a:extLst>
            </p:cNvPr>
            <p:cNvSpPr>
              <a:spLocks noChangeShapeType="1"/>
            </p:cNvSpPr>
            <p:nvPr/>
          </p:nvSpPr>
          <p:spPr bwMode="auto">
            <a:xfrm>
              <a:off x="2024386" y="3626557"/>
              <a:ext cx="5266777" cy="0"/>
            </a:xfrm>
            <a:prstGeom prst="line">
              <a:avLst/>
            </a:prstGeom>
            <a:noFill/>
            <a:ln w="222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10266" name="Rectangle 50"/>
          <p:cNvSpPr>
            <a:spLocks noChangeArrowheads="1"/>
          </p:cNvSpPr>
          <p:nvPr/>
        </p:nvSpPr>
        <p:spPr bwMode="auto">
          <a:xfrm>
            <a:off x="7882803" y="1321416"/>
            <a:ext cx="3851992" cy="3362508"/>
          </a:xfrm>
          <a:prstGeom prst="rect">
            <a:avLst/>
          </a:prstGeom>
          <a:solidFill>
            <a:srgbClr val="EAEAEA"/>
          </a:solidFill>
          <a:ln>
            <a:noFill/>
          </a:ln>
          <a:effectLst/>
        </p:spPr>
        <p:txBody>
          <a:bodyPr wrap="square" lIns="274320" anchor="ctr" anchorCtr="0">
            <a:no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lvl="0" eaLnBrk="1" hangingPunct="1">
              <a:spcAft>
                <a:spcPts val="1200"/>
              </a:spcAft>
            </a:pPr>
            <a:r>
              <a:rPr lang="en-US" altLang="en-US" dirty="0">
                <a:latin typeface="Arial" pitchFamily="34" charset="0"/>
                <a:ea typeface="ＭＳ Ｐゴシック"/>
              </a:rPr>
              <a:t>Examples of target asset mixes </a:t>
            </a:r>
            <a:br>
              <a:rPr lang="en-US" altLang="en-US" dirty="0">
                <a:latin typeface="Arial" pitchFamily="34" charset="0"/>
                <a:ea typeface="ＭＳ Ｐゴシック"/>
              </a:rPr>
            </a:br>
            <a:r>
              <a:rPr lang="en-US" altLang="en-US" dirty="0">
                <a:latin typeface="Arial" pitchFamily="34" charset="0"/>
                <a:ea typeface="ＭＳ Ｐゴシック"/>
              </a:rPr>
              <a:t>designed to meet various goals</a:t>
            </a:r>
            <a:r>
              <a:rPr lang="en-US" altLang="en-US" baseline="30000" dirty="0">
                <a:latin typeface="Arial" pitchFamily="34" charset="0"/>
                <a:ea typeface="ＭＳ Ｐゴシック"/>
              </a:rPr>
              <a:t>3</a:t>
            </a:r>
          </a:p>
          <a:p>
            <a:pPr eaLnBrk="1" hangingPunct="1">
              <a:spcAft>
                <a:spcPts val="600"/>
              </a:spcAft>
            </a:pPr>
            <a:r>
              <a:rPr lang="en-US" altLang="en-US" sz="1200" dirty="0"/>
              <a:t>Conservative</a:t>
            </a:r>
            <a:br>
              <a:rPr lang="en-US" altLang="en-US" sz="1200" dirty="0"/>
            </a:br>
            <a:r>
              <a:rPr lang="en-US" altLang="en-US" sz="1200" b="0" dirty="0"/>
              <a:t>14% Stocks, 6% Foreign Stocks, 50% Bonds, 30% Short-Term</a:t>
            </a:r>
          </a:p>
          <a:p>
            <a:pPr eaLnBrk="1" hangingPunct="1">
              <a:spcAft>
                <a:spcPts val="600"/>
              </a:spcAft>
            </a:pPr>
            <a:r>
              <a:rPr lang="en-US" altLang="en-US" sz="1200" dirty="0"/>
              <a:t>Balanced</a:t>
            </a:r>
            <a:br>
              <a:rPr lang="en-US" altLang="en-US" sz="1200" b="0" dirty="0"/>
            </a:br>
            <a:r>
              <a:rPr lang="en-US" altLang="en-US" sz="1200" b="0" dirty="0"/>
              <a:t>35% Stocks, 15% Foreign Stocks, 40% Bonds, 10% Short-Term</a:t>
            </a:r>
          </a:p>
          <a:p>
            <a:pPr eaLnBrk="1" hangingPunct="1">
              <a:spcAft>
                <a:spcPts val="600"/>
              </a:spcAft>
            </a:pPr>
            <a:r>
              <a:rPr lang="en-US" altLang="en-US" sz="1200" dirty="0"/>
              <a:t>Growth</a:t>
            </a:r>
            <a:br>
              <a:rPr lang="en-US" altLang="en-US" sz="1200" dirty="0"/>
            </a:br>
            <a:r>
              <a:rPr lang="en-US" altLang="en-US" sz="1200" b="0" dirty="0"/>
              <a:t>49% Stocks, 15% Foreign Stocks, 25% Bonds, 5% Short-Term</a:t>
            </a:r>
          </a:p>
          <a:p>
            <a:pPr eaLnBrk="1" hangingPunct="1">
              <a:spcAft>
                <a:spcPts val="600"/>
              </a:spcAft>
            </a:pPr>
            <a:r>
              <a:rPr lang="en-US" altLang="en-US" sz="1200" dirty="0"/>
              <a:t>Aggressive Growth </a:t>
            </a:r>
            <a:br>
              <a:rPr lang="en-US" altLang="en-US" sz="1200" dirty="0"/>
            </a:br>
            <a:r>
              <a:rPr lang="en-US" altLang="en-US" sz="1200" b="0" dirty="0"/>
              <a:t>60% Stocks, 25% Foreign Stocks, 15% Bonds</a:t>
            </a:r>
          </a:p>
        </p:txBody>
      </p:sp>
      <p:sp>
        <p:nvSpPr>
          <p:cNvPr id="51" name="Text Box 21">
            <a:extLst>
              <a:ext uri="{FF2B5EF4-FFF2-40B4-BE49-F238E27FC236}">
                <a16:creationId xmlns:a16="http://schemas.microsoft.com/office/drawing/2014/main" id="{857A1BD2-DD74-BD28-572E-A165AA7F613D}"/>
              </a:ext>
            </a:extLst>
          </p:cNvPr>
          <p:cNvSpPr txBox="1">
            <a:spLocks noChangeArrowheads="1"/>
          </p:cNvSpPr>
          <p:nvPr/>
        </p:nvSpPr>
        <p:spPr bwMode="auto">
          <a:xfrm>
            <a:off x="426722" y="5025281"/>
            <a:ext cx="11200204" cy="13069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baseline="30000" dirty="0">
                <a:solidFill>
                  <a:srgbClr val="000000"/>
                </a:solidFill>
                <a:latin typeface="+mj-lt"/>
              </a:rPr>
              <a:t>1  </a:t>
            </a:r>
            <a:r>
              <a:rPr lang="en-US" sz="1000" dirty="0">
                <a:solidFill>
                  <a:srgbClr val="000000"/>
                </a:solidFill>
                <a:latin typeface="+mj-lt"/>
              </a:rPr>
              <a:t>Source: December 2024 BLS report.</a:t>
            </a:r>
          </a:p>
          <a:p>
            <a:pPr eaLnBrk="1" hangingPunct="1">
              <a:spcBef>
                <a:spcPts val="300"/>
              </a:spcBef>
              <a:buClrTx/>
              <a:buSzTx/>
              <a:buNone/>
            </a:pPr>
            <a:r>
              <a:rPr lang="en-US" sz="1000" baseline="30000" dirty="0">
                <a:solidFill>
                  <a:srgbClr val="000000"/>
                </a:solidFill>
              </a:rPr>
              <a:t>2 </a:t>
            </a:r>
            <a:r>
              <a:rPr lang="en-US" sz="1000" dirty="0">
                <a:solidFill>
                  <a:srgbClr val="000000"/>
                </a:solidFill>
                <a:latin typeface="+mj-lt"/>
              </a:rPr>
              <a:t>Data for health care costs is from the Centers for Medicare and Medicaid Services, National Health Expenditures Estimates 2024–2033.</a:t>
            </a:r>
          </a:p>
          <a:p>
            <a:pPr eaLnBrk="1" hangingPunct="1">
              <a:spcBef>
                <a:spcPts val="300"/>
              </a:spcBef>
              <a:buClrTx/>
              <a:buSzTx/>
              <a:buNone/>
            </a:pPr>
            <a:r>
              <a:rPr lang="en-US" sz="1000" baseline="30000" dirty="0">
                <a:solidFill>
                  <a:srgbClr val="000000"/>
                </a:solidFill>
                <a:latin typeface="+mj-lt"/>
              </a:rPr>
              <a:t>3 </a:t>
            </a:r>
            <a:r>
              <a:rPr lang="en-US" sz="1000" dirty="0">
                <a:solidFill>
                  <a:srgbClr val="000000"/>
                </a:solidFill>
                <a:latin typeface="+mj-lt"/>
              </a:rPr>
              <a:t>Stocks are composed of domestic and foreign stocks.</a:t>
            </a:r>
          </a:p>
          <a:p>
            <a:pPr eaLnBrk="1" hangingPunct="1">
              <a:spcBef>
                <a:spcPts val="300"/>
              </a:spcBef>
              <a:buClrTx/>
              <a:buSzTx/>
              <a:buNone/>
            </a:pPr>
            <a:r>
              <a:rPr lang="en-US" sz="1000" dirty="0">
                <a:solidFill>
                  <a:srgbClr val="000000"/>
                </a:solidFill>
                <a:latin typeface="+mj-lt"/>
              </a:rPr>
              <a:t>Fidelity Investments and Morningstar Inc. Hypothetical value of assets held in untaxed portfolios invested in U.S. stocks, foreign stocks, bonds, or short-term investments. Stocks, foreign stocks, bonds, and short-term investments are represented by total returns of the IA SBBI US Large Stock TR USD Ext 1/1926-1/1987, Dow Jones Total Market from 2/1087 to 12/2024; IA SBBI US Large Stock TR USD Ext 1/1926 to 12/1969, MSCI EAFE 1/1970 to 11/2000, MSCI ACWI Ex USA GR USD 12/2000 to 12/2024; U.S. Intermediate-Term Government Bond Index from 1/1926 to 12/1975, Barclays Aggregate Bond from 1/1976 to 12/2024; and IA SBBI US 30-Day T-Bills 1/1926 to 12/2024. Past performance is no guarantee of future results</a:t>
            </a:r>
          </a:p>
        </p:txBody>
      </p:sp>
      <p:sp>
        <p:nvSpPr>
          <p:cNvPr id="2" name="Slide Number Placeholder 1">
            <a:extLst>
              <a:ext uri="{C183D7F6-B498-43B3-948B-1728B52AA6E4}">
                <adec:decorative xmlns:adec="http://schemas.microsoft.com/office/drawing/2017/decorative" val="1"/>
              </a:ext>
            </a:extLst>
          </p:cNvPr>
          <p:cNvSpPr>
            <a:spLocks noGrp="1"/>
          </p:cNvSpPr>
          <p:nvPr>
            <p:ph type="sldNum" sz="quarter" idx="14"/>
          </p:nvPr>
        </p:nvSpPr>
        <p:spPr/>
        <p:txBody>
          <a:bodyPr/>
          <a:lstStyle/>
          <a:p>
            <a:fld id="{E6474CC2-1230-4213-AD1A-4B2FEEABA7A1}" type="slidenum">
              <a:rPr lang="en-US" smtClean="0"/>
              <a:pPr/>
              <a:t>9</a:t>
            </a:fld>
            <a:endParaRPr lang="en-US" dirty="0"/>
          </a:p>
        </p:txBody>
      </p:sp>
      <p:sp>
        <p:nvSpPr>
          <p:cNvPr id="36" name="Footer Placeholder 3">
            <a:extLst>
              <a:ext uri="{FF2B5EF4-FFF2-40B4-BE49-F238E27FC236}">
                <a16:creationId xmlns:a16="http://schemas.microsoft.com/office/drawing/2014/main" id="{744D159A-1194-4439-A905-CBB0F052206A}"/>
              </a:ext>
              <a:ext uri="{C183D7F6-B498-43B3-948B-1728B52AA6E4}">
                <adec:decorative xmlns:adec="http://schemas.microsoft.com/office/drawing/2017/decorative" val="1"/>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435747.35.0</a:t>
            </a:r>
          </a:p>
        </p:txBody>
      </p:sp>
      <p:pic>
        <p:nvPicPr>
          <p:cNvPr id="47" name="Picture 46">
            <a:extLst>
              <a:ext uri="{FF2B5EF4-FFF2-40B4-BE49-F238E27FC236}">
                <a16:creationId xmlns:a16="http://schemas.microsoft.com/office/drawing/2014/main" id="{DE1A6E0B-74CF-A48D-5F91-1E4B005EB3F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737304935"/>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AM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50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16x9 Non-Investment Template_New.potx" id="{A2125A41-013C-4C71-B5CA-2DD5FBA351F5}" vid="{5E9897F6-01D0-4585-AAB3-9DB4D8E7CBC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6d20e4a983d213fda47c7767a30684da">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ce4eadee00962fc3cb76141374b07e72"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xsi:nil="true"/>
    <MediaLengthInSeconds xmlns="b6c5d0aa-8614-44fe-8710-c00e66470a06" xsi:nil="true"/>
    <SharedWithUsers xmlns="d49932fa-b806-458c-a591-64d6cc339242">
      <UserInfo>
        <DisplayName/>
        <AccountId xsi:nil="true"/>
        <AccountType/>
      </UserInfo>
    </SharedWithUsers>
  </documentManagement>
</p:properties>
</file>

<file path=customXml/itemProps1.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2.xml><?xml version="1.0" encoding="utf-8"?>
<ds:datastoreItem xmlns:ds="http://schemas.openxmlformats.org/officeDocument/2006/customXml" ds:itemID="{B6374CC3-769F-4841-994C-FB6284FDAD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15D2F4A-E53C-43DF-ACEB-08A7DEAC5738}">
  <ds:schemaRefs>
    <ds:schemaRef ds:uri="b6c5d0aa-8614-44fe-8710-c00e66470a06"/>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d49932fa-b806-458c-a591-64d6cc33924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16x9 Non-Investment Template</Template>
  <TotalTime>4765</TotalTime>
  <Words>7861</Words>
  <Application>Microsoft Office PowerPoint</Application>
  <PresentationFormat>Widescreen</PresentationFormat>
  <Paragraphs>564</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ＭＳ Ｐゴシック</vt:lpstr>
      <vt:lpstr>Arial</vt:lpstr>
      <vt:lpstr>Arial Black</vt:lpstr>
      <vt:lpstr>LO Avenir LightOblique</vt:lpstr>
      <vt:lpstr>Times New Roman</vt:lpstr>
      <vt:lpstr>ヒラギノ角ゴ Pro W3</vt:lpstr>
      <vt:lpstr>FIAM_External_Print_Presentation_4x3</vt:lpstr>
      <vt:lpstr>Retirement income planning</vt:lpstr>
      <vt:lpstr>You may be retired for longer than you think  Questions to consider</vt:lpstr>
      <vt:lpstr>Where will retirement income come from?</vt:lpstr>
      <vt:lpstr>Agenda</vt:lpstr>
      <vt:lpstr>Five key risks of retirement</vt:lpstr>
      <vt:lpstr>Longevity Plan for living longer than you think</vt:lpstr>
      <vt:lpstr>Health care expenses Saving for rising costs</vt:lpstr>
      <vt:lpstr>Inflation Even low inflation could damage purchasing power</vt:lpstr>
      <vt:lpstr>Asset allocation Retirees need stocks for the long haul</vt:lpstr>
      <vt:lpstr>Excess withdrawal Sustainable withdrawal rates can extend the life of a portfolio</vt:lpstr>
      <vt:lpstr>Let’s work together to create a plan</vt:lpstr>
      <vt:lpstr>Retirement income planning process</vt:lpstr>
      <vt:lpstr>Inventory expenses vs. income</vt:lpstr>
      <vt:lpstr>Estimate income sources</vt:lpstr>
      <vt:lpstr>Cover essential expenses</vt:lpstr>
      <vt:lpstr>Fill any essential expense gap</vt:lpstr>
      <vt:lpstr>Social Security considerations</vt:lpstr>
      <vt:lpstr>Fund discretionary expenses</vt:lpstr>
      <vt:lpstr>Consider income strategies</vt:lpstr>
      <vt:lpstr>Determine your target asset mix</vt:lpstr>
      <vt:lpstr>Monitor your plan each year</vt:lpstr>
      <vt:lpstr>Let’s get started</vt:lpstr>
      <vt:lpstr>Important information</vt:lpstr>
      <vt:lpstr>Important Information (continued)</vt:lpstr>
    </vt:vector>
  </TitlesOfParts>
  <Company>[Default]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Spadafora, Lori</dc:creator>
  <cp:keywords>2;#Prospect</cp:keywords>
  <cp:lastModifiedBy>Lukac, Janell</cp:lastModifiedBy>
  <cp:revision>135</cp:revision>
  <cp:lastPrinted>2024-12-17T14:10:31Z</cp:lastPrinted>
  <dcterms:created xsi:type="dcterms:W3CDTF">2020-08-19T12:53:21Z</dcterms:created>
  <dcterms:modified xsi:type="dcterms:W3CDTF">2025-11-19T18:12:19Z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y fmtid="{D5CDD505-2E9C-101B-9397-08002B2CF9AE}" pid="18" name="MSIP_Label_1d85388c-20fd-4b6c-bf81-474f2e2433dd_Enabled">
    <vt:lpwstr>true</vt:lpwstr>
  </property>
  <property fmtid="{D5CDD505-2E9C-101B-9397-08002B2CF9AE}" pid="19" name="MSIP_Label_1d85388c-20fd-4b6c-bf81-474f2e2433dd_SetDate">
    <vt:lpwstr>2025-08-21T15:17:44Z</vt:lpwstr>
  </property>
  <property fmtid="{D5CDD505-2E9C-101B-9397-08002B2CF9AE}" pid="20" name="MSIP_Label_1d85388c-20fd-4b6c-bf81-474f2e2433dd_Method">
    <vt:lpwstr>Privileged</vt:lpwstr>
  </property>
  <property fmtid="{D5CDD505-2E9C-101B-9397-08002B2CF9AE}" pid="21" name="MSIP_Label_1d85388c-20fd-4b6c-bf81-474f2e2433dd_Name">
    <vt:lpwstr>Fidelity Confidential - No footer</vt:lpwstr>
  </property>
  <property fmtid="{D5CDD505-2E9C-101B-9397-08002B2CF9AE}" pid="22" name="MSIP_Label_1d85388c-20fd-4b6c-bf81-474f2e2433dd_SiteId">
    <vt:lpwstr>7521acbc-a68c-41e5-a975-1cf83066dd19</vt:lpwstr>
  </property>
  <property fmtid="{D5CDD505-2E9C-101B-9397-08002B2CF9AE}" pid="23" name="MSIP_Label_1d85388c-20fd-4b6c-bf81-474f2e2433dd_ActionId">
    <vt:lpwstr>e2e51bba-8d66-47b3-9f0d-1b96bd136737</vt:lpwstr>
  </property>
  <property fmtid="{D5CDD505-2E9C-101B-9397-08002B2CF9AE}" pid="24" name="MSIP_Label_1d85388c-20fd-4b6c-bf81-474f2e2433dd_ContentBits">
    <vt:lpwstr>0</vt:lpwstr>
  </property>
  <property fmtid="{D5CDD505-2E9C-101B-9397-08002B2CF9AE}" pid="25" name="MSIP_Label_1d85388c-20fd-4b6c-bf81-474f2e2433dd_Tag">
    <vt:lpwstr>10, 0, 1, 1</vt:lpwstr>
  </property>
</Properties>
</file>